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326" r:id="rId9"/>
    <p:sldId id="263" r:id="rId10"/>
    <p:sldId id="328" r:id="rId11"/>
    <p:sldId id="264" r:id="rId12"/>
    <p:sldId id="327" r:id="rId13"/>
    <p:sldId id="265" r:id="rId14"/>
    <p:sldId id="266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3" r:id="rId51"/>
    <p:sldId id="304" r:id="rId52"/>
    <p:sldId id="305" r:id="rId53"/>
    <p:sldId id="306" r:id="rId54"/>
    <p:sldId id="307" r:id="rId55"/>
    <p:sldId id="308" r:id="rId56"/>
    <p:sldId id="309" r:id="rId57"/>
    <p:sldId id="310" r:id="rId58"/>
    <p:sldId id="311" r:id="rId59"/>
    <p:sldId id="312" r:id="rId60"/>
    <p:sldId id="313" r:id="rId61"/>
    <p:sldId id="314" r:id="rId62"/>
    <p:sldId id="315" r:id="rId63"/>
    <p:sldId id="316" r:id="rId64"/>
    <p:sldId id="317" r:id="rId65"/>
    <p:sldId id="318" r:id="rId66"/>
    <p:sldId id="319" r:id="rId67"/>
    <p:sldId id="320" r:id="rId68"/>
    <p:sldId id="321" r:id="rId69"/>
    <p:sldId id="322" r:id="rId70"/>
    <p:sldId id="323" r:id="rId71"/>
    <p:sldId id="324" r:id="rId72"/>
    <p:sldId id="325" r:id="rId73"/>
  </p:sldIdLst>
  <p:sldSz cx="10287000" cy="10287000"/>
  <p:notesSz cx="6858000" cy="9144000"/>
  <p:embeddedFontLst>
    <p:embeddedFont>
      <p:font typeface="ADLaM Display" panose="02010000000000000000" pitchFamily="2" charset="0"/>
      <p:regular r:id="rId74"/>
    </p:embeddedFont>
    <p:embeddedFont>
      <p:font typeface="Chau Philomene" panose="020B0604020202020204" charset="0"/>
      <p:regular r:id="rId75"/>
    </p:embeddedFont>
    <p:embeddedFont>
      <p:font typeface="Garamond" panose="02020404030301010803" pitchFamily="18" charset="0"/>
      <p:regular r:id="rId76"/>
      <p:bold r:id="rId77"/>
      <p:italic r:id="rId78"/>
    </p:embeddedFont>
    <p:embeddedFont>
      <p:font typeface="Garamond Bold" panose="020B0604020202020204" charset="0"/>
      <p:regular r:id="rId79"/>
    </p:embeddedFont>
    <p:embeddedFont>
      <p:font typeface="Monotype Corsiva" panose="03010101010201010101" pitchFamily="66" charset="0"/>
      <p:regular r:id="rId80"/>
      <p:italic r:id="rId81"/>
    </p:embeddedFont>
    <p:embeddedFont>
      <p:font typeface="Monotype Corsiva Bold" panose="020B0604020202020204" charset="0"/>
      <p:regular r:id="rId82"/>
    </p:embeddedFont>
    <p:embeddedFont>
      <p:font typeface="Now Bold" panose="020B0604020202020204" charset="0"/>
      <p:regular r:id="rId83"/>
    </p:embeddedFont>
    <p:embeddedFont>
      <p:font typeface="Open Sans" panose="020B0606030504020204" pitchFamily="34" charset="0"/>
      <p:regular r:id="rId84"/>
    </p:embeddedFont>
    <p:embeddedFont>
      <p:font typeface="Open Sans Bold" panose="020B0806030504020204" charset="0"/>
      <p:regular r:id="rId85"/>
    </p:embeddedFont>
    <p:embeddedFont>
      <p:font typeface="Smooch" panose="020B0604020202020204" charset="0"/>
      <p:regular r:id="rId8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3" d="100"/>
          <a:sy n="53" d="100"/>
        </p:scale>
        <p:origin x="2126" y="5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font" Target="fonts/font11.fntdata"/><Relationship Id="rId89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1.fntdata"/><Relationship Id="rId79" Type="http://schemas.openxmlformats.org/officeDocument/2006/relationships/font" Target="fonts/font6.fntdata"/><Relationship Id="rId5" Type="http://schemas.openxmlformats.org/officeDocument/2006/relationships/slide" Target="slides/slide4.xml"/><Relationship Id="rId90" Type="http://schemas.openxmlformats.org/officeDocument/2006/relationships/tableStyles" Target="tableStyles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font" Target="fonts/font4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font" Target="fonts/font7.fntdata"/><Relationship Id="rId85" Type="http://schemas.openxmlformats.org/officeDocument/2006/relationships/font" Target="fonts/font1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font" Target="fonts/font2.fntdata"/><Relationship Id="rId83" Type="http://schemas.openxmlformats.org/officeDocument/2006/relationships/font" Target="fonts/font10.fntdata"/><Relationship Id="rId88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font" Target="fonts/font5.fntdata"/><Relationship Id="rId81" Type="http://schemas.openxmlformats.org/officeDocument/2006/relationships/font" Target="fonts/font8.fntdata"/><Relationship Id="rId86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3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font" Target="fonts/font9.fntdata"/><Relationship Id="rId19" Type="http://schemas.openxmlformats.org/officeDocument/2006/relationships/slide" Target="slides/slide1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" Target="slide2.xml"/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sv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.png"/><Relationship Id="rId7" Type="http://schemas.openxmlformats.org/officeDocument/2006/relationships/slide" Target="slide6.xml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slide" Target="slide11.xml"/><Relationship Id="rId11" Type="http://schemas.openxmlformats.org/officeDocument/2006/relationships/image" Target="../media/image18.png"/><Relationship Id="rId5" Type="http://schemas.openxmlformats.org/officeDocument/2006/relationships/slide" Target="slide7.xml"/><Relationship Id="rId10" Type="http://schemas.openxmlformats.org/officeDocument/2006/relationships/slide" Target="slide9.xml"/><Relationship Id="rId4" Type="http://schemas.openxmlformats.org/officeDocument/2006/relationships/image" Target="../media/image3.svg"/><Relationship Id="rId9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13" Type="http://schemas.openxmlformats.org/officeDocument/2006/relationships/image" Target="../media/image27.png"/><Relationship Id="rId18" Type="http://schemas.openxmlformats.org/officeDocument/2006/relationships/slide" Target="slide15.xml"/><Relationship Id="rId3" Type="http://schemas.openxmlformats.org/officeDocument/2006/relationships/image" Target="../media/image2.png"/><Relationship Id="rId21" Type="http://schemas.openxmlformats.org/officeDocument/2006/relationships/slide" Target="slide6.xml"/><Relationship Id="rId7" Type="http://schemas.openxmlformats.org/officeDocument/2006/relationships/image" Target="../media/image21.png"/><Relationship Id="rId12" Type="http://schemas.openxmlformats.org/officeDocument/2006/relationships/image" Target="../media/image26.svg"/><Relationship Id="rId17" Type="http://schemas.openxmlformats.org/officeDocument/2006/relationships/slide" Target="slide9.xml"/><Relationship Id="rId2" Type="http://schemas.openxmlformats.org/officeDocument/2006/relationships/image" Target="../media/image8.jpeg"/><Relationship Id="rId16" Type="http://schemas.openxmlformats.org/officeDocument/2006/relationships/image" Target="../media/image30.svg"/><Relationship Id="rId20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sv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5" Type="http://schemas.openxmlformats.org/officeDocument/2006/relationships/image" Target="../media/image29.png"/><Relationship Id="rId10" Type="http://schemas.openxmlformats.org/officeDocument/2006/relationships/image" Target="../media/image24.svg"/><Relationship Id="rId19" Type="http://schemas.openxmlformats.org/officeDocument/2006/relationships/slide" Target="slide13.xml"/><Relationship Id="rId4" Type="http://schemas.openxmlformats.org/officeDocument/2006/relationships/image" Target="../media/image3.svg"/><Relationship Id="rId9" Type="http://schemas.openxmlformats.org/officeDocument/2006/relationships/image" Target="../media/image23.png"/><Relationship Id="rId14" Type="http://schemas.openxmlformats.org/officeDocument/2006/relationships/image" Target="../media/image28.svg"/><Relationship Id="rId22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13" Type="http://schemas.openxmlformats.org/officeDocument/2006/relationships/image" Target="../media/image27.png"/><Relationship Id="rId18" Type="http://schemas.openxmlformats.org/officeDocument/2006/relationships/slide" Target="slide15.xml"/><Relationship Id="rId3" Type="http://schemas.openxmlformats.org/officeDocument/2006/relationships/image" Target="../media/image2.png"/><Relationship Id="rId21" Type="http://schemas.openxmlformats.org/officeDocument/2006/relationships/image" Target="../media/image31.png"/><Relationship Id="rId7" Type="http://schemas.openxmlformats.org/officeDocument/2006/relationships/image" Target="../media/image21.png"/><Relationship Id="rId12" Type="http://schemas.openxmlformats.org/officeDocument/2006/relationships/image" Target="../media/image26.svg"/><Relationship Id="rId17" Type="http://schemas.openxmlformats.org/officeDocument/2006/relationships/slide" Target="slide9.xml"/><Relationship Id="rId2" Type="http://schemas.openxmlformats.org/officeDocument/2006/relationships/image" Target="../media/image8.jpeg"/><Relationship Id="rId16" Type="http://schemas.openxmlformats.org/officeDocument/2006/relationships/image" Target="../media/image30.svg"/><Relationship Id="rId20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sv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5" Type="http://schemas.openxmlformats.org/officeDocument/2006/relationships/image" Target="../media/image29.png"/><Relationship Id="rId23" Type="http://schemas.openxmlformats.org/officeDocument/2006/relationships/image" Target="../media/image12.png"/><Relationship Id="rId10" Type="http://schemas.openxmlformats.org/officeDocument/2006/relationships/image" Target="../media/image24.svg"/><Relationship Id="rId19" Type="http://schemas.openxmlformats.org/officeDocument/2006/relationships/image" Target="../media/image32.png"/><Relationship Id="rId4" Type="http://schemas.openxmlformats.org/officeDocument/2006/relationships/image" Target="../media/image3.svg"/><Relationship Id="rId9" Type="http://schemas.openxmlformats.org/officeDocument/2006/relationships/image" Target="../media/image23.png"/><Relationship Id="rId14" Type="http://schemas.openxmlformats.org/officeDocument/2006/relationships/image" Target="../media/image28.svg"/><Relationship Id="rId22" Type="http://schemas.openxmlformats.org/officeDocument/2006/relationships/slide" Target="slide6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13" Type="http://schemas.openxmlformats.org/officeDocument/2006/relationships/image" Target="../media/image27.png"/><Relationship Id="rId18" Type="http://schemas.openxmlformats.org/officeDocument/2006/relationships/image" Target="../media/image35.svg"/><Relationship Id="rId3" Type="http://schemas.openxmlformats.org/officeDocument/2006/relationships/image" Target="../media/image2.png"/><Relationship Id="rId7" Type="http://schemas.openxmlformats.org/officeDocument/2006/relationships/image" Target="../media/image21.png"/><Relationship Id="rId12" Type="http://schemas.openxmlformats.org/officeDocument/2006/relationships/image" Target="../media/image26.svg"/><Relationship Id="rId17" Type="http://schemas.openxmlformats.org/officeDocument/2006/relationships/image" Target="../media/image34.png"/><Relationship Id="rId2" Type="http://schemas.openxmlformats.org/officeDocument/2006/relationships/image" Target="../media/image8.jpeg"/><Relationship Id="rId16" Type="http://schemas.openxmlformats.org/officeDocument/2006/relationships/image" Target="../media/image30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sv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5" Type="http://schemas.openxmlformats.org/officeDocument/2006/relationships/image" Target="../media/image29.png"/><Relationship Id="rId10" Type="http://schemas.openxmlformats.org/officeDocument/2006/relationships/image" Target="../media/image24.svg"/><Relationship Id="rId19" Type="http://schemas.openxmlformats.org/officeDocument/2006/relationships/slide" Target="slide14.xml"/><Relationship Id="rId4" Type="http://schemas.openxmlformats.org/officeDocument/2006/relationships/image" Target="../media/image3.svg"/><Relationship Id="rId9" Type="http://schemas.openxmlformats.org/officeDocument/2006/relationships/image" Target="../media/image23.png"/><Relationship Id="rId14" Type="http://schemas.openxmlformats.org/officeDocument/2006/relationships/image" Target="../media/image28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13" Type="http://schemas.openxmlformats.org/officeDocument/2006/relationships/image" Target="../media/image27.png"/><Relationship Id="rId18" Type="http://schemas.openxmlformats.org/officeDocument/2006/relationships/image" Target="../media/image37.svg"/><Relationship Id="rId26" Type="http://schemas.openxmlformats.org/officeDocument/2006/relationships/image" Target="../media/image45.png"/><Relationship Id="rId3" Type="http://schemas.openxmlformats.org/officeDocument/2006/relationships/image" Target="../media/image2.png"/><Relationship Id="rId21" Type="http://schemas.openxmlformats.org/officeDocument/2006/relationships/image" Target="../media/image40.svg"/><Relationship Id="rId7" Type="http://schemas.openxmlformats.org/officeDocument/2006/relationships/image" Target="../media/image21.png"/><Relationship Id="rId12" Type="http://schemas.openxmlformats.org/officeDocument/2006/relationships/image" Target="../media/image26.svg"/><Relationship Id="rId17" Type="http://schemas.openxmlformats.org/officeDocument/2006/relationships/image" Target="../media/image36.png"/><Relationship Id="rId25" Type="http://schemas.openxmlformats.org/officeDocument/2006/relationships/image" Target="../media/image44.svg"/><Relationship Id="rId2" Type="http://schemas.openxmlformats.org/officeDocument/2006/relationships/image" Target="../media/image8.jpeg"/><Relationship Id="rId16" Type="http://schemas.openxmlformats.org/officeDocument/2006/relationships/image" Target="../media/image30.svg"/><Relationship Id="rId20" Type="http://schemas.openxmlformats.org/officeDocument/2006/relationships/image" Target="../media/image39.png"/><Relationship Id="rId29" Type="http://schemas.openxmlformats.org/officeDocument/2006/relationships/slide" Target="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svg"/><Relationship Id="rId11" Type="http://schemas.openxmlformats.org/officeDocument/2006/relationships/image" Target="../media/image25.png"/><Relationship Id="rId24" Type="http://schemas.openxmlformats.org/officeDocument/2006/relationships/image" Target="../media/image43.png"/><Relationship Id="rId32" Type="http://schemas.openxmlformats.org/officeDocument/2006/relationships/slide" Target="slide17.xml"/><Relationship Id="rId5" Type="http://schemas.openxmlformats.org/officeDocument/2006/relationships/image" Target="../media/image19.png"/><Relationship Id="rId15" Type="http://schemas.openxmlformats.org/officeDocument/2006/relationships/image" Target="../media/image29.png"/><Relationship Id="rId23" Type="http://schemas.openxmlformats.org/officeDocument/2006/relationships/image" Target="../media/image42.svg"/><Relationship Id="rId28" Type="http://schemas.openxmlformats.org/officeDocument/2006/relationships/image" Target="../media/image47.png"/><Relationship Id="rId10" Type="http://schemas.openxmlformats.org/officeDocument/2006/relationships/image" Target="../media/image24.svg"/><Relationship Id="rId19" Type="http://schemas.openxmlformats.org/officeDocument/2006/relationships/image" Target="../media/image38.png"/><Relationship Id="rId31" Type="http://schemas.openxmlformats.org/officeDocument/2006/relationships/slide" Target="slide15.xml"/><Relationship Id="rId4" Type="http://schemas.openxmlformats.org/officeDocument/2006/relationships/image" Target="../media/image3.svg"/><Relationship Id="rId9" Type="http://schemas.openxmlformats.org/officeDocument/2006/relationships/image" Target="../media/image23.png"/><Relationship Id="rId14" Type="http://schemas.openxmlformats.org/officeDocument/2006/relationships/image" Target="../media/image28.svg"/><Relationship Id="rId22" Type="http://schemas.openxmlformats.org/officeDocument/2006/relationships/image" Target="../media/image41.png"/><Relationship Id="rId27" Type="http://schemas.openxmlformats.org/officeDocument/2006/relationships/image" Target="../media/image46.svg"/><Relationship Id="rId30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svg"/><Relationship Id="rId13" Type="http://schemas.openxmlformats.org/officeDocument/2006/relationships/image" Target="../media/image56.png"/><Relationship Id="rId18" Type="http://schemas.openxmlformats.org/officeDocument/2006/relationships/slide" Target="slide16.xml"/><Relationship Id="rId3" Type="http://schemas.openxmlformats.org/officeDocument/2006/relationships/image" Target="../media/image2.png"/><Relationship Id="rId7" Type="http://schemas.openxmlformats.org/officeDocument/2006/relationships/image" Target="../media/image50.png"/><Relationship Id="rId12" Type="http://schemas.openxmlformats.org/officeDocument/2006/relationships/image" Target="../media/image55.svg"/><Relationship Id="rId17" Type="http://schemas.openxmlformats.org/officeDocument/2006/relationships/image" Target="../media/image12.png"/><Relationship Id="rId2" Type="http://schemas.openxmlformats.org/officeDocument/2006/relationships/image" Target="../media/image8.jpeg"/><Relationship Id="rId16" Type="http://schemas.openxmlformats.org/officeDocument/2006/relationships/slide" Target="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svg"/><Relationship Id="rId11" Type="http://schemas.openxmlformats.org/officeDocument/2006/relationships/image" Target="../media/image54.png"/><Relationship Id="rId5" Type="http://schemas.openxmlformats.org/officeDocument/2006/relationships/image" Target="../media/image48.png"/><Relationship Id="rId15" Type="http://schemas.openxmlformats.org/officeDocument/2006/relationships/slide" Target="slide17.xml"/><Relationship Id="rId10" Type="http://schemas.openxmlformats.org/officeDocument/2006/relationships/image" Target="../media/image53.svg"/><Relationship Id="rId19" Type="http://schemas.openxmlformats.org/officeDocument/2006/relationships/image" Target="../media/image32.png"/><Relationship Id="rId4" Type="http://schemas.openxmlformats.org/officeDocument/2006/relationships/image" Target="../media/image3.svg"/><Relationship Id="rId9" Type="http://schemas.openxmlformats.org/officeDocument/2006/relationships/image" Target="../media/image52.png"/><Relationship Id="rId14" Type="http://schemas.openxmlformats.org/officeDocument/2006/relationships/slide" Target="slide1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svg"/><Relationship Id="rId13" Type="http://schemas.openxmlformats.org/officeDocument/2006/relationships/image" Target="../media/image56.png"/><Relationship Id="rId3" Type="http://schemas.openxmlformats.org/officeDocument/2006/relationships/image" Target="../media/image2.png"/><Relationship Id="rId7" Type="http://schemas.openxmlformats.org/officeDocument/2006/relationships/image" Target="../media/image50.png"/><Relationship Id="rId12" Type="http://schemas.openxmlformats.org/officeDocument/2006/relationships/image" Target="../media/image55.svg"/><Relationship Id="rId2" Type="http://schemas.openxmlformats.org/officeDocument/2006/relationships/image" Target="../media/image8.jpeg"/><Relationship Id="rId16" Type="http://schemas.openxmlformats.org/officeDocument/2006/relationships/slide" Target="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svg"/><Relationship Id="rId11" Type="http://schemas.openxmlformats.org/officeDocument/2006/relationships/image" Target="../media/image54.png"/><Relationship Id="rId5" Type="http://schemas.openxmlformats.org/officeDocument/2006/relationships/image" Target="../media/image48.png"/><Relationship Id="rId15" Type="http://schemas.openxmlformats.org/officeDocument/2006/relationships/image" Target="../media/image35.svg"/><Relationship Id="rId10" Type="http://schemas.openxmlformats.org/officeDocument/2006/relationships/image" Target="../media/image53.svg"/><Relationship Id="rId4" Type="http://schemas.openxmlformats.org/officeDocument/2006/relationships/image" Target="../media/image3.svg"/><Relationship Id="rId9" Type="http://schemas.openxmlformats.org/officeDocument/2006/relationships/image" Target="../media/image52.png"/><Relationship Id="rId1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slide" Target="slide15.xml"/><Relationship Id="rId3" Type="http://schemas.openxmlformats.org/officeDocument/2006/relationships/image" Target="../media/image2.png"/><Relationship Id="rId7" Type="http://schemas.openxmlformats.org/officeDocument/2006/relationships/image" Target="../media/image59.svg"/><Relationship Id="rId12" Type="http://schemas.openxmlformats.org/officeDocument/2006/relationships/image" Target="../media/image64.png"/><Relationship Id="rId17" Type="http://schemas.openxmlformats.org/officeDocument/2006/relationships/image" Target="../media/image32.png"/><Relationship Id="rId2" Type="http://schemas.openxmlformats.org/officeDocument/2006/relationships/image" Target="../media/image8.jpeg"/><Relationship Id="rId16" Type="http://schemas.openxmlformats.org/officeDocument/2006/relationships/slide" Target="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11" Type="http://schemas.openxmlformats.org/officeDocument/2006/relationships/image" Target="../media/image63.svg"/><Relationship Id="rId5" Type="http://schemas.openxmlformats.org/officeDocument/2006/relationships/image" Target="../media/image57.png"/><Relationship Id="rId15" Type="http://schemas.openxmlformats.org/officeDocument/2006/relationships/image" Target="../media/image12.png"/><Relationship Id="rId10" Type="http://schemas.openxmlformats.org/officeDocument/2006/relationships/image" Target="../media/image62.png"/><Relationship Id="rId4" Type="http://schemas.openxmlformats.org/officeDocument/2006/relationships/image" Target="../media/image3.svg"/><Relationship Id="rId9" Type="http://schemas.openxmlformats.org/officeDocument/2006/relationships/image" Target="../media/image61.svg"/><Relationship Id="rId14" Type="http://schemas.openxmlformats.org/officeDocument/2006/relationships/slide" Target="slide6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34.png"/><Relationship Id="rId3" Type="http://schemas.openxmlformats.org/officeDocument/2006/relationships/image" Target="../media/image2.png"/><Relationship Id="rId7" Type="http://schemas.openxmlformats.org/officeDocument/2006/relationships/image" Target="../media/image59.svg"/><Relationship Id="rId12" Type="http://schemas.openxmlformats.org/officeDocument/2006/relationships/image" Target="../media/image64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11" Type="http://schemas.openxmlformats.org/officeDocument/2006/relationships/image" Target="../media/image63.svg"/><Relationship Id="rId5" Type="http://schemas.openxmlformats.org/officeDocument/2006/relationships/image" Target="../media/image57.png"/><Relationship Id="rId15" Type="http://schemas.openxmlformats.org/officeDocument/2006/relationships/slide" Target="slide14.xml"/><Relationship Id="rId10" Type="http://schemas.openxmlformats.org/officeDocument/2006/relationships/image" Target="../media/image62.png"/><Relationship Id="rId4" Type="http://schemas.openxmlformats.org/officeDocument/2006/relationships/image" Target="../media/image3.svg"/><Relationship Id="rId9" Type="http://schemas.openxmlformats.org/officeDocument/2006/relationships/image" Target="../media/image61.svg"/><Relationship Id="rId14" Type="http://schemas.openxmlformats.org/officeDocument/2006/relationships/image" Target="../media/image35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slide" Target="slide20.xml"/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svg"/><Relationship Id="rId9" Type="http://schemas.openxmlformats.org/officeDocument/2006/relationships/image" Target="../media/image6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4.xml"/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10" Type="http://schemas.openxmlformats.org/officeDocument/2006/relationships/slide" Target="slide3.xml"/><Relationship Id="rId4" Type="http://schemas.openxmlformats.org/officeDocument/2006/relationships/image" Target="../media/image3.svg"/><Relationship Id="rId9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slide" Target="slide21.xml"/><Relationship Id="rId3" Type="http://schemas.openxmlformats.org/officeDocument/2006/relationships/image" Target="../media/image2.png"/><Relationship Id="rId7" Type="http://schemas.openxmlformats.org/officeDocument/2006/relationships/image" Target="../media/image65.png"/><Relationship Id="rId12" Type="http://schemas.openxmlformats.org/officeDocument/2006/relationships/image" Target="../media/image68.png"/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7.xml"/><Relationship Id="rId6" Type="http://schemas.openxmlformats.org/officeDocument/2006/relationships/slide" Target="slide19.xml"/><Relationship Id="rId11" Type="http://schemas.openxmlformats.org/officeDocument/2006/relationships/hyperlink" Target="Avatar" TargetMode="External"/><Relationship Id="rId5" Type="http://schemas.openxmlformats.org/officeDocument/2006/relationships/hyperlink" Target="https://img.freepik.com/fotos-premium/lindo-personaje-papaya-dibujos-animados-cara-feliz_780587-349.jpg" TargetMode="External"/><Relationship Id="rId10" Type="http://schemas.microsoft.com/office/2007/relationships/hdphoto" Target="../media/hdphoto1.wdp"/><Relationship Id="rId4" Type="http://schemas.openxmlformats.org/officeDocument/2006/relationships/image" Target="../media/image3.svg"/><Relationship Id="rId9" Type="http://schemas.openxmlformats.org/officeDocument/2006/relationships/image" Target="../media/image6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slide" Target="slide22.xml"/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png"/><Relationship Id="rId5" Type="http://schemas.openxmlformats.org/officeDocument/2006/relationships/slide" Target="slide20.xml"/><Relationship Id="rId4" Type="http://schemas.openxmlformats.org/officeDocument/2006/relationships/image" Target="../media/image3.sv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78.jpeg"/><Relationship Id="rId18" Type="http://schemas.openxmlformats.org/officeDocument/2006/relationships/slide" Target="slide22.xml"/><Relationship Id="rId3" Type="http://schemas.openxmlformats.org/officeDocument/2006/relationships/image" Target="../media/image2.png"/><Relationship Id="rId21" Type="http://schemas.openxmlformats.org/officeDocument/2006/relationships/slide" Target="slide46.xml"/><Relationship Id="rId7" Type="http://schemas.openxmlformats.org/officeDocument/2006/relationships/image" Target="../media/image72.gif"/><Relationship Id="rId12" Type="http://schemas.openxmlformats.org/officeDocument/2006/relationships/image" Target="../media/image77.png"/><Relationship Id="rId17" Type="http://schemas.openxmlformats.org/officeDocument/2006/relationships/slide" Target="slide23.xml"/><Relationship Id="rId2" Type="http://schemas.openxmlformats.org/officeDocument/2006/relationships/image" Target="../media/image66.jpeg"/><Relationship Id="rId16" Type="http://schemas.openxmlformats.org/officeDocument/2006/relationships/image" Target="../media/image81.png"/><Relationship Id="rId20" Type="http://schemas.openxmlformats.org/officeDocument/2006/relationships/slide" Target="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svg"/><Relationship Id="rId11" Type="http://schemas.openxmlformats.org/officeDocument/2006/relationships/image" Target="../media/image76.svg"/><Relationship Id="rId5" Type="http://schemas.openxmlformats.org/officeDocument/2006/relationships/image" Target="../media/image70.png"/><Relationship Id="rId15" Type="http://schemas.openxmlformats.org/officeDocument/2006/relationships/image" Target="../media/image80.png"/><Relationship Id="rId10" Type="http://schemas.openxmlformats.org/officeDocument/2006/relationships/image" Target="../media/image75.png"/><Relationship Id="rId19" Type="http://schemas.openxmlformats.org/officeDocument/2006/relationships/image" Target="../media/image82.png"/><Relationship Id="rId4" Type="http://schemas.openxmlformats.org/officeDocument/2006/relationships/image" Target="../media/image3.svg"/><Relationship Id="rId9" Type="http://schemas.openxmlformats.org/officeDocument/2006/relationships/image" Target="../media/image74.svg"/><Relationship Id="rId14" Type="http://schemas.openxmlformats.org/officeDocument/2006/relationships/image" Target="../media/image79.png"/><Relationship Id="rId22" Type="http://schemas.openxmlformats.org/officeDocument/2006/relationships/image" Target="../media/image8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13" Type="http://schemas.openxmlformats.org/officeDocument/2006/relationships/image" Target="../media/image73.png"/><Relationship Id="rId18" Type="http://schemas.openxmlformats.org/officeDocument/2006/relationships/slide" Target="slide22.xml"/><Relationship Id="rId3" Type="http://schemas.openxmlformats.org/officeDocument/2006/relationships/image" Target="../media/image2.png"/><Relationship Id="rId21" Type="http://schemas.openxmlformats.org/officeDocument/2006/relationships/image" Target="../media/image83.png"/><Relationship Id="rId7" Type="http://schemas.openxmlformats.org/officeDocument/2006/relationships/image" Target="../media/image79.png"/><Relationship Id="rId12" Type="http://schemas.openxmlformats.org/officeDocument/2006/relationships/image" Target="../media/image72.gif"/><Relationship Id="rId17" Type="http://schemas.openxmlformats.org/officeDocument/2006/relationships/slide" Target="slide24.xml"/><Relationship Id="rId2" Type="http://schemas.openxmlformats.org/officeDocument/2006/relationships/image" Target="../media/image66.jpeg"/><Relationship Id="rId16" Type="http://schemas.openxmlformats.org/officeDocument/2006/relationships/image" Target="../media/image76.svg"/><Relationship Id="rId20" Type="http://schemas.openxmlformats.org/officeDocument/2006/relationships/slide" Target="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jpeg"/><Relationship Id="rId11" Type="http://schemas.openxmlformats.org/officeDocument/2006/relationships/image" Target="../media/image71.svg"/><Relationship Id="rId5" Type="http://schemas.openxmlformats.org/officeDocument/2006/relationships/image" Target="../media/image77.png"/><Relationship Id="rId15" Type="http://schemas.openxmlformats.org/officeDocument/2006/relationships/image" Target="../media/image75.png"/><Relationship Id="rId10" Type="http://schemas.openxmlformats.org/officeDocument/2006/relationships/image" Target="../media/image70.png"/><Relationship Id="rId19" Type="http://schemas.openxmlformats.org/officeDocument/2006/relationships/image" Target="../media/image82.png"/><Relationship Id="rId4" Type="http://schemas.openxmlformats.org/officeDocument/2006/relationships/image" Target="../media/image3.svg"/><Relationship Id="rId9" Type="http://schemas.openxmlformats.org/officeDocument/2006/relationships/image" Target="../media/image81.png"/><Relationship Id="rId14" Type="http://schemas.openxmlformats.org/officeDocument/2006/relationships/image" Target="../media/image74.svg"/><Relationship Id="rId22" Type="http://schemas.openxmlformats.org/officeDocument/2006/relationships/slide" Target="slide46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13" Type="http://schemas.openxmlformats.org/officeDocument/2006/relationships/image" Target="../media/image73.png"/><Relationship Id="rId18" Type="http://schemas.openxmlformats.org/officeDocument/2006/relationships/slide" Target="slide22.xml"/><Relationship Id="rId3" Type="http://schemas.openxmlformats.org/officeDocument/2006/relationships/image" Target="../media/image2.png"/><Relationship Id="rId21" Type="http://schemas.openxmlformats.org/officeDocument/2006/relationships/image" Target="../media/image83.png"/><Relationship Id="rId7" Type="http://schemas.openxmlformats.org/officeDocument/2006/relationships/image" Target="../media/image79.png"/><Relationship Id="rId12" Type="http://schemas.openxmlformats.org/officeDocument/2006/relationships/image" Target="../media/image72.gif"/><Relationship Id="rId17" Type="http://schemas.openxmlformats.org/officeDocument/2006/relationships/slide" Target="slide23.xml"/><Relationship Id="rId2" Type="http://schemas.openxmlformats.org/officeDocument/2006/relationships/image" Target="../media/image66.jpeg"/><Relationship Id="rId16" Type="http://schemas.openxmlformats.org/officeDocument/2006/relationships/image" Target="../media/image76.svg"/><Relationship Id="rId20" Type="http://schemas.openxmlformats.org/officeDocument/2006/relationships/slide" Target="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jpeg"/><Relationship Id="rId11" Type="http://schemas.openxmlformats.org/officeDocument/2006/relationships/image" Target="../media/image71.svg"/><Relationship Id="rId5" Type="http://schemas.openxmlformats.org/officeDocument/2006/relationships/image" Target="../media/image77.png"/><Relationship Id="rId15" Type="http://schemas.openxmlformats.org/officeDocument/2006/relationships/image" Target="../media/image75.png"/><Relationship Id="rId10" Type="http://schemas.openxmlformats.org/officeDocument/2006/relationships/image" Target="../media/image70.png"/><Relationship Id="rId19" Type="http://schemas.openxmlformats.org/officeDocument/2006/relationships/image" Target="../media/image82.png"/><Relationship Id="rId4" Type="http://schemas.openxmlformats.org/officeDocument/2006/relationships/image" Target="../media/image3.svg"/><Relationship Id="rId9" Type="http://schemas.openxmlformats.org/officeDocument/2006/relationships/image" Target="../media/image81.png"/><Relationship Id="rId14" Type="http://schemas.openxmlformats.org/officeDocument/2006/relationships/image" Target="../media/image74.svg"/><Relationship Id="rId22" Type="http://schemas.openxmlformats.org/officeDocument/2006/relationships/slide" Target="slide46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slide" Target="slide39.xml"/><Relationship Id="rId18" Type="http://schemas.openxmlformats.org/officeDocument/2006/relationships/slide" Target="slide26.xml"/><Relationship Id="rId3" Type="http://schemas.openxmlformats.org/officeDocument/2006/relationships/image" Target="../media/image2.png"/><Relationship Id="rId21" Type="http://schemas.openxmlformats.org/officeDocument/2006/relationships/slide" Target="slide28.xml"/><Relationship Id="rId7" Type="http://schemas.openxmlformats.org/officeDocument/2006/relationships/slide" Target="slide22.xml"/><Relationship Id="rId12" Type="http://schemas.openxmlformats.org/officeDocument/2006/relationships/slide" Target="slide32.xml"/><Relationship Id="rId17" Type="http://schemas.openxmlformats.org/officeDocument/2006/relationships/image" Target="../media/image83.png"/><Relationship Id="rId25" Type="http://schemas.openxmlformats.org/officeDocument/2006/relationships/image" Target="../media/image86.png"/><Relationship Id="rId2" Type="http://schemas.openxmlformats.org/officeDocument/2006/relationships/image" Target="../media/image66.jpeg"/><Relationship Id="rId16" Type="http://schemas.openxmlformats.org/officeDocument/2006/relationships/slide" Target="slide46.xml"/><Relationship Id="rId20" Type="http://schemas.openxmlformats.org/officeDocument/2006/relationships/image" Target="../media/image8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gif"/><Relationship Id="rId11" Type="http://schemas.openxmlformats.org/officeDocument/2006/relationships/image" Target="../media/image74.svg"/><Relationship Id="rId24" Type="http://schemas.openxmlformats.org/officeDocument/2006/relationships/slide" Target="slide31.xml"/><Relationship Id="rId5" Type="http://schemas.openxmlformats.org/officeDocument/2006/relationships/image" Target="../media/image77.png"/><Relationship Id="rId15" Type="http://schemas.openxmlformats.org/officeDocument/2006/relationships/image" Target="../media/image84.png"/><Relationship Id="rId23" Type="http://schemas.openxmlformats.org/officeDocument/2006/relationships/slide" Target="slide30.xml"/><Relationship Id="rId10" Type="http://schemas.openxmlformats.org/officeDocument/2006/relationships/image" Target="../media/image73.png"/><Relationship Id="rId19" Type="http://schemas.openxmlformats.org/officeDocument/2006/relationships/slide" Target="slide27.xml"/><Relationship Id="rId4" Type="http://schemas.openxmlformats.org/officeDocument/2006/relationships/image" Target="../media/image3.svg"/><Relationship Id="rId9" Type="http://schemas.openxmlformats.org/officeDocument/2006/relationships/image" Target="../media/image71.svg"/><Relationship Id="rId14" Type="http://schemas.openxmlformats.org/officeDocument/2006/relationships/slide" Target="slide25.xml"/><Relationship Id="rId22" Type="http://schemas.openxmlformats.org/officeDocument/2006/relationships/slide" Target="slide29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slide" Target="slide25.xml"/><Relationship Id="rId3" Type="http://schemas.openxmlformats.org/officeDocument/2006/relationships/image" Target="../media/image2.png"/><Relationship Id="rId7" Type="http://schemas.openxmlformats.org/officeDocument/2006/relationships/image" Target="../media/image72.gif"/><Relationship Id="rId12" Type="http://schemas.openxmlformats.org/officeDocument/2006/relationships/image" Target="../media/image88.svg"/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svg"/><Relationship Id="rId11" Type="http://schemas.openxmlformats.org/officeDocument/2006/relationships/image" Target="../media/image87.png"/><Relationship Id="rId5" Type="http://schemas.openxmlformats.org/officeDocument/2006/relationships/image" Target="../media/image70.png"/><Relationship Id="rId10" Type="http://schemas.openxmlformats.org/officeDocument/2006/relationships/image" Target="../media/image77.png"/><Relationship Id="rId4" Type="http://schemas.openxmlformats.org/officeDocument/2006/relationships/image" Target="../media/image3.svg"/><Relationship Id="rId9" Type="http://schemas.openxmlformats.org/officeDocument/2006/relationships/image" Target="../media/image74.svg"/><Relationship Id="rId14" Type="http://schemas.openxmlformats.org/officeDocument/2006/relationships/image" Target="../media/image85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slide" Target="slide25.xml"/><Relationship Id="rId3" Type="http://schemas.openxmlformats.org/officeDocument/2006/relationships/image" Target="../media/image2.png"/><Relationship Id="rId7" Type="http://schemas.openxmlformats.org/officeDocument/2006/relationships/image" Target="../media/image72.gif"/><Relationship Id="rId12" Type="http://schemas.openxmlformats.org/officeDocument/2006/relationships/image" Target="../media/image88.svg"/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svg"/><Relationship Id="rId11" Type="http://schemas.openxmlformats.org/officeDocument/2006/relationships/image" Target="../media/image87.png"/><Relationship Id="rId5" Type="http://schemas.openxmlformats.org/officeDocument/2006/relationships/image" Target="../media/image70.png"/><Relationship Id="rId10" Type="http://schemas.openxmlformats.org/officeDocument/2006/relationships/image" Target="../media/image77.png"/><Relationship Id="rId4" Type="http://schemas.openxmlformats.org/officeDocument/2006/relationships/image" Target="../media/image3.svg"/><Relationship Id="rId9" Type="http://schemas.openxmlformats.org/officeDocument/2006/relationships/image" Target="../media/image74.svg"/><Relationship Id="rId14" Type="http://schemas.openxmlformats.org/officeDocument/2006/relationships/image" Target="../media/image85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slide" Target="slide25.xml"/><Relationship Id="rId3" Type="http://schemas.openxmlformats.org/officeDocument/2006/relationships/image" Target="../media/image2.png"/><Relationship Id="rId7" Type="http://schemas.openxmlformats.org/officeDocument/2006/relationships/image" Target="../media/image72.gif"/><Relationship Id="rId12" Type="http://schemas.openxmlformats.org/officeDocument/2006/relationships/image" Target="../media/image88.svg"/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svg"/><Relationship Id="rId11" Type="http://schemas.openxmlformats.org/officeDocument/2006/relationships/image" Target="../media/image87.png"/><Relationship Id="rId5" Type="http://schemas.openxmlformats.org/officeDocument/2006/relationships/image" Target="../media/image70.png"/><Relationship Id="rId10" Type="http://schemas.openxmlformats.org/officeDocument/2006/relationships/image" Target="../media/image77.png"/><Relationship Id="rId4" Type="http://schemas.openxmlformats.org/officeDocument/2006/relationships/image" Target="../media/image3.svg"/><Relationship Id="rId9" Type="http://schemas.openxmlformats.org/officeDocument/2006/relationships/image" Target="../media/image74.svg"/><Relationship Id="rId14" Type="http://schemas.openxmlformats.org/officeDocument/2006/relationships/image" Target="../media/image85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slide" Target="slide25.xml"/><Relationship Id="rId3" Type="http://schemas.openxmlformats.org/officeDocument/2006/relationships/image" Target="../media/image2.png"/><Relationship Id="rId7" Type="http://schemas.openxmlformats.org/officeDocument/2006/relationships/image" Target="../media/image72.gif"/><Relationship Id="rId12" Type="http://schemas.openxmlformats.org/officeDocument/2006/relationships/image" Target="../media/image88.svg"/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svg"/><Relationship Id="rId11" Type="http://schemas.openxmlformats.org/officeDocument/2006/relationships/image" Target="../media/image87.png"/><Relationship Id="rId5" Type="http://schemas.openxmlformats.org/officeDocument/2006/relationships/image" Target="../media/image70.png"/><Relationship Id="rId10" Type="http://schemas.openxmlformats.org/officeDocument/2006/relationships/image" Target="../media/image77.png"/><Relationship Id="rId4" Type="http://schemas.openxmlformats.org/officeDocument/2006/relationships/image" Target="../media/image3.svg"/><Relationship Id="rId9" Type="http://schemas.openxmlformats.org/officeDocument/2006/relationships/image" Target="../media/image74.svg"/><Relationship Id="rId14" Type="http://schemas.openxmlformats.org/officeDocument/2006/relationships/image" Target="../media/image8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" Target="slide4.xml"/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svg"/><Relationship Id="rId9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slide" Target="slide25.xml"/><Relationship Id="rId3" Type="http://schemas.openxmlformats.org/officeDocument/2006/relationships/image" Target="../media/image2.png"/><Relationship Id="rId7" Type="http://schemas.openxmlformats.org/officeDocument/2006/relationships/image" Target="../media/image72.gif"/><Relationship Id="rId12" Type="http://schemas.openxmlformats.org/officeDocument/2006/relationships/image" Target="../media/image88.svg"/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svg"/><Relationship Id="rId11" Type="http://schemas.openxmlformats.org/officeDocument/2006/relationships/image" Target="../media/image87.png"/><Relationship Id="rId5" Type="http://schemas.openxmlformats.org/officeDocument/2006/relationships/image" Target="../media/image70.png"/><Relationship Id="rId10" Type="http://schemas.openxmlformats.org/officeDocument/2006/relationships/image" Target="../media/image77.png"/><Relationship Id="rId4" Type="http://schemas.openxmlformats.org/officeDocument/2006/relationships/image" Target="../media/image3.svg"/><Relationship Id="rId9" Type="http://schemas.openxmlformats.org/officeDocument/2006/relationships/image" Target="../media/image74.svg"/><Relationship Id="rId14" Type="http://schemas.openxmlformats.org/officeDocument/2006/relationships/image" Target="../media/image85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slide" Target="slide25.xml"/><Relationship Id="rId3" Type="http://schemas.openxmlformats.org/officeDocument/2006/relationships/image" Target="../media/image2.png"/><Relationship Id="rId7" Type="http://schemas.openxmlformats.org/officeDocument/2006/relationships/image" Target="../media/image72.gif"/><Relationship Id="rId12" Type="http://schemas.openxmlformats.org/officeDocument/2006/relationships/image" Target="../media/image88.svg"/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svg"/><Relationship Id="rId11" Type="http://schemas.openxmlformats.org/officeDocument/2006/relationships/image" Target="../media/image87.png"/><Relationship Id="rId5" Type="http://schemas.openxmlformats.org/officeDocument/2006/relationships/image" Target="../media/image70.png"/><Relationship Id="rId10" Type="http://schemas.openxmlformats.org/officeDocument/2006/relationships/image" Target="../media/image77.png"/><Relationship Id="rId4" Type="http://schemas.openxmlformats.org/officeDocument/2006/relationships/image" Target="../media/image3.svg"/><Relationship Id="rId9" Type="http://schemas.openxmlformats.org/officeDocument/2006/relationships/image" Target="../media/image74.svg"/><Relationship Id="rId14" Type="http://schemas.openxmlformats.org/officeDocument/2006/relationships/image" Target="../media/image85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svg"/><Relationship Id="rId13" Type="http://schemas.openxmlformats.org/officeDocument/2006/relationships/slide" Target="slide39.xml"/><Relationship Id="rId18" Type="http://schemas.openxmlformats.org/officeDocument/2006/relationships/image" Target="../media/image86.png"/><Relationship Id="rId3" Type="http://schemas.openxmlformats.org/officeDocument/2006/relationships/image" Target="../media/image72.gif"/><Relationship Id="rId21" Type="http://schemas.openxmlformats.org/officeDocument/2006/relationships/slide" Target="slide34.xml"/><Relationship Id="rId7" Type="http://schemas.openxmlformats.org/officeDocument/2006/relationships/image" Target="../media/image70.png"/><Relationship Id="rId12" Type="http://schemas.openxmlformats.org/officeDocument/2006/relationships/slide" Target="slide25.xml"/><Relationship Id="rId17" Type="http://schemas.openxmlformats.org/officeDocument/2006/relationships/slide" Target="slide32.xml"/><Relationship Id="rId25" Type="http://schemas.openxmlformats.org/officeDocument/2006/relationships/slide" Target="slide38.xml"/><Relationship Id="rId2" Type="http://schemas.openxmlformats.org/officeDocument/2006/relationships/image" Target="../media/image66.jpeg"/><Relationship Id="rId16" Type="http://schemas.openxmlformats.org/officeDocument/2006/relationships/image" Target="../media/image83.png"/><Relationship Id="rId20" Type="http://schemas.openxmlformats.org/officeDocument/2006/relationships/image" Target="../media/image85.png"/><Relationship Id="rId1" Type="http://schemas.openxmlformats.org/officeDocument/2006/relationships/slideLayout" Target="../slideLayouts/slideLayout7.xml"/><Relationship Id="rId6" Type="http://schemas.openxmlformats.org/officeDocument/2006/relationships/slide" Target="slide22.xml"/><Relationship Id="rId11" Type="http://schemas.openxmlformats.org/officeDocument/2006/relationships/image" Target="../media/image77.png"/><Relationship Id="rId24" Type="http://schemas.openxmlformats.org/officeDocument/2006/relationships/slide" Target="slide37.xml"/><Relationship Id="rId5" Type="http://schemas.openxmlformats.org/officeDocument/2006/relationships/image" Target="../media/image3.svg"/><Relationship Id="rId15" Type="http://schemas.openxmlformats.org/officeDocument/2006/relationships/slide" Target="slide46.xml"/><Relationship Id="rId23" Type="http://schemas.openxmlformats.org/officeDocument/2006/relationships/slide" Target="slide36.xml"/><Relationship Id="rId10" Type="http://schemas.openxmlformats.org/officeDocument/2006/relationships/image" Target="../media/image74.svg"/><Relationship Id="rId19" Type="http://schemas.openxmlformats.org/officeDocument/2006/relationships/slide" Target="slide33.xml"/><Relationship Id="rId4" Type="http://schemas.openxmlformats.org/officeDocument/2006/relationships/image" Target="../media/image2.png"/><Relationship Id="rId9" Type="http://schemas.openxmlformats.org/officeDocument/2006/relationships/image" Target="../media/image73.png"/><Relationship Id="rId14" Type="http://schemas.openxmlformats.org/officeDocument/2006/relationships/image" Target="../media/image84.png"/><Relationship Id="rId22" Type="http://schemas.openxmlformats.org/officeDocument/2006/relationships/slide" Target="slide35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slide" Target="slide32.xml"/><Relationship Id="rId3" Type="http://schemas.openxmlformats.org/officeDocument/2006/relationships/image" Target="../media/image72.gif"/><Relationship Id="rId7" Type="http://schemas.openxmlformats.org/officeDocument/2006/relationships/image" Target="../media/image71.svg"/><Relationship Id="rId12" Type="http://schemas.openxmlformats.org/officeDocument/2006/relationships/image" Target="../media/image88.svg"/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png"/><Relationship Id="rId11" Type="http://schemas.openxmlformats.org/officeDocument/2006/relationships/image" Target="../media/image87.png"/><Relationship Id="rId5" Type="http://schemas.openxmlformats.org/officeDocument/2006/relationships/image" Target="../media/image3.svg"/><Relationship Id="rId10" Type="http://schemas.openxmlformats.org/officeDocument/2006/relationships/image" Target="../media/image77.png"/><Relationship Id="rId4" Type="http://schemas.openxmlformats.org/officeDocument/2006/relationships/image" Target="../media/image2.png"/><Relationship Id="rId9" Type="http://schemas.openxmlformats.org/officeDocument/2006/relationships/image" Target="../media/image74.svg"/><Relationship Id="rId14" Type="http://schemas.openxmlformats.org/officeDocument/2006/relationships/image" Target="../media/image85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slide" Target="slide32.xml"/><Relationship Id="rId3" Type="http://schemas.openxmlformats.org/officeDocument/2006/relationships/image" Target="../media/image72.gif"/><Relationship Id="rId7" Type="http://schemas.openxmlformats.org/officeDocument/2006/relationships/image" Target="../media/image71.svg"/><Relationship Id="rId12" Type="http://schemas.openxmlformats.org/officeDocument/2006/relationships/image" Target="../media/image88.svg"/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png"/><Relationship Id="rId11" Type="http://schemas.openxmlformats.org/officeDocument/2006/relationships/image" Target="../media/image87.png"/><Relationship Id="rId5" Type="http://schemas.openxmlformats.org/officeDocument/2006/relationships/image" Target="../media/image3.svg"/><Relationship Id="rId10" Type="http://schemas.openxmlformats.org/officeDocument/2006/relationships/image" Target="../media/image77.png"/><Relationship Id="rId4" Type="http://schemas.openxmlformats.org/officeDocument/2006/relationships/image" Target="../media/image2.png"/><Relationship Id="rId9" Type="http://schemas.openxmlformats.org/officeDocument/2006/relationships/image" Target="../media/image74.svg"/><Relationship Id="rId14" Type="http://schemas.openxmlformats.org/officeDocument/2006/relationships/image" Target="../media/image85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slide" Target="slide32.xml"/><Relationship Id="rId3" Type="http://schemas.openxmlformats.org/officeDocument/2006/relationships/image" Target="../media/image72.gif"/><Relationship Id="rId7" Type="http://schemas.openxmlformats.org/officeDocument/2006/relationships/image" Target="../media/image71.svg"/><Relationship Id="rId12" Type="http://schemas.openxmlformats.org/officeDocument/2006/relationships/image" Target="../media/image88.svg"/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png"/><Relationship Id="rId11" Type="http://schemas.openxmlformats.org/officeDocument/2006/relationships/image" Target="../media/image87.png"/><Relationship Id="rId5" Type="http://schemas.openxmlformats.org/officeDocument/2006/relationships/image" Target="../media/image3.svg"/><Relationship Id="rId10" Type="http://schemas.openxmlformats.org/officeDocument/2006/relationships/image" Target="../media/image77.png"/><Relationship Id="rId4" Type="http://schemas.openxmlformats.org/officeDocument/2006/relationships/image" Target="../media/image2.png"/><Relationship Id="rId9" Type="http://schemas.openxmlformats.org/officeDocument/2006/relationships/image" Target="../media/image74.svg"/><Relationship Id="rId14" Type="http://schemas.openxmlformats.org/officeDocument/2006/relationships/image" Target="../media/image85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slide" Target="slide32.xml"/><Relationship Id="rId3" Type="http://schemas.openxmlformats.org/officeDocument/2006/relationships/image" Target="../media/image72.gif"/><Relationship Id="rId7" Type="http://schemas.openxmlformats.org/officeDocument/2006/relationships/image" Target="../media/image71.svg"/><Relationship Id="rId12" Type="http://schemas.openxmlformats.org/officeDocument/2006/relationships/image" Target="../media/image88.svg"/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png"/><Relationship Id="rId11" Type="http://schemas.openxmlformats.org/officeDocument/2006/relationships/image" Target="../media/image87.png"/><Relationship Id="rId5" Type="http://schemas.openxmlformats.org/officeDocument/2006/relationships/image" Target="../media/image3.svg"/><Relationship Id="rId10" Type="http://schemas.openxmlformats.org/officeDocument/2006/relationships/image" Target="../media/image77.png"/><Relationship Id="rId4" Type="http://schemas.openxmlformats.org/officeDocument/2006/relationships/image" Target="../media/image2.png"/><Relationship Id="rId9" Type="http://schemas.openxmlformats.org/officeDocument/2006/relationships/image" Target="../media/image74.svg"/><Relationship Id="rId14" Type="http://schemas.openxmlformats.org/officeDocument/2006/relationships/image" Target="../media/image85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slide" Target="slide32.xml"/><Relationship Id="rId3" Type="http://schemas.openxmlformats.org/officeDocument/2006/relationships/image" Target="../media/image72.gif"/><Relationship Id="rId7" Type="http://schemas.openxmlformats.org/officeDocument/2006/relationships/image" Target="../media/image71.svg"/><Relationship Id="rId12" Type="http://schemas.openxmlformats.org/officeDocument/2006/relationships/image" Target="../media/image88.svg"/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png"/><Relationship Id="rId11" Type="http://schemas.openxmlformats.org/officeDocument/2006/relationships/image" Target="../media/image87.png"/><Relationship Id="rId5" Type="http://schemas.openxmlformats.org/officeDocument/2006/relationships/image" Target="../media/image3.svg"/><Relationship Id="rId10" Type="http://schemas.openxmlformats.org/officeDocument/2006/relationships/image" Target="../media/image77.png"/><Relationship Id="rId4" Type="http://schemas.openxmlformats.org/officeDocument/2006/relationships/image" Target="../media/image2.png"/><Relationship Id="rId9" Type="http://schemas.openxmlformats.org/officeDocument/2006/relationships/image" Target="../media/image74.svg"/><Relationship Id="rId14" Type="http://schemas.openxmlformats.org/officeDocument/2006/relationships/image" Target="../media/image85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slide" Target="slide32.xml"/><Relationship Id="rId3" Type="http://schemas.openxmlformats.org/officeDocument/2006/relationships/image" Target="../media/image72.gif"/><Relationship Id="rId7" Type="http://schemas.openxmlformats.org/officeDocument/2006/relationships/image" Target="../media/image71.svg"/><Relationship Id="rId12" Type="http://schemas.openxmlformats.org/officeDocument/2006/relationships/image" Target="../media/image88.svg"/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png"/><Relationship Id="rId11" Type="http://schemas.openxmlformats.org/officeDocument/2006/relationships/image" Target="../media/image87.png"/><Relationship Id="rId5" Type="http://schemas.openxmlformats.org/officeDocument/2006/relationships/image" Target="../media/image3.svg"/><Relationship Id="rId10" Type="http://schemas.openxmlformats.org/officeDocument/2006/relationships/image" Target="../media/image77.png"/><Relationship Id="rId4" Type="http://schemas.openxmlformats.org/officeDocument/2006/relationships/image" Target="../media/image2.png"/><Relationship Id="rId9" Type="http://schemas.openxmlformats.org/officeDocument/2006/relationships/image" Target="../media/image74.svg"/><Relationship Id="rId14" Type="http://schemas.openxmlformats.org/officeDocument/2006/relationships/image" Target="../media/image85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svg"/><Relationship Id="rId13" Type="http://schemas.openxmlformats.org/officeDocument/2006/relationships/slide" Target="slide32.xml"/><Relationship Id="rId18" Type="http://schemas.openxmlformats.org/officeDocument/2006/relationships/image" Target="../media/image86.png"/><Relationship Id="rId3" Type="http://schemas.openxmlformats.org/officeDocument/2006/relationships/image" Target="../media/image72.gif"/><Relationship Id="rId21" Type="http://schemas.openxmlformats.org/officeDocument/2006/relationships/slide" Target="slide41.xml"/><Relationship Id="rId7" Type="http://schemas.openxmlformats.org/officeDocument/2006/relationships/image" Target="../media/image70.png"/><Relationship Id="rId12" Type="http://schemas.openxmlformats.org/officeDocument/2006/relationships/slide" Target="slide25.xml"/><Relationship Id="rId17" Type="http://schemas.openxmlformats.org/officeDocument/2006/relationships/slide" Target="slide39.xml"/><Relationship Id="rId25" Type="http://schemas.openxmlformats.org/officeDocument/2006/relationships/slide" Target="slide45.xml"/><Relationship Id="rId2" Type="http://schemas.openxmlformats.org/officeDocument/2006/relationships/image" Target="../media/image66.jpeg"/><Relationship Id="rId16" Type="http://schemas.openxmlformats.org/officeDocument/2006/relationships/image" Target="../media/image83.png"/><Relationship Id="rId20" Type="http://schemas.openxmlformats.org/officeDocument/2006/relationships/image" Target="../media/image85.png"/><Relationship Id="rId1" Type="http://schemas.openxmlformats.org/officeDocument/2006/relationships/slideLayout" Target="../slideLayouts/slideLayout7.xml"/><Relationship Id="rId6" Type="http://schemas.openxmlformats.org/officeDocument/2006/relationships/slide" Target="slide22.xml"/><Relationship Id="rId11" Type="http://schemas.openxmlformats.org/officeDocument/2006/relationships/image" Target="../media/image77.png"/><Relationship Id="rId24" Type="http://schemas.openxmlformats.org/officeDocument/2006/relationships/slide" Target="slide44.xml"/><Relationship Id="rId5" Type="http://schemas.openxmlformats.org/officeDocument/2006/relationships/image" Target="../media/image3.svg"/><Relationship Id="rId15" Type="http://schemas.openxmlformats.org/officeDocument/2006/relationships/slide" Target="slide46.xml"/><Relationship Id="rId23" Type="http://schemas.openxmlformats.org/officeDocument/2006/relationships/slide" Target="slide43.xml"/><Relationship Id="rId10" Type="http://schemas.openxmlformats.org/officeDocument/2006/relationships/image" Target="../media/image74.svg"/><Relationship Id="rId19" Type="http://schemas.openxmlformats.org/officeDocument/2006/relationships/slide" Target="slide40.xml"/><Relationship Id="rId4" Type="http://schemas.openxmlformats.org/officeDocument/2006/relationships/image" Target="../media/image2.png"/><Relationship Id="rId9" Type="http://schemas.openxmlformats.org/officeDocument/2006/relationships/image" Target="../media/image73.png"/><Relationship Id="rId14" Type="http://schemas.openxmlformats.org/officeDocument/2006/relationships/image" Target="../media/image84.png"/><Relationship Id="rId22" Type="http://schemas.openxmlformats.org/officeDocument/2006/relationships/slide" Target="slide4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slide" Target="slide5.xml"/><Relationship Id="rId4" Type="http://schemas.openxmlformats.org/officeDocument/2006/relationships/image" Target="../media/image3.sv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slide" Target="slide39.xml"/><Relationship Id="rId3" Type="http://schemas.openxmlformats.org/officeDocument/2006/relationships/image" Target="../media/image72.gif"/><Relationship Id="rId7" Type="http://schemas.openxmlformats.org/officeDocument/2006/relationships/image" Target="../media/image71.svg"/><Relationship Id="rId12" Type="http://schemas.openxmlformats.org/officeDocument/2006/relationships/image" Target="../media/image88.svg"/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png"/><Relationship Id="rId11" Type="http://schemas.openxmlformats.org/officeDocument/2006/relationships/image" Target="../media/image87.png"/><Relationship Id="rId5" Type="http://schemas.openxmlformats.org/officeDocument/2006/relationships/image" Target="../media/image3.svg"/><Relationship Id="rId10" Type="http://schemas.openxmlformats.org/officeDocument/2006/relationships/image" Target="../media/image77.png"/><Relationship Id="rId4" Type="http://schemas.openxmlformats.org/officeDocument/2006/relationships/image" Target="../media/image2.png"/><Relationship Id="rId9" Type="http://schemas.openxmlformats.org/officeDocument/2006/relationships/image" Target="../media/image74.svg"/><Relationship Id="rId14" Type="http://schemas.openxmlformats.org/officeDocument/2006/relationships/image" Target="../media/image85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slide" Target="slide39.xml"/><Relationship Id="rId3" Type="http://schemas.openxmlformats.org/officeDocument/2006/relationships/image" Target="../media/image72.gif"/><Relationship Id="rId7" Type="http://schemas.openxmlformats.org/officeDocument/2006/relationships/image" Target="../media/image71.svg"/><Relationship Id="rId12" Type="http://schemas.openxmlformats.org/officeDocument/2006/relationships/image" Target="../media/image88.svg"/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png"/><Relationship Id="rId11" Type="http://schemas.openxmlformats.org/officeDocument/2006/relationships/image" Target="../media/image87.png"/><Relationship Id="rId5" Type="http://schemas.openxmlformats.org/officeDocument/2006/relationships/image" Target="../media/image3.svg"/><Relationship Id="rId10" Type="http://schemas.openxmlformats.org/officeDocument/2006/relationships/image" Target="../media/image77.png"/><Relationship Id="rId4" Type="http://schemas.openxmlformats.org/officeDocument/2006/relationships/image" Target="../media/image2.png"/><Relationship Id="rId9" Type="http://schemas.openxmlformats.org/officeDocument/2006/relationships/image" Target="../media/image74.svg"/><Relationship Id="rId14" Type="http://schemas.openxmlformats.org/officeDocument/2006/relationships/image" Target="../media/image85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slide" Target="slide39.xml"/><Relationship Id="rId3" Type="http://schemas.openxmlformats.org/officeDocument/2006/relationships/image" Target="../media/image72.gif"/><Relationship Id="rId7" Type="http://schemas.openxmlformats.org/officeDocument/2006/relationships/image" Target="../media/image71.svg"/><Relationship Id="rId12" Type="http://schemas.openxmlformats.org/officeDocument/2006/relationships/image" Target="../media/image88.svg"/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png"/><Relationship Id="rId11" Type="http://schemas.openxmlformats.org/officeDocument/2006/relationships/image" Target="../media/image87.png"/><Relationship Id="rId5" Type="http://schemas.openxmlformats.org/officeDocument/2006/relationships/image" Target="../media/image3.svg"/><Relationship Id="rId10" Type="http://schemas.openxmlformats.org/officeDocument/2006/relationships/image" Target="../media/image77.png"/><Relationship Id="rId4" Type="http://schemas.openxmlformats.org/officeDocument/2006/relationships/image" Target="../media/image2.png"/><Relationship Id="rId9" Type="http://schemas.openxmlformats.org/officeDocument/2006/relationships/image" Target="../media/image74.svg"/><Relationship Id="rId14" Type="http://schemas.openxmlformats.org/officeDocument/2006/relationships/image" Target="../media/image85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slide" Target="slide39.xml"/><Relationship Id="rId3" Type="http://schemas.openxmlformats.org/officeDocument/2006/relationships/image" Target="../media/image72.gif"/><Relationship Id="rId7" Type="http://schemas.openxmlformats.org/officeDocument/2006/relationships/image" Target="../media/image71.svg"/><Relationship Id="rId12" Type="http://schemas.openxmlformats.org/officeDocument/2006/relationships/image" Target="../media/image88.svg"/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png"/><Relationship Id="rId11" Type="http://schemas.openxmlformats.org/officeDocument/2006/relationships/image" Target="../media/image87.png"/><Relationship Id="rId5" Type="http://schemas.openxmlformats.org/officeDocument/2006/relationships/image" Target="../media/image3.svg"/><Relationship Id="rId10" Type="http://schemas.openxmlformats.org/officeDocument/2006/relationships/image" Target="../media/image77.png"/><Relationship Id="rId4" Type="http://schemas.openxmlformats.org/officeDocument/2006/relationships/image" Target="../media/image2.png"/><Relationship Id="rId9" Type="http://schemas.openxmlformats.org/officeDocument/2006/relationships/image" Target="../media/image74.svg"/><Relationship Id="rId14" Type="http://schemas.openxmlformats.org/officeDocument/2006/relationships/image" Target="../media/image85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slide" Target="slide39.xml"/><Relationship Id="rId3" Type="http://schemas.openxmlformats.org/officeDocument/2006/relationships/image" Target="../media/image72.gif"/><Relationship Id="rId7" Type="http://schemas.openxmlformats.org/officeDocument/2006/relationships/image" Target="../media/image71.svg"/><Relationship Id="rId12" Type="http://schemas.openxmlformats.org/officeDocument/2006/relationships/image" Target="../media/image88.svg"/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png"/><Relationship Id="rId11" Type="http://schemas.openxmlformats.org/officeDocument/2006/relationships/image" Target="../media/image87.png"/><Relationship Id="rId5" Type="http://schemas.openxmlformats.org/officeDocument/2006/relationships/image" Target="../media/image3.svg"/><Relationship Id="rId10" Type="http://schemas.openxmlformats.org/officeDocument/2006/relationships/image" Target="../media/image77.png"/><Relationship Id="rId4" Type="http://schemas.openxmlformats.org/officeDocument/2006/relationships/image" Target="../media/image2.png"/><Relationship Id="rId9" Type="http://schemas.openxmlformats.org/officeDocument/2006/relationships/image" Target="../media/image74.svg"/><Relationship Id="rId14" Type="http://schemas.openxmlformats.org/officeDocument/2006/relationships/image" Target="../media/image85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slide" Target="slide39.xml"/><Relationship Id="rId3" Type="http://schemas.openxmlformats.org/officeDocument/2006/relationships/image" Target="../media/image72.gif"/><Relationship Id="rId7" Type="http://schemas.openxmlformats.org/officeDocument/2006/relationships/image" Target="../media/image71.svg"/><Relationship Id="rId12" Type="http://schemas.openxmlformats.org/officeDocument/2006/relationships/image" Target="../media/image88.svg"/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png"/><Relationship Id="rId11" Type="http://schemas.openxmlformats.org/officeDocument/2006/relationships/image" Target="../media/image87.png"/><Relationship Id="rId5" Type="http://schemas.openxmlformats.org/officeDocument/2006/relationships/image" Target="../media/image3.svg"/><Relationship Id="rId10" Type="http://schemas.openxmlformats.org/officeDocument/2006/relationships/image" Target="../media/image77.png"/><Relationship Id="rId4" Type="http://schemas.openxmlformats.org/officeDocument/2006/relationships/image" Target="../media/image2.png"/><Relationship Id="rId9" Type="http://schemas.openxmlformats.org/officeDocument/2006/relationships/image" Target="../media/image74.svg"/><Relationship Id="rId14" Type="http://schemas.openxmlformats.org/officeDocument/2006/relationships/image" Target="../media/image85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slide" Target="slide55.xml"/><Relationship Id="rId18" Type="http://schemas.openxmlformats.org/officeDocument/2006/relationships/slide" Target="slide25.xml"/><Relationship Id="rId3" Type="http://schemas.openxmlformats.org/officeDocument/2006/relationships/image" Target="../media/image89.png"/><Relationship Id="rId7" Type="http://schemas.openxmlformats.org/officeDocument/2006/relationships/slide" Target="slide22.xml"/><Relationship Id="rId12" Type="http://schemas.openxmlformats.org/officeDocument/2006/relationships/image" Target="../media/image77.png"/><Relationship Id="rId17" Type="http://schemas.openxmlformats.org/officeDocument/2006/relationships/slide" Target="slide47.xml"/><Relationship Id="rId2" Type="http://schemas.openxmlformats.org/officeDocument/2006/relationships/image" Target="../media/image66.jpeg"/><Relationship Id="rId16" Type="http://schemas.openxmlformats.org/officeDocument/2006/relationships/slide" Target="slide67.xml"/><Relationship Id="rId20" Type="http://schemas.openxmlformats.org/officeDocument/2006/relationships/image" Target="../media/image8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gif"/><Relationship Id="rId11" Type="http://schemas.openxmlformats.org/officeDocument/2006/relationships/image" Target="../media/image74.svg"/><Relationship Id="rId5" Type="http://schemas.openxmlformats.org/officeDocument/2006/relationships/image" Target="../media/image3.svg"/><Relationship Id="rId15" Type="http://schemas.openxmlformats.org/officeDocument/2006/relationships/slide" Target="slide46.xml"/><Relationship Id="rId10" Type="http://schemas.openxmlformats.org/officeDocument/2006/relationships/image" Target="../media/image73.png"/><Relationship Id="rId19" Type="http://schemas.openxmlformats.org/officeDocument/2006/relationships/image" Target="../media/image83.png"/><Relationship Id="rId4" Type="http://schemas.openxmlformats.org/officeDocument/2006/relationships/image" Target="../media/image2.png"/><Relationship Id="rId9" Type="http://schemas.openxmlformats.org/officeDocument/2006/relationships/image" Target="../media/image71.svg"/><Relationship Id="rId14" Type="http://schemas.openxmlformats.org/officeDocument/2006/relationships/slide" Target="slide56.xml"/></Relationships>
</file>

<file path=ppt/slides/_rels/slide47.xml.rels><?xml version="1.0" encoding="UTF-8" standalone="yes"?>
<Relationships xmlns="http://schemas.openxmlformats.org/package/2006/relationships"><Relationship Id="rId13" Type="http://schemas.openxmlformats.org/officeDocument/2006/relationships/slide" Target="slide49.xml"/><Relationship Id="rId18" Type="http://schemas.openxmlformats.org/officeDocument/2006/relationships/image" Target="../media/image22.svg"/><Relationship Id="rId26" Type="http://schemas.openxmlformats.org/officeDocument/2006/relationships/image" Target="../media/image27.png"/><Relationship Id="rId39" Type="http://schemas.openxmlformats.org/officeDocument/2006/relationships/slide" Target="slide25.xml"/><Relationship Id="rId21" Type="http://schemas.openxmlformats.org/officeDocument/2006/relationships/image" Target="../media/image24.svg"/><Relationship Id="rId34" Type="http://schemas.openxmlformats.org/officeDocument/2006/relationships/slide" Target="slide67.xml"/><Relationship Id="rId7" Type="http://schemas.openxmlformats.org/officeDocument/2006/relationships/image" Target="../media/image70.png"/><Relationship Id="rId2" Type="http://schemas.openxmlformats.org/officeDocument/2006/relationships/image" Target="../media/image66.jpeg"/><Relationship Id="rId16" Type="http://schemas.openxmlformats.org/officeDocument/2006/relationships/slide" Target="slide51.xml"/><Relationship Id="rId20" Type="http://schemas.openxmlformats.org/officeDocument/2006/relationships/image" Target="../media/image23.png"/><Relationship Id="rId29" Type="http://schemas.openxmlformats.org/officeDocument/2006/relationships/image" Target="../media/image29.png"/><Relationship Id="rId41" Type="http://schemas.openxmlformats.org/officeDocument/2006/relationships/image" Target="../media/image84.png"/><Relationship Id="rId1" Type="http://schemas.openxmlformats.org/officeDocument/2006/relationships/slideLayout" Target="../slideLayouts/slideLayout7.xml"/><Relationship Id="rId6" Type="http://schemas.openxmlformats.org/officeDocument/2006/relationships/slide" Target="slide22.xml"/><Relationship Id="rId11" Type="http://schemas.openxmlformats.org/officeDocument/2006/relationships/image" Target="../media/image77.png"/><Relationship Id="rId24" Type="http://schemas.openxmlformats.org/officeDocument/2006/relationships/image" Target="../media/image26.svg"/><Relationship Id="rId32" Type="http://schemas.openxmlformats.org/officeDocument/2006/relationships/slide" Target="slide56.xml"/><Relationship Id="rId37" Type="http://schemas.openxmlformats.org/officeDocument/2006/relationships/image" Target="../media/image90.png"/><Relationship Id="rId40" Type="http://schemas.openxmlformats.org/officeDocument/2006/relationships/image" Target="../media/image83.png"/><Relationship Id="rId5" Type="http://schemas.openxmlformats.org/officeDocument/2006/relationships/image" Target="../media/image72.gif"/><Relationship Id="rId15" Type="http://schemas.openxmlformats.org/officeDocument/2006/relationships/image" Target="../media/image20.svg"/><Relationship Id="rId23" Type="http://schemas.openxmlformats.org/officeDocument/2006/relationships/image" Target="../media/image25.png"/><Relationship Id="rId28" Type="http://schemas.openxmlformats.org/officeDocument/2006/relationships/slide" Target="slide52.xml"/><Relationship Id="rId36" Type="http://schemas.openxmlformats.org/officeDocument/2006/relationships/slide" Target="slide54.xml"/><Relationship Id="rId10" Type="http://schemas.openxmlformats.org/officeDocument/2006/relationships/image" Target="../media/image74.svg"/><Relationship Id="rId19" Type="http://schemas.openxmlformats.org/officeDocument/2006/relationships/slide" Target="slide48.xml"/><Relationship Id="rId31" Type="http://schemas.openxmlformats.org/officeDocument/2006/relationships/slide" Target="slide55.xml"/><Relationship Id="rId4" Type="http://schemas.openxmlformats.org/officeDocument/2006/relationships/image" Target="../media/image3.svg"/><Relationship Id="rId9" Type="http://schemas.openxmlformats.org/officeDocument/2006/relationships/image" Target="../media/image73.png"/><Relationship Id="rId14" Type="http://schemas.openxmlformats.org/officeDocument/2006/relationships/image" Target="../media/image19.png"/><Relationship Id="rId22" Type="http://schemas.openxmlformats.org/officeDocument/2006/relationships/slide" Target="slide50.xml"/><Relationship Id="rId27" Type="http://schemas.openxmlformats.org/officeDocument/2006/relationships/image" Target="../media/image28.svg"/><Relationship Id="rId30" Type="http://schemas.openxmlformats.org/officeDocument/2006/relationships/image" Target="../media/image30.svg"/><Relationship Id="rId35" Type="http://schemas.openxmlformats.org/officeDocument/2006/relationships/slide" Target="slide46.xml"/><Relationship Id="rId8" Type="http://schemas.openxmlformats.org/officeDocument/2006/relationships/image" Target="../media/image71.svg"/><Relationship Id="rId3" Type="http://schemas.openxmlformats.org/officeDocument/2006/relationships/image" Target="../media/image2.png"/><Relationship Id="rId12" Type="http://schemas.openxmlformats.org/officeDocument/2006/relationships/image" Target="../media/image89.png"/><Relationship Id="rId17" Type="http://schemas.openxmlformats.org/officeDocument/2006/relationships/image" Target="../media/image21.png"/><Relationship Id="rId25" Type="http://schemas.openxmlformats.org/officeDocument/2006/relationships/slide" Target="slide53.xml"/><Relationship Id="rId33" Type="http://schemas.openxmlformats.org/officeDocument/2006/relationships/slide" Target="slide47.xml"/><Relationship Id="rId38" Type="http://schemas.openxmlformats.org/officeDocument/2006/relationships/image" Target="../media/image91.sv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20.svg"/><Relationship Id="rId18" Type="http://schemas.openxmlformats.org/officeDocument/2006/relationships/image" Target="../media/image25.png"/><Relationship Id="rId26" Type="http://schemas.openxmlformats.org/officeDocument/2006/relationships/image" Target="../media/image87.png"/><Relationship Id="rId3" Type="http://schemas.openxmlformats.org/officeDocument/2006/relationships/image" Target="../media/image2.png"/><Relationship Id="rId21" Type="http://schemas.openxmlformats.org/officeDocument/2006/relationships/image" Target="../media/image28.svg"/><Relationship Id="rId7" Type="http://schemas.openxmlformats.org/officeDocument/2006/relationships/image" Target="../media/image71.svg"/><Relationship Id="rId12" Type="http://schemas.openxmlformats.org/officeDocument/2006/relationships/image" Target="../media/image19.png"/><Relationship Id="rId17" Type="http://schemas.openxmlformats.org/officeDocument/2006/relationships/image" Target="../media/image24.svg"/><Relationship Id="rId25" Type="http://schemas.openxmlformats.org/officeDocument/2006/relationships/image" Target="../media/image91.svg"/><Relationship Id="rId2" Type="http://schemas.openxmlformats.org/officeDocument/2006/relationships/image" Target="../media/image66.jpeg"/><Relationship Id="rId16" Type="http://schemas.openxmlformats.org/officeDocument/2006/relationships/image" Target="../media/image23.png"/><Relationship Id="rId20" Type="http://schemas.openxmlformats.org/officeDocument/2006/relationships/image" Target="../media/image27.png"/><Relationship Id="rId29" Type="http://schemas.openxmlformats.org/officeDocument/2006/relationships/slide" Target="slide4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png"/><Relationship Id="rId11" Type="http://schemas.openxmlformats.org/officeDocument/2006/relationships/image" Target="../media/image89.png"/><Relationship Id="rId24" Type="http://schemas.openxmlformats.org/officeDocument/2006/relationships/image" Target="../media/image90.png"/><Relationship Id="rId5" Type="http://schemas.openxmlformats.org/officeDocument/2006/relationships/image" Target="../media/image72.gif"/><Relationship Id="rId15" Type="http://schemas.openxmlformats.org/officeDocument/2006/relationships/image" Target="../media/image22.svg"/><Relationship Id="rId23" Type="http://schemas.openxmlformats.org/officeDocument/2006/relationships/image" Target="../media/image30.svg"/><Relationship Id="rId28" Type="http://schemas.openxmlformats.org/officeDocument/2006/relationships/image" Target="../media/image92.png"/><Relationship Id="rId10" Type="http://schemas.openxmlformats.org/officeDocument/2006/relationships/image" Target="../media/image77.png"/><Relationship Id="rId19" Type="http://schemas.openxmlformats.org/officeDocument/2006/relationships/image" Target="../media/image26.svg"/><Relationship Id="rId4" Type="http://schemas.openxmlformats.org/officeDocument/2006/relationships/image" Target="../media/image3.svg"/><Relationship Id="rId9" Type="http://schemas.openxmlformats.org/officeDocument/2006/relationships/image" Target="../media/image74.svg"/><Relationship Id="rId14" Type="http://schemas.openxmlformats.org/officeDocument/2006/relationships/image" Target="../media/image21.png"/><Relationship Id="rId22" Type="http://schemas.openxmlformats.org/officeDocument/2006/relationships/image" Target="../media/image29.png"/><Relationship Id="rId27" Type="http://schemas.openxmlformats.org/officeDocument/2006/relationships/image" Target="../media/image88.svg"/><Relationship Id="rId30" Type="http://schemas.openxmlformats.org/officeDocument/2006/relationships/image" Target="../media/image85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91.svg"/><Relationship Id="rId18" Type="http://schemas.openxmlformats.org/officeDocument/2006/relationships/image" Target="../media/image23.png"/><Relationship Id="rId26" Type="http://schemas.openxmlformats.org/officeDocument/2006/relationships/image" Target="../media/image87.png"/><Relationship Id="rId3" Type="http://schemas.openxmlformats.org/officeDocument/2006/relationships/image" Target="../media/image2.png"/><Relationship Id="rId21" Type="http://schemas.openxmlformats.org/officeDocument/2006/relationships/image" Target="../media/image26.svg"/><Relationship Id="rId7" Type="http://schemas.openxmlformats.org/officeDocument/2006/relationships/image" Target="../media/image71.svg"/><Relationship Id="rId12" Type="http://schemas.openxmlformats.org/officeDocument/2006/relationships/image" Target="../media/image90.png"/><Relationship Id="rId17" Type="http://schemas.openxmlformats.org/officeDocument/2006/relationships/image" Target="../media/image22.svg"/><Relationship Id="rId25" Type="http://schemas.openxmlformats.org/officeDocument/2006/relationships/image" Target="../media/image30.svg"/><Relationship Id="rId2" Type="http://schemas.openxmlformats.org/officeDocument/2006/relationships/image" Target="../media/image66.jpeg"/><Relationship Id="rId16" Type="http://schemas.openxmlformats.org/officeDocument/2006/relationships/image" Target="../media/image21.png"/><Relationship Id="rId20" Type="http://schemas.openxmlformats.org/officeDocument/2006/relationships/image" Target="../media/image25.png"/><Relationship Id="rId29" Type="http://schemas.openxmlformats.org/officeDocument/2006/relationships/slide" Target="slide4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png"/><Relationship Id="rId11" Type="http://schemas.openxmlformats.org/officeDocument/2006/relationships/image" Target="../media/image89.png"/><Relationship Id="rId24" Type="http://schemas.openxmlformats.org/officeDocument/2006/relationships/image" Target="../media/image29.png"/><Relationship Id="rId5" Type="http://schemas.openxmlformats.org/officeDocument/2006/relationships/image" Target="../media/image72.gif"/><Relationship Id="rId15" Type="http://schemas.openxmlformats.org/officeDocument/2006/relationships/image" Target="../media/image20.svg"/><Relationship Id="rId23" Type="http://schemas.openxmlformats.org/officeDocument/2006/relationships/image" Target="../media/image28.svg"/><Relationship Id="rId28" Type="http://schemas.openxmlformats.org/officeDocument/2006/relationships/image" Target="../media/image93.png"/><Relationship Id="rId10" Type="http://schemas.openxmlformats.org/officeDocument/2006/relationships/image" Target="../media/image77.png"/><Relationship Id="rId19" Type="http://schemas.openxmlformats.org/officeDocument/2006/relationships/image" Target="../media/image24.svg"/><Relationship Id="rId4" Type="http://schemas.openxmlformats.org/officeDocument/2006/relationships/image" Target="../media/image3.svg"/><Relationship Id="rId9" Type="http://schemas.openxmlformats.org/officeDocument/2006/relationships/image" Target="../media/image74.svg"/><Relationship Id="rId14" Type="http://schemas.openxmlformats.org/officeDocument/2006/relationships/image" Target="../media/image19.png"/><Relationship Id="rId22" Type="http://schemas.openxmlformats.org/officeDocument/2006/relationships/image" Target="../media/image27.png"/><Relationship Id="rId27" Type="http://schemas.openxmlformats.org/officeDocument/2006/relationships/image" Target="../media/image88.svg"/><Relationship Id="rId30" Type="http://schemas.openxmlformats.org/officeDocument/2006/relationships/image" Target="../media/image8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slide" Target="slide6.xml"/><Relationship Id="rId4" Type="http://schemas.openxmlformats.org/officeDocument/2006/relationships/image" Target="../media/image3.sv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20.svg"/><Relationship Id="rId18" Type="http://schemas.openxmlformats.org/officeDocument/2006/relationships/image" Target="../media/image25.png"/><Relationship Id="rId26" Type="http://schemas.openxmlformats.org/officeDocument/2006/relationships/image" Target="../media/image87.png"/><Relationship Id="rId3" Type="http://schemas.openxmlformats.org/officeDocument/2006/relationships/image" Target="../media/image2.png"/><Relationship Id="rId21" Type="http://schemas.openxmlformats.org/officeDocument/2006/relationships/image" Target="../media/image28.svg"/><Relationship Id="rId7" Type="http://schemas.openxmlformats.org/officeDocument/2006/relationships/image" Target="../media/image71.svg"/><Relationship Id="rId12" Type="http://schemas.openxmlformats.org/officeDocument/2006/relationships/image" Target="../media/image19.png"/><Relationship Id="rId17" Type="http://schemas.openxmlformats.org/officeDocument/2006/relationships/image" Target="../media/image24.svg"/><Relationship Id="rId25" Type="http://schemas.openxmlformats.org/officeDocument/2006/relationships/image" Target="../media/image30.svg"/><Relationship Id="rId2" Type="http://schemas.openxmlformats.org/officeDocument/2006/relationships/image" Target="../media/image66.jpeg"/><Relationship Id="rId16" Type="http://schemas.openxmlformats.org/officeDocument/2006/relationships/image" Target="../media/image23.png"/><Relationship Id="rId20" Type="http://schemas.openxmlformats.org/officeDocument/2006/relationships/image" Target="../media/image27.png"/><Relationship Id="rId29" Type="http://schemas.openxmlformats.org/officeDocument/2006/relationships/slide" Target="slide4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png"/><Relationship Id="rId11" Type="http://schemas.openxmlformats.org/officeDocument/2006/relationships/image" Target="../media/image89.png"/><Relationship Id="rId24" Type="http://schemas.openxmlformats.org/officeDocument/2006/relationships/image" Target="../media/image29.png"/><Relationship Id="rId5" Type="http://schemas.openxmlformats.org/officeDocument/2006/relationships/image" Target="../media/image72.gif"/><Relationship Id="rId15" Type="http://schemas.openxmlformats.org/officeDocument/2006/relationships/image" Target="../media/image22.svg"/><Relationship Id="rId23" Type="http://schemas.openxmlformats.org/officeDocument/2006/relationships/image" Target="../media/image91.svg"/><Relationship Id="rId28" Type="http://schemas.openxmlformats.org/officeDocument/2006/relationships/image" Target="../media/image94.png"/><Relationship Id="rId10" Type="http://schemas.openxmlformats.org/officeDocument/2006/relationships/image" Target="../media/image77.png"/><Relationship Id="rId19" Type="http://schemas.openxmlformats.org/officeDocument/2006/relationships/image" Target="../media/image26.svg"/><Relationship Id="rId4" Type="http://schemas.openxmlformats.org/officeDocument/2006/relationships/image" Target="../media/image3.svg"/><Relationship Id="rId9" Type="http://schemas.openxmlformats.org/officeDocument/2006/relationships/image" Target="../media/image74.svg"/><Relationship Id="rId14" Type="http://schemas.openxmlformats.org/officeDocument/2006/relationships/image" Target="../media/image21.png"/><Relationship Id="rId22" Type="http://schemas.openxmlformats.org/officeDocument/2006/relationships/image" Target="../media/image90.png"/><Relationship Id="rId27" Type="http://schemas.openxmlformats.org/officeDocument/2006/relationships/image" Target="../media/image88.svg"/><Relationship Id="rId30" Type="http://schemas.openxmlformats.org/officeDocument/2006/relationships/image" Target="../media/image85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91.svg"/><Relationship Id="rId18" Type="http://schemas.openxmlformats.org/officeDocument/2006/relationships/image" Target="../media/image23.png"/><Relationship Id="rId26" Type="http://schemas.openxmlformats.org/officeDocument/2006/relationships/image" Target="../media/image87.png"/><Relationship Id="rId3" Type="http://schemas.openxmlformats.org/officeDocument/2006/relationships/image" Target="../media/image2.png"/><Relationship Id="rId21" Type="http://schemas.openxmlformats.org/officeDocument/2006/relationships/image" Target="../media/image26.svg"/><Relationship Id="rId7" Type="http://schemas.openxmlformats.org/officeDocument/2006/relationships/image" Target="../media/image71.svg"/><Relationship Id="rId12" Type="http://schemas.openxmlformats.org/officeDocument/2006/relationships/image" Target="../media/image90.png"/><Relationship Id="rId17" Type="http://schemas.openxmlformats.org/officeDocument/2006/relationships/image" Target="../media/image22.svg"/><Relationship Id="rId25" Type="http://schemas.openxmlformats.org/officeDocument/2006/relationships/image" Target="../media/image30.svg"/><Relationship Id="rId2" Type="http://schemas.openxmlformats.org/officeDocument/2006/relationships/image" Target="../media/image66.jpeg"/><Relationship Id="rId16" Type="http://schemas.openxmlformats.org/officeDocument/2006/relationships/image" Target="../media/image21.png"/><Relationship Id="rId20" Type="http://schemas.openxmlformats.org/officeDocument/2006/relationships/image" Target="../media/image25.png"/><Relationship Id="rId29" Type="http://schemas.openxmlformats.org/officeDocument/2006/relationships/slide" Target="slide4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png"/><Relationship Id="rId11" Type="http://schemas.openxmlformats.org/officeDocument/2006/relationships/image" Target="../media/image89.png"/><Relationship Id="rId24" Type="http://schemas.openxmlformats.org/officeDocument/2006/relationships/image" Target="../media/image29.png"/><Relationship Id="rId5" Type="http://schemas.openxmlformats.org/officeDocument/2006/relationships/image" Target="../media/image72.gif"/><Relationship Id="rId15" Type="http://schemas.openxmlformats.org/officeDocument/2006/relationships/image" Target="../media/image20.svg"/><Relationship Id="rId23" Type="http://schemas.openxmlformats.org/officeDocument/2006/relationships/image" Target="../media/image28.svg"/><Relationship Id="rId28" Type="http://schemas.openxmlformats.org/officeDocument/2006/relationships/image" Target="../media/image95.png"/><Relationship Id="rId10" Type="http://schemas.openxmlformats.org/officeDocument/2006/relationships/image" Target="../media/image77.png"/><Relationship Id="rId19" Type="http://schemas.openxmlformats.org/officeDocument/2006/relationships/image" Target="../media/image24.svg"/><Relationship Id="rId4" Type="http://schemas.openxmlformats.org/officeDocument/2006/relationships/image" Target="../media/image3.svg"/><Relationship Id="rId9" Type="http://schemas.openxmlformats.org/officeDocument/2006/relationships/image" Target="../media/image74.svg"/><Relationship Id="rId14" Type="http://schemas.openxmlformats.org/officeDocument/2006/relationships/image" Target="../media/image19.png"/><Relationship Id="rId22" Type="http://schemas.openxmlformats.org/officeDocument/2006/relationships/image" Target="../media/image27.png"/><Relationship Id="rId27" Type="http://schemas.openxmlformats.org/officeDocument/2006/relationships/image" Target="../media/image88.svg"/><Relationship Id="rId30" Type="http://schemas.openxmlformats.org/officeDocument/2006/relationships/image" Target="../media/image85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20.svg"/><Relationship Id="rId18" Type="http://schemas.openxmlformats.org/officeDocument/2006/relationships/image" Target="../media/image25.png"/><Relationship Id="rId26" Type="http://schemas.openxmlformats.org/officeDocument/2006/relationships/image" Target="../media/image87.png"/><Relationship Id="rId3" Type="http://schemas.openxmlformats.org/officeDocument/2006/relationships/image" Target="../media/image2.png"/><Relationship Id="rId21" Type="http://schemas.openxmlformats.org/officeDocument/2006/relationships/image" Target="../media/image28.svg"/><Relationship Id="rId7" Type="http://schemas.openxmlformats.org/officeDocument/2006/relationships/image" Target="../media/image71.svg"/><Relationship Id="rId12" Type="http://schemas.openxmlformats.org/officeDocument/2006/relationships/image" Target="../media/image19.png"/><Relationship Id="rId17" Type="http://schemas.openxmlformats.org/officeDocument/2006/relationships/image" Target="../media/image24.svg"/><Relationship Id="rId25" Type="http://schemas.openxmlformats.org/officeDocument/2006/relationships/image" Target="../media/image91.svg"/><Relationship Id="rId2" Type="http://schemas.openxmlformats.org/officeDocument/2006/relationships/image" Target="../media/image66.jpeg"/><Relationship Id="rId16" Type="http://schemas.openxmlformats.org/officeDocument/2006/relationships/image" Target="../media/image23.png"/><Relationship Id="rId20" Type="http://schemas.openxmlformats.org/officeDocument/2006/relationships/image" Target="../media/image27.png"/><Relationship Id="rId29" Type="http://schemas.openxmlformats.org/officeDocument/2006/relationships/slide" Target="slide4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png"/><Relationship Id="rId11" Type="http://schemas.openxmlformats.org/officeDocument/2006/relationships/image" Target="../media/image89.png"/><Relationship Id="rId24" Type="http://schemas.openxmlformats.org/officeDocument/2006/relationships/image" Target="../media/image90.png"/><Relationship Id="rId5" Type="http://schemas.openxmlformats.org/officeDocument/2006/relationships/image" Target="../media/image72.gif"/><Relationship Id="rId15" Type="http://schemas.openxmlformats.org/officeDocument/2006/relationships/image" Target="../media/image22.svg"/><Relationship Id="rId23" Type="http://schemas.openxmlformats.org/officeDocument/2006/relationships/image" Target="../media/image30.svg"/><Relationship Id="rId28" Type="http://schemas.openxmlformats.org/officeDocument/2006/relationships/image" Target="../media/image96.png"/><Relationship Id="rId10" Type="http://schemas.openxmlformats.org/officeDocument/2006/relationships/image" Target="../media/image77.png"/><Relationship Id="rId19" Type="http://schemas.openxmlformats.org/officeDocument/2006/relationships/image" Target="../media/image26.svg"/><Relationship Id="rId4" Type="http://schemas.openxmlformats.org/officeDocument/2006/relationships/image" Target="../media/image3.svg"/><Relationship Id="rId9" Type="http://schemas.openxmlformats.org/officeDocument/2006/relationships/image" Target="../media/image74.svg"/><Relationship Id="rId14" Type="http://schemas.openxmlformats.org/officeDocument/2006/relationships/image" Target="../media/image21.png"/><Relationship Id="rId22" Type="http://schemas.openxmlformats.org/officeDocument/2006/relationships/image" Target="../media/image29.png"/><Relationship Id="rId27" Type="http://schemas.openxmlformats.org/officeDocument/2006/relationships/image" Target="../media/image88.svg"/><Relationship Id="rId30" Type="http://schemas.openxmlformats.org/officeDocument/2006/relationships/image" Target="../media/image85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91.svg"/><Relationship Id="rId18" Type="http://schemas.openxmlformats.org/officeDocument/2006/relationships/image" Target="../media/image23.png"/><Relationship Id="rId26" Type="http://schemas.openxmlformats.org/officeDocument/2006/relationships/image" Target="../media/image87.png"/><Relationship Id="rId3" Type="http://schemas.openxmlformats.org/officeDocument/2006/relationships/image" Target="../media/image2.png"/><Relationship Id="rId21" Type="http://schemas.openxmlformats.org/officeDocument/2006/relationships/image" Target="../media/image26.svg"/><Relationship Id="rId7" Type="http://schemas.openxmlformats.org/officeDocument/2006/relationships/image" Target="../media/image71.svg"/><Relationship Id="rId12" Type="http://schemas.openxmlformats.org/officeDocument/2006/relationships/image" Target="../media/image90.png"/><Relationship Id="rId17" Type="http://schemas.openxmlformats.org/officeDocument/2006/relationships/image" Target="../media/image22.svg"/><Relationship Id="rId25" Type="http://schemas.openxmlformats.org/officeDocument/2006/relationships/image" Target="../media/image30.svg"/><Relationship Id="rId2" Type="http://schemas.openxmlformats.org/officeDocument/2006/relationships/image" Target="../media/image66.jpeg"/><Relationship Id="rId16" Type="http://schemas.openxmlformats.org/officeDocument/2006/relationships/image" Target="../media/image21.png"/><Relationship Id="rId20" Type="http://schemas.openxmlformats.org/officeDocument/2006/relationships/image" Target="../media/image25.png"/><Relationship Id="rId29" Type="http://schemas.openxmlformats.org/officeDocument/2006/relationships/slide" Target="slide4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png"/><Relationship Id="rId11" Type="http://schemas.openxmlformats.org/officeDocument/2006/relationships/image" Target="../media/image89.png"/><Relationship Id="rId24" Type="http://schemas.openxmlformats.org/officeDocument/2006/relationships/image" Target="../media/image29.png"/><Relationship Id="rId5" Type="http://schemas.openxmlformats.org/officeDocument/2006/relationships/image" Target="../media/image72.gif"/><Relationship Id="rId15" Type="http://schemas.openxmlformats.org/officeDocument/2006/relationships/image" Target="../media/image20.svg"/><Relationship Id="rId23" Type="http://schemas.openxmlformats.org/officeDocument/2006/relationships/image" Target="../media/image28.svg"/><Relationship Id="rId28" Type="http://schemas.openxmlformats.org/officeDocument/2006/relationships/image" Target="../media/image97.png"/><Relationship Id="rId10" Type="http://schemas.openxmlformats.org/officeDocument/2006/relationships/image" Target="../media/image77.png"/><Relationship Id="rId19" Type="http://schemas.openxmlformats.org/officeDocument/2006/relationships/image" Target="../media/image24.svg"/><Relationship Id="rId4" Type="http://schemas.openxmlformats.org/officeDocument/2006/relationships/image" Target="../media/image3.svg"/><Relationship Id="rId9" Type="http://schemas.openxmlformats.org/officeDocument/2006/relationships/image" Target="../media/image74.svg"/><Relationship Id="rId14" Type="http://schemas.openxmlformats.org/officeDocument/2006/relationships/image" Target="../media/image19.png"/><Relationship Id="rId22" Type="http://schemas.openxmlformats.org/officeDocument/2006/relationships/image" Target="../media/image27.png"/><Relationship Id="rId27" Type="http://schemas.openxmlformats.org/officeDocument/2006/relationships/image" Target="../media/image88.svg"/><Relationship Id="rId30" Type="http://schemas.openxmlformats.org/officeDocument/2006/relationships/image" Target="../media/image85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91.svg"/><Relationship Id="rId18" Type="http://schemas.openxmlformats.org/officeDocument/2006/relationships/image" Target="../media/image23.png"/><Relationship Id="rId26" Type="http://schemas.openxmlformats.org/officeDocument/2006/relationships/image" Target="../media/image87.png"/><Relationship Id="rId3" Type="http://schemas.openxmlformats.org/officeDocument/2006/relationships/image" Target="../media/image2.png"/><Relationship Id="rId21" Type="http://schemas.openxmlformats.org/officeDocument/2006/relationships/image" Target="../media/image26.svg"/><Relationship Id="rId7" Type="http://schemas.openxmlformats.org/officeDocument/2006/relationships/image" Target="../media/image71.svg"/><Relationship Id="rId12" Type="http://schemas.openxmlformats.org/officeDocument/2006/relationships/image" Target="../media/image90.png"/><Relationship Id="rId17" Type="http://schemas.openxmlformats.org/officeDocument/2006/relationships/image" Target="../media/image22.svg"/><Relationship Id="rId25" Type="http://schemas.openxmlformats.org/officeDocument/2006/relationships/image" Target="../media/image30.svg"/><Relationship Id="rId2" Type="http://schemas.openxmlformats.org/officeDocument/2006/relationships/image" Target="../media/image66.jpeg"/><Relationship Id="rId16" Type="http://schemas.openxmlformats.org/officeDocument/2006/relationships/image" Target="../media/image21.png"/><Relationship Id="rId20" Type="http://schemas.openxmlformats.org/officeDocument/2006/relationships/image" Target="../media/image25.png"/><Relationship Id="rId29" Type="http://schemas.openxmlformats.org/officeDocument/2006/relationships/slide" Target="slide4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png"/><Relationship Id="rId11" Type="http://schemas.openxmlformats.org/officeDocument/2006/relationships/image" Target="../media/image89.png"/><Relationship Id="rId24" Type="http://schemas.openxmlformats.org/officeDocument/2006/relationships/image" Target="../media/image29.png"/><Relationship Id="rId5" Type="http://schemas.openxmlformats.org/officeDocument/2006/relationships/image" Target="../media/image72.gif"/><Relationship Id="rId15" Type="http://schemas.openxmlformats.org/officeDocument/2006/relationships/image" Target="../media/image20.svg"/><Relationship Id="rId23" Type="http://schemas.openxmlformats.org/officeDocument/2006/relationships/image" Target="../media/image28.svg"/><Relationship Id="rId28" Type="http://schemas.openxmlformats.org/officeDocument/2006/relationships/image" Target="../media/image98.png"/><Relationship Id="rId10" Type="http://schemas.openxmlformats.org/officeDocument/2006/relationships/image" Target="../media/image77.png"/><Relationship Id="rId19" Type="http://schemas.openxmlformats.org/officeDocument/2006/relationships/image" Target="../media/image24.svg"/><Relationship Id="rId4" Type="http://schemas.openxmlformats.org/officeDocument/2006/relationships/image" Target="../media/image3.svg"/><Relationship Id="rId9" Type="http://schemas.openxmlformats.org/officeDocument/2006/relationships/image" Target="../media/image74.svg"/><Relationship Id="rId14" Type="http://schemas.openxmlformats.org/officeDocument/2006/relationships/image" Target="../media/image19.png"/><Relationship Id="rId22" Type="http://schemas.openxmlformats.org/officeDocument/2006/relationships/image" Target="../media/image27.png"/><Relationship Id="rId27" Type="http://schemas.openxmlformats.org/officeDocument/2006/relationships/image" Target="../media/image88.svg"/><Relationship Id="rId30" Type="http://schemas.openxmlformats.org/officeDocument/2006/relationships/image" Target="../media/image85.png"/></Relationships>
</file>

<file path=ppt/slides/_rels/slide5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9.png"/><Relationship Id="rId18" Type="http://schemas.openxmlformats.org/officeDocument/2006/relationships/slide" Target="slide46.xml"/><Relationship Id="rId26" Type="http://schemas.openxmlformats.org/officeDocument/2006/relationships/image" Target="../media/image107.svg"/><Relationship Id="rId39" Type="http://schemas.openxmlformats.org/officeDocument/2006/relationships/image" Target="../media/image120.svg"/><Relationship Id="rId21" Type="http://schemas.openxmlformats.org/officeDocument/2006/relationships/image" Target="../media/image102.png"/><Relationship Id="rId34" Type="http://schemas.openxmlformats.org/officeDocument/2006/relationships/image" Target="../media/image115.png"/><Relationship Id="rId42" Type="http://schemas.openxmlformats.org/officeDocument/2006/relationships/image" Target="../media/image46.svg"/><Relationship Id="rId47" Type="http://schemas.openxmlformats.org/officeDocument/2006/relationships/image" Target="../media/image83.png"/><Relationship Id="rId7" Type="http://schemas.openxmlformats.org/officeDocument/2006/relationships/slide" Target="slide22.xml"/><Relationship Id="rId2" Type="http://schemas.openxmlformats.org/officeDocument/2006/relationships/image" Target="../media/image66.jpeg"/><Relationship Id="rId16" Type="http://schemas.openxmlformats.org/officeDocument/2006/relationships/slide" Target="slide55.xml"/><Relationship Id="rId29" Type="http://schemas.openxmlformats.org/officeDocument/2006/relationships/image" Target="../media/image1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gif"/><Relationship Id="rId11" Type="http://schemas.openxmlformats.org/officeDocument/2006/relationships/image" Target="../media/image74.svg"/><Relationship Id="rId24" Type="http://schemas.openxmlformats.org/officeDocument/2006/relationships/image" Target="../media/image105.svg"/><Relationship Id="rId32" Type="http://schemas.openxmlformats.org/officeDocument/2006/relationships/image" Target="../media/image113.svg"/><Relationship Id="rId37" Type="http://schemas.openxmlformats.org/officeDocument/2006/relationships/image" Target="../media/image118.png"/><Relationship Id="rId40" Type="http://schemas.openxmlformats.org/officeDocument/2006/relationships/image" Target="../media/image121.png"/><Relationship Id="rId45" Type="http://schemas.openxmlformats.org/officeDocument/2006/relationships/image" Target="../media/image123.svg"/><Relationship Id="rId5" Type="http://schemas.openxmlformats.org/officeDocument/2006/relationships/image" Target="../media/image3.svg"/><Relationship Id="rId15" Type="http://schemas.openxmlformats.org/officeDocument/2006/relationships/slide" Target="slide56.xml"/><Relationship Id="rId23" Type="http://schemas.openxmlformats.org/officeDocument/2006/relationships/image" Target="../media/image104.png"/><Relationship Id="rId28" Type="http://schemas.openxmlformats.org/officeDocument/2006/relationships/image" Target="../media/image109.svg"/><Relationship Id="rId36" Type="http://schemas.openxmlformats.org/officeDocument/2006/relationships/image" Target="../media/image117.svg"/><Relationship Id="rId10" Type="http://schemas.openxmlformats.org/officeDocument/2006/relationships/image" Target="../media/image73.png"/><Relationship Id="rId19" Type="http://schemas.openxmlformats.org/officeDocument/2006/relationships/image" Target="../media/image100.png"/><Relationship Id="rId31" Type="http://schemas.openxmlformats.org/officeDocument/2006/relationships/image" Target="../media/image112.png"/><Relationship Id="rId44" Type="http://schemas.openxmlformats.org/officeDocument/2006/relationships/image" Target="../media/image122.png"/><Relationship Id="rId4" Type="http://schemas.openxmlformats.org/officeDocument/2006/relationships/image" Target="../media/image2.png"/><Relationship Id="rId9" Type="http://schemas.openxmlformats.org/officeDocument/2006/relationships/image" Target="../media/image71.svg"/><Relationship Id="rId14" Type="http://schemas.openxmlformats.org/officeDocument/2006/relationships/slide" Target="slide47.xml"/><Relationship Id="rId22" Type="http://schemas.openxmlformats.org/officeDocument/2006/relationships/image" Target="../media/image103.svg"/><Relationship Id="rId27" Type="http://schemas.openxmlformats.org/officeDocument/2006/relationships/image" Target="../media/image108.png"/><Relationship Id="rId30" Type="http://schemas.openxmlformats.org/officeDocument/2006/relationships/image" Target="../media/image111.svg"/><Relationship Id="rId35" Type="http://schemas.openxmlformats.org/officeDocument/2006/relationships/image" Target="../media/image116.png"/><Relationship Id="rId43" Type="http://schemas.openxmlformats.org/officeDocument/2006/relationships/image" Target="../media/image47.png"/><Relationship Id="rId48" Type="http://schemas.openxmlformats.org/officeDocument/2006/relationships/image" Target="../media/image84.png"/><Relationship Id="rId8" Type="http://schemas.openxmlformats.org/officeDocument/2006/relationships/image" Target="../media/image70.png"/><Relationship Id="rId3" Type="http://schemas.openxmlformats.org/officeDocument/2006/relationships/image" Target="../media/image99.png"/><Relationship Id="rId12" Type="http://schemas.openxmlformats.org/officeDocument/2006/relationships/image" Target="../media/image77.png"/><Relationship Id="rId17" Type="http://schemas.openxmlformats.org/officeDocument/2006/relationships/slide" Target="slide67.xml"/><Relationship Id="rId25" Type="http://schemas.openxmlformats.org/officeDocument/2006/relationships/image" Target="../media/image106.png"/><Relationship Id="rId33" Type="http://schemas.openxmlformats.org/officeDocument/2006/relationships/image" Target="../media/image114.png"/><Relationship Id="rId38" Type="http://schemas.openxmlformats.org/officeDocument/2006/relationships/image" Target="../media/image119.png"/><Relationship Id="rId46" Type="http://schemas.openxmlformats.org/officeDocument/2006/relationships/slide" Target="slide25.xml"/><Relationship Id="rId20" Type="http://schemas.openxmlformats.org/officeDocument/2006/relationships/image" Target="../media/image101.svg"/><Relationship Id="rId41" Type="http://schemas.openxmlformats.org/officeDocument/2006/relationships/image" Target="../media/image45.png"/></Relationships>
</file>

<file path=ppt/slides/_rels/slide5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8.png"/><Relationship Id="rId18" Type="http://schemas.openxmlformats.org/officeDocument/2006/relationships/image" Target="../media/image52.png"/><Relationship Id="rId26" Type="http://schemas.openxmlformats.org/officeDocument/2006/relationships/slide" Target="slide55.xml"/><Relationship Id="rId3" Type="http://schemas.openxmlformats.org/officeDocument/2006/relationships/image" Target="../media/image2.png"/><Relationship Id="rId21" Type="http://schemas.openxmlformats.org/officeDocument/2006/relationships/image" Target="../media/image54.png"/><Relationship Id="rId34" Type="http://schemas.openxmlformats.org/officeDocument/2006/relationships/image" Target="../media/image85.png"/><Relationship Id="rId7" Type="http://schemas.openxmlformats.org/officeDocument/2006/relationships/image" Target="../media/image70.png"/><Relationship Id="rId12" Type="http://schemas.openxmlformats.org/officeDocument/2006/relationships/image" Target="../media/image89.png"/><Relationship Id="rId17" Type="http://schemas.openxmlformats.org/officeDocument/2006/relationships/slide" Target="slide61.xml"/><Relationship Id="rId25" Type="http://schemas.openxmlformats.org/officeDocument/2006/relationships/slide" Target="slide47.xml"/><Relationship Id="rId33" Type="http://schemas.openxmlformats.org/officeDocument/2006/relationships/slide" Target="slide57.xml"/><Relationship Id="rId2" Type="http://schemas.openxmlformats.org/officeDocument/2006/relationships/image" Target="../media/image66.jpeg"/><Relationship Id="rId16" Type="http://schemas.openxmlformats.org/officeDocument/2006/relationships/image" Target="../media/image51.svg"/><Relationship Id="rId20" Type="http://schemas.openxmlformats.org/officeDocument/2006/relationships/slide" Target="slide63.xml"/><Relationship Id="rId29" Type="http://schemas.openxmlformats.org/officeDocument/2006/relationships/slide" Target="slide46.xml"/><Relationship Id="rId1" Type="http://schemas.openxmlformats.org/officeDocument/2006/relationships/slideLayout" Target="../slideLayouts/slideLayout7.xml"/><Relationship Id="rId6" Type="http://schemas.openxmlformats.org/officeDocument/2006/relationships/slide" Target="slide22.xml"/><Relationship Id="rId11" Type="http://schemas.openxmlformats.org/officeDocument/2006/relationships/image" Target="../media/image77.png"/><Relationship Id="rId24" Type="http://schemas.openxmlformats.org/officeDocument/2006/relationships/image" Target="../media/image56.png"/><Relationship Id="rId32" Type="http://schemas.openxmlformats.org/officeDocument/2006/relationships/image" Target="../media/image84.png"/><Relationship Id="rId5" Type="http://schemas.openxmlformats.org/officeDocument/2006/relationships/image" Target="../media/image72.gif"/><Relationship Id="rId15" Type="http://schemas.openxmlformats.org/officeDocument/2006/relationships/image" Target="../media/image50.png"/><Relationship Id="rId23" Type="http://schemas.openxmlformats.org/officeDocument/2006/relationships/slide" Target="slide65.xml"/><Relationship Id="rId28" Type="http://schemas.openxmlformats.org/officeDocument/2006/relationships/slide" Target="slide67.xml"/><Relationship Id="rId36" Type="http://schemas.openxmlformats.org/officeDocument/2006/relationships/image" Target="../media/image124.png"/><Relationship Id="rId10" Type="http://schemas.openxmlformats.org/officeDocument/2006/relationships/image" Target="../media/image74.svg"/><Relationship Id="rId19" Type="http://schemas.openxmlformats.org/officeDocument/2006/relationships/image" Target="../media/image53.svg"/><Relationship Id="rId31" Type="http://schemas.openxmlformats.org/officeDocument/2006/relationships/image" Target="../media/image83.png"/><Relationship Id="rId4" Type="http://schemas.openxmlformats.org/officeDocument/2006/relationships/image" Target="../media/image3.svg"/><Relationship Id="rId9" Type="http://schemas.openxmlformats.org/officeDocument/2006/relationships/image" Target="../media/image73.png"/><Relationship Id="rId14" Type="http://schemas.openxmlformats.org/officeDocument/2006/relationships/image" Target="../media/image49.svg"/><Relationship Id="rId22" Type="http://schemas.openxmlformats.org/officeDocument/2006/relationships/image" Target="../media/image55.svg"/><Relationship Id="rId27" Type="http://schemas.openxmlformats.org/officeDocument/2006/relationships/slide" Target="slide56.xml"/><Relationship Id="rId30" Type="http://schemas.openxmlformats.org/officeDocument/2006/relationships/slide" Target="slide25.xml"/><Relationship Id="rId35" Type="http://schemas.openxmlformats.org/officeDocument/2006/relationships/slide" Target="slide59.xml"/><Relationship Id="rId8" Type="http://schemas.openxmlformats.org/officeDocument/2006/relationships/image" Target="../media/image71.sv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49.svg"/><Relationship Id="rId18" Type="http://schemas.openxmlformats.org/officeDocument/2006/relationships/image" Target="../media/image54.png"/><Relationship Id="rId26" Type="http://schemas.openxmlformats.org/officeDocument/2006/relationships/image" Target="../media/image85.png"/><Relationship Id="rId3" Type="http://schemas.openxmlformats.org/officeDocument/2006/relationships/image" Target="../media/image2.png"/><Relationship Id="rId21" Type="http://schemas.openxmlformats.org/officeDocument/2006/relationships/image" Target="../media/image87.png"/><Relationship Id="rId7" Type="http://schemas.openxmlformats.org/officeDocument/2006/relationships/image" Target="../media/image71.svg"/><Relationship Id="rId12" Type="http://schemas.openxmlformats.org/officeDocument/2006/relationships/image" Target="../media/image48.png"/><Relationship Id="rId17" Type="http://schemas.openxmlformats.org/officeDocument/2006/relationships/image" Target="../media/image53.svg"/><Relationship Id="rId25" Type="http://schemas.openxmlformats.org/officeDocument/2006/relationships/slide" Target="slide56.xml"/><Relationship Id="rId2" Type="http://schemas.openxmlformats.org/officeDocument/2006/relationships/image" Target="../media/image66.jpeg"/><Relationship Id="rId16" Type="http://schemas.openxmlformats.org/officeDocument/2006/relationships/image" Target="../media/image52.png"/><Relationship Id="rId20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png"/><Relationship Id="rId11" Type="http://schemas.openxmlformats.org/officeDocument/2006/relationships/image" Target="../media/image89.png"/><Relationship Id="rId24" Type="http://schemas.openxmlformats.org/officeDocument/2006/relationships/slide" Target="slide58.xml"/><Relationship Id="rId5" Type="http://schemas.openxmlformats.org/officeDocument/2006/relationships/image" Target="../media/image72.gif"/><Relationship Id="rId15" Type="http://schemas.openxmlformats.org/officeDocument/2006/relationships/image" Target="../media/image51.svg"/><Relationship Id="rId23" Type="http://schemas.openxmlformats.org/officeDocument/2006/relationships/image" Target="../media/image125.jpeg"/><Relationship Id="rId10" Type="http://schemas.openxmlformats.org/officeDocument/2006/relationships/image" Target="../media/image77.png"/><Relationship Id="rId19" Type="http://schemas.openxmlformats.org/officeDocument/2006/relationships/image" Target="../media/image55.svg"/><Relationship Id="rId4" Type="http://schemas.openxmlformats.org/officeDocument/2006/relationships/image" Target="../media/image3.svg"/><Relationship Id="rId9" Type="http://schemas.openxmlformats.org/officeDocument/2006/relationships/image" Target="../media/image74.svg"/><Relationship Id="rId14" Type="http://schemas.openxmlformats.org/officeDocument/2006/relationships/image" Target="../media/image50.png"/><Relationship Id="rId22" Type="http://schemas.openxmlformats.org/officeDocument/2006/relationships/image" Target="../media/image88.sv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49.svg"/><Relationship Id="rId18" Type="http://schemas.openxmlformats.org/officeDocument/2006/relationships/image" Target="../media/image54.png"/><Relationship Id="rId3" Type="http://schemas.openxmlformats.org/officeDocument/2006/relationships/image" Target="../media/image2.png"/><Relationship Id="rId21" Type="http://schemas.openxmlformats.org/officeDocument/2006/relationships/image" Target="../media/image87.png"/><Relationship Id="rId7" Type="http://schemas.openxmlformats.org/officeDocument/2006/relationships/image" Target="../media/image71.svg"/><Relationship Id="rId12" Type="http://schemas.openxmlformats.org/officeDocument/2006/relationships/image" Target="../media/image48.png"/><Relationship Id="rId17" Type="http://schemas.openxmlformats.org/officeDocument/2006/relationships/image" Target="../media/image53.svg"/><Relationship Id="rId25" Type="http://schemas.openxmlformats.org/officeDocument/2006/relationships/image" Target="../media/image85.png"/><Relationship Id="rId2" Type="http://schemas.openxmlformats.org/officeDocument/2006/relationships/image" Target="../media/image66.jpeg"/><Relationship Id="rId16" Type="http://schemas.openxmlformats.org/officeDocument/2006/relationships/image" Target="../media/image52.png"/><Relationship Id="rId20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png"/><Relationship Id="rId11" Type="http://schemas.openxmlformats.org/officeDocument/2006/relationships/image" Target="../media/image89.png"/><Relationship Id="rId24" Type="http://schemas.openxmlformats.org/officeDocument/2006/relationships/slide" Target="slide56.xml"/><Relationship Id="rId5" Type="http://schemas.openxmlformats.org/officeDocument/2006/relationships/image" Target="../media/image72.gif"/><Relationship Id="rId15" Type="http://schemas.openxmlformats.org/officeDocument/2006/relationships/image" Target="../media/image51.svg"/><Relationship Id="rId23" Type="http://schemas.openxmlformats.org/officeDocument/2006/relationships/slide" Target="slide57.xml"/><Relationship Id="rId10" Type="http://schemas.openxmlformats.org/officeDocument/2006/relationships/image" Target="../media/image77.png"/><Relationship Id="rId19" Type="http://schemas.openxmlformats.org/officeDocument/2006/relationships/image" Target="../media/image55.svg"/><Relationship Id="rId4" Type="http://schemas.openxmlformats.org/officeDocument/2006/relationships/image" Target="../media/image3.svg"/><Relationship Id="rId9" Type="http://schemas.openxmlformats.org/officeDocument/2006/relationships/image" Target="../media/image74.svg"/><Relationship Id="rId14" Type="http://schemas.openxmlformats.org/officeDocument/2006/relationships/image" Target="../media/image50.png"/><Relationship Id="rId22" Type="http://schemas.openxmlformats.org/officeDocument/2006/relationships/image" Target="../media/image88.sv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49.svg"/><Relationship Id="rId18" Type="http://schemas.openxmlformats.org/officeDocument/2006/relationships/image" Target="../media/image54.png"/><Relationship Id="rId26" Type="http://schemas.openxmlformats.org/officeDocument/2006/relationships/image" Target="../media/image85.png"/><Relationship Id="rId3" Type="http://schemas.openxmlformats.org/officeDocument/2006/relationships/image" Target="../media/image2.png"/><Relationship Id="rId21" Type="http://schemas.openxmlformats.org/officeDocument/2006/relationships/image" Target="../media/image87.png"/><Relationship Id="rId7" Type="http://schemas.openxmlformats.org/officeDocument/2006/relationships/image" Target="../media/image71.svg"/><Relationship Id="rId12" Type="http://schemas.openxmlformats.org/officeDocument/2006/relationships/image" Target="../media/image48.png"/><Relationship Id="rId17" Type="http://schemas.openxmlformats.org/officeDocument/2006/relationships/image" Target="../media/image53.svg"/><Relationship Id="rId25" Type="http://schemas.openxmlformats.org/officeDocument/2006/relationships/slide" Target="slide56.xml"/><Relationship Id="rId2" Type="http://schemas.openxmlformats.org/officeDocument/2006/relationships/image" Target="../media/image66.jpeg"/><Relationship Id="rId16" Type="http://schemas.openxmlformats.org/officeDocument/2006/relationships/image" Target="../media/image52.png"/><Relationship Id="rId20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png"/><Relationship Id="rId11" Type="http://schemas.openxmlformats.org/officeDocument/2006/relationships/image" Target="../media/image89.png"/><Relationship Id="rId24" Type="http://schemas.openxmlformats.org/officeDocument/2006/relationships/slide" Target="slide60.xml"/><Relationship Id="rId5" Type="http://schemas.openxmlformats.org/officeDocument/2006/relationships/image" Target="../media/image72.gif"/><Relationship Id="rId15" Type="http://schemas.openxmlformats.org/officeDocument/2006/relationships/image" Target="../media/image51.svg"/><Relationship Id="rId23" Type="http://schemas.openxmlformats.org/officeDocument/2006/relationships/image" Target="../media/image126.png"/><Relationship Id="rId10" Type="http://schemas.openxmlformats.org/officeDocument/2006/relationships/image" Target="../media/image77.png"/><Relationship Id="rId19" Type="http://schemas.openxmlformats.org/officeDocument/2006/relationships/image" Target="../media/image55.svg"/><Relationship Id="rId4" Type="http://schemas.openxmlformats.org/officeDocument/2006/relationships/image" Target="../media/image3.svg"/><Relationship Id="rId9" Type="http://schemas.openxmlformats.org/officeDocument/2006/relationships/image" Target="../media/image74.svg"/><Relationship Id="rId14" Type="http://schemas.openxmlformats.org/officeDocument/2006/relationships/image" Target="../media/image50.png"/><Relationship Id="rId22" Type="http://schemas.openxmlformats.org/officeDocument/2006/relationships/image" Target="../media/image8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slide" Target="slide7.xml"/><Relationship Id="rId4" Type="http://schemas.openxmlformats.org/officeDocument/2006/relationships/image" Target="../media/image3.sv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49.svg"/><Relationship Id="rId18" Type="http://schemas.openxmlformats.org/officeDocument/2006/relationships/image" Target="../media/image54.png"/><Relationship Id="rId3" Type="http://schemas.openxmlformats.org/officeDocument/2006/relationships/image" Target="../media/image2.png"/><Relationship Id="rId21" Type="http://schemas.openxmlformats.org/officeDocument/2006/relationships/image" Target="../media/image87.png"/><Relationship Id="rId7" Type="http://schemas.openxmlformats.org/officeDocument/2006/relationships/image" Target="../media/image71.svg"/><Relationship Id="rId12" Type="http://schemas.openxmlformats.org/officeDocument/2006/relationships/image" Target="../media/image48.png"/><Relationship Id="rId17" Type="http://schemas.openxmlformats.org/officeDocument/2006/relationships/image" Target="../media/image53.svg"/><Relationship Id="rId25" Type="http://schemas.openxmlformats.org/officeDocument/2006/relationships/image" Target="../media/image85.png"/><Relationship Id="rId2" Type="http://schemas.openxmlformats.org/officeDocument/2006/relationships/image" Target="../media/image66.jpeg"/><Relationship Id="rId16" Type="http://schemas.openxmlformats.org/officeDocument/2006/relationships/image" Target="../media/image52.png"/><Relationship Id="rId20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png"/><Relationship Id="rId11" Type="http://schemas.openxmlformats.org/officeDocument/2006/relationships/image" Target="../media/image89.png"/><Relationship Id="rId24" Type="http://schemas.openxmlformats.org/officeDocument/2006/relationships/slide" Target="slide56.xml"/><Relationship Id="rId5" Type="http://schemas.openxmlformats.org/officeDocument/2006/relationships/image" Target="../media/image72.gif"/><Relationship Id="rId15" Type="http://schemas.openxmlformats.org/officeDocument/2006/relationships/image" Target="../media/image51.svg"/><Relationship Id="rId23" Type="http://schemas.openxmlformats.org/officeDocument/2006/relationships/slide" Target="slide59.xml"/><Relationship Id="rId10" Type="http://schemas.openxmlformats.org/officeDocument/2006/relationships/image" Target="../media/image77.png"/><Relationship Id="rId19" Type="http://schemas.openxmlformats.org/officeDocument/2006/relationships/image" Target="../media/image55.svg"/><Relationship Id="rId4" Type="http://schemas.openxmlformats.org/officeDocument/2006/relationships/image" Target="../media/image3.svg"/><Relationship Id="rId9" Type="http://schemas.openxmlformats.org/officeDocument/2006/relationships/image" Target="../media/image74.svg"/><Relationship Id="rId14" Type="http://schemas.openxmlformats.org/officeDocument/2006/relationships/image" Target="../media/image50.png"/><Relationship Id="rId22" Type="http://schemas.openxmlformats.org/officeDocument/2006/relationships/image" Target="../media/image88.sv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49.svg"/><Relationship Id="rId18" Type="http://schemas.openxmlformats.org/officeDocument/2006/relationships/image" Target="../media/image54.png"/><Relationship Id="rId26" Type="http://schemas.openxmlformats.org/officeDocument/2006/relationships/image" Target="../media/image85.png"/><Relationship Id="rId3" Type="http://schemas.openxmlformats.org/officeDocument/2006/relationships/image" Target="../media/image2.png"/><Relationship Id="rId21" Type="http://schemas.openxmlformats.org/officeDocument/2006/relationships/image" Target="../media/image87.png"/><Relationship Id="rId7" Type="http://schemas.openxmlformats.org/officeDocument/2006/relationships/image" Target="../media/image71.svg"/><Relationship Id="rId12" Type="http://schemas.openxmlformats.org/officeDocument/2006/relationships/image" Target="../media/image48.png"/><Relationship Id="rId17" Type="http://schemas.openxmlformats.org/officeDocument/2006/relationships/image" Target="../media/image53.svg"/><Relationship Id="rId25" Type="http://schemas.openxmlformats.org/officeDocument/2006/relationships/slide" Target="slide56.xml"/><Relationship Id="rId2" Type="http://schemas.openxmlformats.org/officeDocument/2006/relationships/image" Target="../media/image66.jpeg"/><Relationship Id="rId16" Type="http://schemas.openxmlformats.org/officeDocument/2006/relationships/image" Target="../media/image52.png"/><Relationship Id="rId20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png"/><Relationship Id="rId11" Type="http://schemas.openxmlformats.org/officeDocument/2006/relationships/image" Target="../media/image89.png"/><Relationship Id="rId24" Type="http://schemas.openxmlformats.org/officeDocument/2006/relationships/slide" Target="slide62.xml"/><Relationship Id="rId5" Type="http://schemas.openxmlformats.org/officeDocument/2006/relationships/image" Target="../media/image72.gif"/><Relationship Id="rId15" Type="http://schemas.openxmlformats.org/officeDocument/2006/relationships/image" Target="../media/image51.svg"/><Relationship Id="rId23" Type="http://schemas.openxmlformats.org/officeDocument/2006/relationships/image" Target="../media/image127.png"/><Relationship Id="rId10" Type="http://schemas.openxmlformats.org/officeDocument/2006/relationships/image" Target="../media/image77.png"/><Relationship Id="rId19" Type="http://schemas.openxmlformats.org/officeDocument/2006/relationships/image" Target="../media/image55.svg"/><Relationship Id="rId4" Type="http://schemas.openxmlformats.org/officeDocument/2006/relationships/image" Target="../media/image3.svg"/><Relationship Id="rId9" Type="http://schemas.openxmlformats.org/officeDocument/2006/relationships/image" Target="../media/image74.svg"/><Relationship Id="rId14" Type="http://schemas.openxmlformats.org/officeDocument/2006/relationships/image" Target="../media/image50.png"/><Relationship Id="rId22" Type="http://schemas.openxmlformats.org/officeDocument/2006/relationships/image" Target="../media/image88.sv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49.svg"/><Relationship Id="rId18" Type="http://schemas.openxmlformats.org/officeDocument/2006/relationships/image" Target="../media/image54.png"/><Relationship Id="rId3" Type="http://schemas.openxmlformats.org/officeDocument/2006/relationships/image" Target="../media/image2.png"/><Relationship Id="rId21" Type="http://schemas.openxmlformats.org/officeDocument/2006/relationships/image" Target="../media/image87.png"/><Relationship Id="rId7" Type="http://schemas.openxmlformats.org/officeDocument/2006/relationships/image" Target="../media/image71.svg"/><Relationship Id="rId12" Type="http://schemas.openxmlformats.org/officeDocument/2006/relationships/image" Target="../media/image48.png"/><Relationship Id="rId17" Type="http://schemas.openxmlformats.org/officeDocument/2006/relationships/image" Target="../media/image53.svg"/><Relationship Id="rId25" Type="http://schemas.openxmlformats.org/officeDocument/2006/relationships/image" Target="../media/image85.png"/><Relationship Id="rId2" Type="http://schemas.openxmlformats.org/officeDocument/2006/relationships/image" Target="../media/image66.jpeg"/><Relationship Id="rId16" Type="http://schemas.openxmlformats.org/officeDocument/2006/relationships/image" Target="../media/image52.png"/><Relationship Id="rId20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png"/><Relationship Id="rId11" Type="http://schemas.openxmlformats.org/officeDocument/2006/relationships/image" Target="../media/image89.png"/><Relationship Id="rId24" Type="http://schemas.openxmlformats.org/officeDocument/2006/relationships/slide" Target="slide56.xml"/><Relationship Id="rId5" Type="http://schemas.openxmlformats.org/officeDocument/2006/relationships/image" Target="../media/image72.gif"/><Relationship Id="rId15" Type="http://schemas.openxmlformats.org/officeDocument/2006/relationships/image" Target="../media/image51.svg"/><Relationship Id="rId23" Type="http://schemas.openxmlformats.org/officeDocument/2006/relationships/slide" Target="slide61.xml"/><Relationship Id="rId10" Type="http://schemas.openxmlformats.org/officeDocument/2006/relationships/image" Target="../media/image77.png"/><Relationship Id="rId19" Type="http://schemas.openxmlformats.org/officeDocument/2006/relationships/image" Target="../media/image55.svg"/><Relationship Id="rId4" Type="http://schemas.openxmlformats.org/officeDocument/2006/relationships/image" Target="../media/image3.svg"/><Relationship Id="rId9" Type="http://schemas.openxmlformats.org/officeDocument/2006/relationships/image" Target="../media/image74.svg"/><Relationship Id="rId14" Type="http://schemas.openxmlformats.org/officeDocument/2006/relationships/image" Target="../media/image50.png"/><Relationship Id="rId22" Type="http://schemas.openxmlformats.org/officeDocument/2006/relationships/image" Target="../media/image88.sv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49.svg"/><Relationship Id="rId18" Type="http://schemas.openxmlformats.org/officeDocument/2006/relationships/image" Target="../media/image54.png"/><Relationship Id="rId26" Type="http://schemas.openxmlformats.org/officeDocument/2006/relationships/image" Target="../media/image85.png"/><Relationship Id="rId3" Type="http://schemas.openxmlformats.org/officeDocument/2006/relationships/image" Target="../media/image2.png"/><Relationship Id="rId21" Type="http://schemas.openxmlformats.org/officeDocument/2006/relationships/image" Target="../media/image87.png"/><Relationship Id="rId7" Type="http://schemas.openxmlformats.org/officeDocument/2006/relationships/image" Target="../media/image71.svg"/><Relationship Id="rId12" Type="http://schemas.openxmlformats.org/officeDocument/2006/relationships/image" Target="../media/image48.png"/><Relationship Id="rId17" Type="http://schemas.openxmlformats.org/officeDocument/2006/relationships/image" Target="../media/image53.svg"/><Relationship Id="rId25" Type="http://schemas.openxmlformats.org/officeDocument/2006/relationships/slide" Target="slide56.xml"/><Relationship Id="rId2" Type="http://schemas.openxmlformats.org/officeDocument/2006/relationships/image" Target="../media/image66.jpeg"/><Relationship Id="rId16" Type="http://schemas.openxmlformats.org/officeDocument/2006/relationships/image" Target="../media/image52.png"/><Relationship Id="rId20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png"/><Relationship Id="rId11" Type="http://schemas.openxmlformats.org/officeDocument/2006/relationships/image" Target="../media/image89.png"/><Relationship Id="rId24" Type="http://schemas.openxmlformats.org/officeDocument/2006/relationships/slide" Target="slide64.xml"/><Relationship Id="rId5" Type="http://schemas.openxmlformats.org/officeDocument/2006/relationships/image" Target="../media/image72.gif"/><Relationship Id="rId15" Type="http://schemas.openxmlformats.org/officeDocument/2006/relationships/image" Target="../media/image51.svg"/><Relationship Id="rId23" Type="http://schemas.openxmlformats.org/officeDocument/2006/relationships/image" Target="../media/image128.png"/><Relationship Id="rId10" Type="http://schemas.openxmlformats.org/officeDocument/2006/relationships/image" Target="../media/image77.png"/><Relationship Id="rId19" Type="http://schemas.openxmlformats.org/officeDocument/2006/relationships/image" Target="../media/image55.svg"/><Relationship Id="rId4" Type="http://schemas.openxmlformats.org/officeDocument/2006/relationships/image" Target="../media/image3.svg"/><Relationship Id="rId9" Type="http://schemas.openxmlformats.org/officeDocument/2006/relationships/image" Target="../media/image74.svg"/><Relationship Id="rId14" Type="http://schemas.openxmlformats.org/officeDocument/2006/relationships/image" Target="../media/image50.png"/><Relationship Id="rId22" Type="http://schemas.openxmlformats.org/officeDocument/2006/relationships/image" Target="../media/image88.sv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49.svg"/><Relationship Id="rId18" Type="http://schemas.openxmlformats.org/officeDocument/2006/relationships/image" Target="../media/image54.png"/><Relationship Id="rId3" Type="http://schemas.openxmlformats.org/officeDocument/2006/relationships/image" Target="../media/image2.png"/><Relationship Id="rId21" Type="http://schemas.openxmlformats.org/officeDocument/2006/relationships/image" Target="../media/image87.png"/><Relationship Id="rId7" Type="http://schemas.openxmlformats.org/officeDocument/2006/relationships/image" Target="../media/image71.svg"/><Relationship Id="rId12" Type="http://schemas.openxmlformats.org/officeDocument/2006/relationships/image" Target="../media/image48.png"/><Relationship Id="rId17" Type="http://schemas.openxmlformats.org/officeDocument/2006/relationships/image" Target="../media/image53.svg"/><Relationship Id="rId25" Type="http://schemas.openxmlformats.org/officeDocument/2006/relationships/image" Target="../media/image85.png"/><Relationship Id="rId2" Type="http://schemas.openxmlformats.org/officeDocument/2006/relationships/image" Target="../media/image66.jpeg"/><Relationship Id="rId16" Type="http://schemas.openxmlformats.org/officeDocument/2006/relationships/image" Target="../media/image52.png"/><Relationship Id="rId20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png"/><Relationship Id="rId11" Type="http://schemas.openxmlformats.org/officeDocument/2006/relationships/image" Target="../media/image89.png"/><Relationship Id="rId24" Type="http://schemas.openxmlformats.org/officeDocument/2006/relationships/slide" Target="slide56.xml"/><Relationship Id="rId5" Type="http://schemas.openxmlformats.org/officeDocument/2006/relationships/image" Target="../media/image72.gif"/><Relationship Id="rId15" Type="http://schemas.openxmlformats.org/officeDocument/2006/relationships/image" Target="../media/image51.svg"/><Relationship Id="rId23" Type="http://schemas.openxmlformats.org/officeDocument/2006/relationships/slide" Target="slide63.xml"/><Relationship Id="rId10" Type="http://schemas.openxmlformats.org/officeDocument/2006/relationships/image" Target="../media/image77.png"/><Relationship Id="rId19" Type="http://schemas.openxmlformats.org/officeDocument/2006/relationships/image" Target="../media/image55.svg"/><Relationship Id="rId4" Type="http://schemas.openxmlformats.org/officeDocument/2006/relationships/image" Target="../media/image3.svg"/><Relationship Id="rId9" Type="http://schemas.openxmlformats.org/officeDocument/2006/relationships/image" Target="../media/image74.svg"/><Relationship Id="rId14" Type="http://schemas.openxmlformats.org/officeDocument/2006/relationships/image" Target="../media/image50.png"/><Relationship Id="rId22" Type="http://schemas.openxmlformats.org/officeDocument/2006/relationships/image" Target="../media/image88.sv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49.svg"/><Relationship Id="rId18" Type="http://schemas.openxmlformats.org/officeDocument/2006/relationships/image" Target="../media/image54.png"/><Relationship Id="rId26" Type="http://schemas.openxmlformats.org/officeDocument/2006/relationships/image" Target="../media/image85.png"/><Relationship Id="rId3" Type="http://schemas.openxmlformats.org/officeDocument/2006/relationships/image" Target="../media/image2.png"/><Relationship Id="rId21" Type="http://schemas.openxmlformats.org/officeDocument/2006/relationships/image" Target="../media/image87.png"/><Relationship Id="rId7" Type="http://schemas.openxmlformats.org/officeDocument/2006/relationships/image" Target="../media/image71.svg"/><Relationship Id="rId12" Type="http://schemas.openxmlformats.org/officeDocument/2006/relationships/image" Target="../media/image48.png"/><Relationship Id="rId17" Type="http://schemas.openxmlformats.org/officeDocument/2006/relationships/image" Target="../media/image53.svg"/><Relationship Id="rId25" Type="http://schemas.openxmlformats.org/officeDocument/2006/relationships/slide" Target="slide56.xml"/><Relationship Id="rId2" Type="http://schemas.openxmlformats.org/officeDocument/2006/relationships/image" Target="../media/image66.jpeg"/><Relationship Id="rId16" Type="http://schemas.openxmlformats.org/officeDocument/2006/relationships/image" Target="../media/image52.png"/><Relationship Id="rId20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png"/><Relationship Id="rId11" Type="http://schemas.openxmlformats.org/officeDocument/2006/relationships/image" Target="../media/image89.png"/><Relationship Id="rId24" Type="http://schemas.openxmlformats.org/officeDocument/2006/relationships/slide" Target="slide66.xml"/><Relationship Id="rId5" Type="http://schemas.openxmlformats.org/officeDocument/2006/relationships/image" Target="../media/image72.gif"/><Relationship Id="rId15" Type="http://schemas.openxmlformats.org/officeDocument/2006/relationships/image" Target="../media/image51.svg"/><Relationship Id="rId23" Type="http://schemas.openxmlformats.org/officeDocument/2006/relationships/image" Target="../media/image129.png"/><Relationship Id="rId10" Type="http://schemas.openxmlformats.org/officeDocument/2006/relationships/image" Target="../media/image77.png"/><Relationship Id="rId19" Type="http://schemas.openxmlformats.org/officeDocument/2006/relationships/image" Target="../media/image55.svg"/><Relationship Id="rId4" Type="http://schemas.openxmlformats.org/officeDocument/2006/relationships/image" Target="../media/image3.svg"/><Relationship Id="rId9" Type="http://schemas.openxmlformats.org/officeDocument/2006/relationships/image" Target="../media/image74.svg"/><Relationship Id="rId14" Type="http://schemas.openxmlformats.org/officeDocument/2006/relationships/image" Target="../media/image50.png"/><Relationship Id="rId22" Type="http://schemas.openxmlformats.org/officeDocument/2006/relationships/image" Target="../media/image88.sv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49.svg"/><Relationship Id="rId18" Type="http://schemas.openxmlformats.org/officeDocument/2006/relationships/image" Target="../media/image54.png"/><Relationship Id="rId3" Type="http://schemas.openxmlformats.org/officeDocument/2006/relationships/image" Target="../media/image2.png"/><Relationship Id="rId21" Type="http://schemas.openxmlformats.org/officeDocument/2006/relationships/image" Target="../media/image87.png"/><Relationship Id="rId7" Type="http://schemas.openxmlformats.org/officeDocument/2006/relationships/image" Target="../media/image71.svg"/><Relationship Id="rId12" Type="http://schemas.openxmlformats.org/officeDocument/2006/relationships/image" Target="../media/image48.png"/><Relationship Id="rId17" Type="http://schemas.openxmlformats.org/officeDocument/2006/relationships/image" Target="../media/image53.svg"/><Relationship Id="rId25" Type="http://schemas.openxmlformats.org/officeDocument/2006/relationships/image" Target="../media/image85.png"/><Relationship Id="rId2" Type="http://schemas.openxmlformats.org/officeDocument/2006/relationships/image" Target="../media/image66.jpeg"/><Relationship Id="rId16" Type="http://schemas.openxmlformats.org/officeDocument/2006/relationships/image" Target="../media/image52.png"/><Relationship Id="rId20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png"/><Relationship Id="rId11" Type="http://schemas.openxmlformats.org/officeDocument/2006/relationships/image" Target="../media/image89.png"/><Relationship Id="rId24" Type="http://schemas.openxmlformats.org/officeDocument/2006/relationships/slide" Target="slide56.xml"/><Relationship Id="rId5" Type="http://schemas.openxmlformats.org/officeDocument/2006/relationships/image" Target="../media/image72.gif"/><Relationship Id="rId15" Type="http://schemas.openxmlformats.org/officeDocument/2006/relationships/image" Target="../media/image51.svg"/><Relationship Id="rId23" Type="http://schemas.openxmlformats.org/officeDocument/2006/relationships/slide" Target="slide65.xml"/><Relationship Id="rId10" Type="http://schemas.openxmlformats.org/officeDocument/2006/relationships/image" Target="../media/image77.png"/><Relationship Id="rId19" Type="http://schemas.openxmlformats.org/officeDocument/2006/relationships/image" Target="../media/image55.svg"/><Relationship Id="rId4" Type="http://schemas.openxmlformats.org/officeDocument/2006/relationships/image" Target="../media/image3.svg"/><Relationship Id="rId9" Type="http://schemas.openxmlformats.org/officeDocument/2006/relationships/image" Target="../media/image74.svg"/><Relationship Id="rId14" Type="http://schemas.openxmlformats.org/officeDocument/2006/relationships/image" Target="../media/image50.png"/><Relationship Id="rId22" Type="http://schemas.openxmlformats.org/officeDocument/2006/relationships/image" Target="../media/image88.svg"/></Relationships>
</file>

<file path=ppt/slides/_rels/slide67.xml.rels><?xml version="1.0" encoding="UTF-8" standalone="yes"?>
<Relationships xmlns="http://schemas.openxmlformats.org/package/2006/relationships"><Relationship Id="rId13" Type="http://schemas.openxmlformats.org/officeDocument/2006/relationships/slide" Target="slide68.xml"/><Relationship Id="rId18" Type="http://schemas.openxmlformats.org/officeDocument/2006/relationships/slide" Target="slide70.xml"/><Relationship Id="rId26" Type="http://schemas.openxmlformats.org/officeDocument/2006/relationships/slide" Target="slide47.xml"/><Relationship Id="rId3" Type="http://schemas.openxmlformats.org/officeDocument/2006/relationships/image" Target="../media/image2.png"/><Relationship Id="rId21" Type="http://schemas.openxmlformats.org/officeDocument/2006/relationships/slide" Target="slide71.xml"/><Relationship Id="rId7" Type="http://schemas.openxmlformats.org/officeDocument/2006/relationships/image" Target="../media/image70.png"/><Relationship Id="rId12" Type="http://schemas.openxmlformats.org/officeDocument/2006/relationships/image" Target="../media/image89.png"/><Relationship Id="rId17" Type="http://schemas.openxmlformats.org/officeDocument/2006/relationships/image" Target="../media/image59.svg"/><Relationship Id="rId25" Type="http://schemas.openxmlformats.org/officeDocument/2006/relationships/image" Target="../media/image130.png"/><Relationship Id="rId33" Type="http://schemas.openxmlformats.org/officeDocument/2006/relationships/image" Target="../media/image84.png"/><Relationship Id="rId2" Type="http://schemas.openxmlformats.org/officeDocument/2006/relationships/image" Target="../media/image66.jpeg"/><Relationship Id="rId16" Type="http://schemas.openxmlformats.org/officeDocument/2006/relationships/image" Target="../media/image58.png"/><Relationship Id="rId20" Type="http://schemas.openxmlformats.org/officeDocument/2006/relationships/image" Target="../media/image61.svg"/><Relationship Id="rId29" Type="http://schemas.openxmlformats.org/officeDocument/2006/relationships/slide" Target="slide56.xml"/><Relationship Id="rId1" Type="http://schemas.openxmlformats.org/officeDocument/2006/relationships/slideLayout" Target="../slideLayouts/slideLayout7.xml"/><Relationship Id="rId6" Type="http://schemas.openxmlformats.org/officeDocument/2006/relationships/slide" Target="slide22.xml"/><Relationship Id="rId11" Type="http://schemas.openxmlformats.org/officeDocument/2006/relationships/image" Target="../media/image77.png"/><Relationship Id="rId24" Type="http://schemas.openxmlformats.org/officeDocument/2006/relationships/slide" Target="slide72.xml"/><Relationship Id="rId32" Type="http://schemas.openxmlformats.org/officeDocument/2006/relationships/image" Target="../media/image83.png"/><Relationship Id="rId5" Type="http://schemas.openxmlformats.org/officeDocument/2006/relationships/image" Target="../media/image72.gif"/><Relationship Id="rId15" Type="http://schemas.openxmlformats.org/officeDocument/2006/relationships/slide" Target="slide69.xml"/><Relationship Id="rId23" Type="http://schemas.openxmlformats.org/officeDocument/2006/relationships/image" Target="../media/image63.svg"/><Relationship Id="rId28" Type="http://schemas.openxmlformats.org/officeDocument/2006/relationships/slide" Target="slide67.xml"/><Relationship Id="rId10" Type="http://schemas.openxmlformats.org/officeDocument/2006/relationships/image" Target="../media/image74.svg"/><Relationship Id="rId19" Type="http://schemas.openxmlformats.org/officeDocument/2006/relationships/image" Target="../media/image60.png"/><Relationship Id="rId31" Type="http://schemas.openxmlformats.org/officeDocument/2006/relationships/slide" Target="slide25.xml"/><Relationship Id="rId4" Type="http://schemas.openxmlformats.org/officeDocument/2006/relationships/image" Target="../media/image3.svg"/><Relationship Id="rId9" Type="http://schemas.openxmlformats.org/officeDocument/2006/relationships/image" Target="../media/image73.png"/><Relationship Id="rId14" Type="http://schemas.openxmlformats.org/officeDocument/2006/relationships/image" Target="../media/image57.png"/><Relationship Id="rId22" Type="http://schemas.openxmlformats.org/officeDocument/2006/relationships/image" Target="../media/image62.png"/><Relationship Id="rId27" Type="http://schemas.openxmlformats.org/officeDocument/2006/relationships/slide" Target="slide55.xml"/><Relationship Id="rId30" Type="http://schemas.openxmlformats.org/officeDocument/2006/relationships/slide" Target="slide46.xml"/><Relationship Id="rId8" Type="http://schemas.openxmlformats.org/officeDocument/2006/relationships/image" Target="../media/image71.sv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58.png"/><Relationship Id="rId18" Type="http://schemas.openxmlformats.org/officeDocument/2006/relationships/image" Target="../media/image63.svg"/><Relationship Id="rId3" Type="http://schemas.openxmlformats.org/officeDocument/2006/relationships/image" Target="../media/image2.png"/><Relationship Id="rId21" Type="http://schemas.openxmlformats.org/officeDocument/2006/relationships/image" Target="../media/image88.svg"/><Relationship Id="rId7" Type="http://schemas.openxmlformats.org/officeDocument/2006/relationships/image" Target="../media/image71.svg"/><Relationship Id="rId12" Type="http://schemas.openxmlformats.org/officeDocument/2006/relationships/image" Target="../media/image57.png"/><Relationship Id="rId17" Type="http://schemas.openxmlformats.org/officeDocument/2006/relationships/image" Target="../media/image62.png"/><Relationship Id="rId2" Type="http://schemas.openxmlformats.org/officeDocument/2006/relationships/image" Target="../media/image66.jpeg"/><Relationship Id="rId16" Type="http://schemas.openxmlformats.org/officeDocument/2006/relationships/image" Target="../media/image61.svg"/><Relationship Id="rId20" Type="http://schemas.openxmlformats.org/officeDocument/2006/relationships/image" Target="../media/image8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png"/><Relationship Id="rId11" Type="http://schemas.openxmlformats.org/officeDocument/2006/relationships/image" Target="../media/image89.png"/><Relationship Id="rId5" Type="http://schemas.openxmlformats.org/officeDocument/2006/relationships/image" Target="../media/image72.gif"/><Relationship Id="rId15" Type="http://schemas.openxmlformats.org/officeDocument/2006/relationships/image" Target="../media/image60.png"/><Relationship Id="rId23" Type="http://schemas.openxmlformats.org/officeDocument/2006/relationships/image" Target="../media/image85.png"/><Relationship Id="rId10" Type="http://schemas.openxmlformats.org/officeDocument/2006/relationships/image" Target="../media/image77.png"/><Relationship Id="rId19" Type="http://schemas.openxmlformats.org/officeDocument/2006/relationships/image" Target="../media/image130.png"/><Relationship Id="rId4" Type="http://schemas.openxmlformats.org/officeDocument/2006/relationships/image" Target="../media/image3.svg"/><Relationship Id="rId9" Type="http://schemas.openxmlformats.org/officeDocument/2006/relationships/image" Target="../media/image74.svg"/><Relationship Id="rId14" Type="http://schemas.openxmlformats.org/officeDocument/2006/relationships/image" Target="../media/image59.svg"/><Relationship Id="rId22" Type="http://schemas.openxmlformats.org/officeDocument/2006/relationships/slide" Target="slide67.xml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58.png"/><Relationship Id="rId18" Type="http://schemas.openxmlformats.org/officeDocument/2006/relationships/image" Target="../media/image63.svg"/><Relationship Id="rId3" Type="http://schemas.openxmlformats.org/officeDocument/2006/relationships/image" Target="../media/image2.png"/><Relationship Id="rId21" Type="http://schemas.openxmlformats.org/officeDocument/2006/relationships/image" Target="../media/image88.svg"/><Relationship Id="rId7" Type="http://schemas.openxmlformats.org/officeDocument/2006/relationships/image" Target="../media/image71.svg"/><Relationship Id="rId12" Type="http://schemas.openxmlformats.org/officeDocument/2006/relationships/image" Target="../media/image57.png"/><Relationship Id="rId17" Type="http://schemas.openxmlformats.org/officeDocument/2006/relationships/image" Target="../media/image62.png"/><Relationship Id="rId2" Type="http://schemas.openxmlformats.org/officeDocument/2006/relationships/image" Target="../media/image66.jpeg"/><Relationship Id="rId16" Type="http://schemas.openxmlformats.org/officeDocument/2006/relationships/image" Target="../media/image61.svg"/><Relationship Id="rId20" Type="http://schemas.openxmlformats.org/officeDocument/2006/relationships/image" Target="../media/image8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png"/><Relationship Id="rId11" Type="http://schemas.openxmlformats.org/officeDocument/2006/relationships/image" Target="../media/image89.png"/><Relationship Id="rId5" Type="http://schemas.openxmlformats.org/officeDocument/2006/relationships/image" Target="../media/image72.gif"/><Relationship Id="rId15" Type="http://schemas.openxmlformats.org/officeDocument/2006/relationships/image" Target="../media/image60.png"/><Relationship Id="rId23" Type="http://schemas.openxmlformats.org/officeDocument/2006/relationships/image" Target="../media/image85.png"/><Relationship Id="rId10" Type="http://schemas.openxmlformats.org/officeDocument/2006/relationships/image" Target="../media/image77.png"/><Relationship Id="rId19" Type="http://schemas.openxmlformats.org/officeDocument/2006/relationships/image" Target="../media/image130.png"/><Relationship Id="rId4" Type="http://schemas.openxmlformats.org/officeDocument/2006/relationships/image" Target="../media/image3.svg"/><Relationship Id="rId9" Type="http://schemas.openxmlformats.org/officeDocument/2006/relationships/image" Target="../media/image74.svg"/><Relationship Id="rId14" Type="http://schemas.openxmlformats.org/officeDocument/2006/relationships/image" Target="../media/image59.svg"/><Relationship Id="rId22" Type="http://schemas.openxmlformats.org/officeDocument/2006/relationships/slide" Target="slide6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slide" Target="slide6.xml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slide" Target="slide9.xml"/><Relationship Id="rId11" Type="http://schemas.openxmlformats.org/officeDocument/2006/relationships/image" Target="../media/image14.png"/><Relationship Id="rId5" Type="http://schemas.openxmlformats.org/officeDocument/2006/relationships/image" Target="../media/image11.jpeg"/><Relationship Id="rId10" Type="http://schemas.openxmlformats.org/officeDocument/2006/relationships/slide" Target="slide8.xml"/><Relationship Id="rId4" Type="http://schemas.openxmlformats.org/officeDocument/2006/relationships/image" Target="../media/image3.svg"/><Relationship Id="rId9" Type="http://schemas.openxmlformats.org/officeDocument/2006/relationships/image" Target="../media/image13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58.png"/><Relationship Id="rId18" Type="http://schemas.openxmlformats.org/officeDocument/2006/relationships/image" Target="../media/image63.svg"/><Relationship Id="rId3" Type="http://schemas.openxmlformats.org/officeDocument/2006/relationships/image" Target="../media/image2.png"/><Relationship Id="rId21" Type="http://schemas.openxmlformats.org/officeDocument/2006/relationships/image" Target="../media/image88.svg"/><Relationship Id="rId7" Type="http://schemas.openxmlformats.org/officeDocument/2006/relationships/image" Target="../media/image71.svg"/><Relationship Id="rId12" Type="http://schemas.openxmlformats.org/officeDocument/2006/relationships/image" Target="../media/image57.png"/><Relationship Id="rId17" Type="http://schemas.openxmlformats.org/officeDocument/2006/relationships/image" Target="../media/image62.png"/><Relationship Id="rId2" Type="http://schemas.openxmlformats.org/officeDocument/2006/relationships/image" Target="../media/image66.jpeg"/><Relationship Id="rId16" Type="http://schemas.openxmlformats.org/officeDocument/2006/relationships/image" Target="../media/image61.svg"/><Relationship Id="rId20" Type="http://schemas.openxmlformats.org/officeDocument/2006/relationships/image" Target="../media/image8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png"/><Relationship Id="rId11" Type="http://schemas.openxmlformats.org/officeDocument/2006/relationships/image" Target="../media/image89.png"/><Relationship Id="rId5" Type="http://schemas.openxmlformats.org/officeDocument/2006/relationships/image" Target="../media/image72.gif"/><Relationship Id="rId15" Type="http://schemas.openxmlformats.org/officeDocument/2006/relationships/image" Target="../media/image60.png"/><Relationship Id="rId23" Type="http://schemas.openxmlformats.org/officeDocument/2006/relationships/image" Target="../media/image85.png"/><Relationship Id="rId10" Type="http://schemas.openxmlformats.org/officeDocument/2006/relationships/image" Target="../media/image77.png"/><Relationship Id="rId19" Type="http://schemas.openxmlformats.org/officeDocument/2006/relationships/image" Target="../media/image130.png"/><Relationship Id="rId4" Type="http://schemas.openxmlformats.org/officeDocument/2006/relationships/image" Target="../media/image3.svg"/><Relationship Id="rId9" Type="http://schemas.openxmlformats.org/officeDocument/2006/relationships/image" Target="../media/image74.svg"/><Relationship Id="rId14" Type="http://schemas.openxmlformats.org/officeDocument/2006/relationships/image" Target="../media/image59.svg"/><Relationship Id="rId22" Type="http://schemas.openxmlformats.org/officeDocument/2006/relationships/slide" Target="slide67.xml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58.png"/><Relationship Id="rId18" Type="http://schemas.openxmlformats.org/officeDocument/2006/relationships/image" Target="../media/image63.svg"/><Relationship Id="rId3" Type="http://schemas.openxmlformats.org/officeDocument/2006/relationships/image" Target="../media/image2.png"/><Relationship Id="rId21" Type="http://schemas.openxmlformats.org/officeDocument/2006/relationships/image" Target="../media/image88.svg"/><Relationship Id="rId7" Type="http://schemas.openxmlformats.org/officeDocument/2006/relationships/image" Target="../media/image71.svg"/><Relationship Id="rId12" Type="http://schemas.openxmlformats.org/officeDocument/2006/relationships/image" Target="../media/image57.png"/><Relationship Id="rId17" Type="http://schemas.openxmlformats.org/officeDocument/2006/relationships/image" Target="../media/image62.png"/><Relationship Id="rId2" Type="http://schemas.openxmlformats.org/officeDocument/2006/relationships/image" Target="../media/image66.jpeg"/><Relationship Id="rId16" Type="http://schemas.openxmlformats.org/officeDocument/2006/relationships/image" Target="../media/image61.svg"/><Relationship Id="rId20" Type="http://schemas.openxmlformats.org/officeDocument/2006/relationships/image" Target="../media/image8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png"/><Relationship Id="rId11" Type="http://schemas.openxmlformats.org/officeDocument/2006/relationships/image" Target="../media/image89.png"/><Relationship Id="rId5" Type="http://schemas.openxmlformats.org/officeDocument/2006/relationships/image" Target="../media/image72.gif"/><Relationship Id="rId15" Type="http://schemas.openxmlformats.org/officeDocument/2006/relationships/image" Target="../media/image60.png"/><Relationship Id="rId23" Type="http://schemas.openxmlformats.org/officeDocument/2006/relationships/image" Target="../media/image85.png"/><Relationship Id="rId10" Type="http://schemas.openxmlformats.org/officeDocument/2006/relationships/image" Target="../media/image77.png"/><Relationship Id="rId19" Type="http://schemas.openxmlformats.org/officeDocument/2006/relationships/image" Target="../media/image130.png"/><Relationship Id="rId4" Type="http://schemas.openxmlformats.org/officeDocument/2006/relationships/image" Target="../media/image3.svg"/><Relationship Id="rId9" Type="http://schemas.openxmlformats.org/officeDocument/2006/relationships/image" Target="../media/image74.svg"/><Relationship Id="rId14" Type="http://schemas.openxmlformats.org/officeDocument/2006/relationships/image" Target="../media/image59.svg"/><Relationship Id="rId22" Type="http://schemas.openxmlformats.org/officeDocument/2006/relationships/slide" Target="slide67.xml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58.png"/><Relationship Id="rId18" Type="http://schemas.openxmlformats.org/officeDocument/2006/relationships/image" Target="../media/image63.svg"/><Relationship Id="rId3" Type="http://schemas.openxmlformats.org/officeDocument/2006/relationships/image" Target="../media/image2.png"/><Relationship Id="rId21" Type="http://schemas.openxmlformats.org/officeDocument/2006/relationships/image" Target="../media/image88.svg"/><Relationship Id="rId7" Type="http://schemas.openxmlformats.org/officeDocument/2006/relationships/image" Target="../media/image71.svg"/><Relationship Id="rId12" Type="http://schemas.openxmlformats.org/officeDocument/2006/relationships/image" Target="../media/image57.png"/><Relationship Id="rId17" Type="http://schemas.openxmlformats.org/officeDocument/2006/relationships/image" Target="../media/image62.png"/><Relationship Id="rId2" Type="http://schemas.openxmlformats.org/officeDocument/2006/relationships/image" Target="../media/image66.jpeg"/><Relationship Id="rId16" Type="http://schemas.openxmlformats.org/officeDocument/2006/relationships/image" Target="../media/image61.svg"/><Relationship Id="rId20" Type="http://schemas.openxmlformats.org/officeDocument/2006/relationships/image" Target="../media/image8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png"/><Relationship Id="rId11" Type="http://schemas.openxmlformats.org/officeDocument/2006/relationships/image" Target="../media/image89.png"/><Relationship Id="rId5" Type="http://schemas.openxmlformats.org/officeDocument/2006/relationships/image" Target="../media/image72.gif"/><Relationship Id="rId15" Type="http://schemas.openxmlformats.org/officeDocument/2006/relationships/image" Target="../media/image60.png"/><Relationship Id="rId23" Type="http://schemas.openxmlformats.org/officeDocument/2006/relationships/image" Target="../media/image85.png"/><Relationship Id="rId10" Type="http://schemas.openxmlformats.org/officeDocument/2006/relationships/image" Target="../media/image77.png"/><Relationship Id="rId19" Type="http://schemas.openxmlformats.org/officeDocument/2006/relationships/image" Target="../media/image130.png"/><Relationship Id="rId4" Type="http://schemas.openxmlformats.org/officeDocument/2006/relationships/image" Target="../media/image3.svg"/><Relationship Id="rId9" Type="http://schemas.openxmlformats.org/officeDocument/2006/relationships/image" Target="../media/image74.svg"/><Relationship Id="rId14" Type="http://schemas.openxmlformats.org/officeDocument/2006/relationships/image" Target="../media/image59.svg"/><Relationship Id="rId22" Type="http://schemas.openxmlformats.org/officeDocument/2006/relationships/slide" Target="slide6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3" Type="http://schemas.openxmlformats.org/officeDocument/2006/relationships/image" Target="../media/image2.png"/><Relationship Id="rId7" Type="http://schemas.openxmlformats.org/officeDocument/2006/relationships/slide" Target="slide9.xml"/><Relationship Id="rId12" Type="http://schemas.openxmlformats.org/officeDocument/2006/relationships/image" Target="../media/image15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jpeg"/><Relationship Id="rId11" Type="http://schemas.openxmlformats.org/officeDocument/2006/relationships/slide" Target="slide7.xml"/><Relationship Id="rId5" Type="http://schemas.openxmlformats.org/officeDocument/2006/relationships/slide" Target="slide12.xml"/><Relationship Id="rId10" Type="http://schemas.openxmlformats.org/officeDocument/2006/relationships/image" Target="../media/image13.png"/><Relationship Id="rId4" Type="http://schemas.openxmlformats.org/officeDocument/2006/relationships/image" Target="../media/image3.svg"/><Relationship Id="rId9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.png"/><Relationship Id="rId7" Type="http://schemas.openxmlformats.org/officeDocument/2006/relationships/slide" Target="slide6.xml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slide" Target="slide11.xml"/><Relationship Id="rId5" Type="http://schemas.openxmlformats.org/officeDocument/2006/relationships/slide" Target="slide7.xml"/><Relationship Id="rId10" Type="http://schemas.openxmlformats.org/officeDocument/2006/relationships/image" Target="../media/image16.png"/><Relationship Id="rId4" Type="http://schemas.openxmlformats.org/officeDocument/2006/relationships/image" Target="../media/image3.svg"/><Relationship Id="rId9" Type="http://schemas.openxmlformats.org/officeDocument/2006/relationships/slide" Target="slide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977351" y="2327775"/>
            <a:ext cx="8560271" cy="5300779"/>
          </a:xfrm>
          <a:custGeom>
            <a:avLst/>
            <a:gdLst/>
            <a:ahLst/>
            <a:cxnLst/>
            <a:rect l="l" t="t" r="r" b="b"/>
            <a:pathLst>
              <a:path w="8560271" h="5300779">
                <a:moveTo>
                  <a:pt x="0" y="0"/>
                </a:moveTo>
                <a:lnTo>
                  <a:pt x="8560271" y="0"/>
                </a:lnTo>
                <a:lnTo>
                  <a:pt x="8560271" y="5300779"/>
                </a:lnTo>
                <a:lnTo>
                  <a:pt x="0" y="53007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8947" r="-10484"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3" name="Freeform 3"/>
          <p:cNvSpPr/>
          <p:nvPr/>
        </p:nvSpPr>
        <p:spPr>
          <a:xfrm>
            <a:off x="2465516" y="0"/>
            <a:ext cx="5581047" cy="10287000"/>
          </a:xfrm>
          <a:custGeom>
            <a:avLst/>
            <a:gdLst/>
            <a:ahLst/>
            <a:cxnLst/>
            <a:rect l="l" t="t" r="r" b="b"/>
            <a:pathLst>
              <a:path w="5581047" h="10287000">
                <a:moveTo>
                  <a:pt x="0" y="0"/>
                </a:moveTo>
                <a:lnTo>
                  <a:pt x="5581047" y="0"/>
                </a:lnTo>
                <a:lnTo>
                  <a:pt x="5581047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w="9525" cap="sq">
            <a:solidFill>
              <a:srgbClr val="FEFEFE"/>
            </a:solidFill>
            <a:prstDash val="solid"/>
            <a:miter/>
          </a:ln>
        </p:spPr>
        <p:txBody>
          <a:bodyPr/>
          <a:lstStyle/>
          <a:p>
            <a:endParaRPr lang="es-CO"/>
          </a:p>
        </p:txBody>
      </p:sp>
      <p:sp>
        <p:nvSpPr>
          <p:cNvPr id="4" name="Freeform 4"/>
          <p:cNvSpPr/>
          <p:nvPr/>
        </p:nvSpPr>
        <p:spPr>
          <a:xfrm rot="5400000">
            <a:off x="977351" y="2327775"/>
            <a:ext cx="8560271" cy="5300779"/>
          </a:xfrm>
          <a:custGeom>
            <a:avLst/>
            <a:gdLst/>
            <a:ahLst/>
            <a:cxnLst/>
            <a:rect l="l" t="t" r="r" b="b"/>
            <a:pathLst>
              <a:path w="8560271" h="5300779">
                <a:moveTo>
                  <a:pt x="0" y="0"/>
                </a:moveTo>
                <a:lnTo>
                  <a:pt x="8560271" y="0"/>
                </a:lnTo>
                <a:lnTo>
                  <a:pt x="8560271" y="5300779"/>
                </a:lnTo>
                <a:lnTo>
                  <a:pt x="0" y="530077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3809" b="-3809"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5" name="Freeform 5"/>
          <p:cNvSpPr/>
          <p:nvPr/>
        </p:nvSpPr>
        <p:spPr>
          <a:xfrm>
            <a:off x="2559546" y="698029"/>
            <a:ext cx="5348330" cy="5348330"/>
          </a:xfrm>
          <a:custGeom>
            <a:avLst/>
            <a:gdLst/>
            <a:ahLst/>
            <a:cxnLst/>
            <a:rect l="l" t="t" r="r" b="b"/>
            <a:pathLst>
              <a:path w="5348330" h="5348330">
                <a:moveTo>
                  <a:pt x="0" y="0"/>
                </a:moveTo>
                <a:lnTo>
                  <a:pt x="5348330" y="0"/>
                </a:lnTo>
                <a:lnTo>
                  <a:pt x="5348330" y="5348329"/>
                </a:lnTo>
                <a:lnTo>
                  <a:pt x="0" y="534832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25046" b="-25046"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6" name="Freeform 6"/>
          <p:cNvSpPr/>
          <p:nvPr/>
        </p:nvSpPr>
        <p:spPr>
          <a:xfrm>
            <a:off x="2547455" y="484702"/>
            <a:ext cx="5401639" cy="8811716"/>
          </a:xfrm>
          <a:custGeom>
            <a:avLst/>
            <a:gdLst/>
            <a:ahLst/>
            <a:cxnLst/>
            <a:rect l="l" t="t" r="r" b="b"/>
            <a:pathLst>
              <a:path w="5401639" h="8811716">
                <a:moveTo>
                  <a:pt x="0" y="0"/>
                </a:moveTo>
                <a:lnTo>
                  <a:pt x="5401640" y="0"/>
                </a:lnTo>
                <a:lnTo>
                  <a:pt x="5401640" y="8811715"/>
                </a:lnTo>
                <a:lnTo>
                  <a:pt x="0" y="881171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4342" r="-4342"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7" name="Group 7"/>
          <p:cNvGrpSpPr/>
          <p:nvPr/>
        </p:nvGrpSpPr>
        <p:grpSpPr>
          <a:xfrm>
            <a:off x="3170814" y="2763217"/>
            <a:ext cx="4173344" cy="3283141"/>
            <a:chOff x="0" y="0"/>
            <a:chExt cx="1099152" cy="86469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099152" cy="864696"/>
            </a:xfrm>
            <a:custGeom>
              <a:avLst/>
              <a:gdLst/>
              <a:ahLst/>
              <a:cxnLst/>
              <a:rect l="l" t="t" r="r" b="b"/>
              <a:pathLst>
                <a:path w="1099152" h="864696">
                  <a:moveTo>
                    <a:pt x="94609" y="0"/>
                  </a:moveTo>
                  <a:lnTo>
                    <a:pt x="1004543" y="0"/>
                  </a:lnTo>
                  <a:cubicBezTo>
                    <a:pt x="1029635" y="0"/>
                    <a:pt x="1053699" y="9968"/>
                    <a:pt x="1071442" y="27710"/>
                  </a:cubicBezTo>
                  <a:cubicBezTo>
                    <a:pt x="1089184" y="45453"/>
                    <a:pt x="1099152" y="69517"/>
                    <a:pt x="1099152" y="94609"/>
                  </a:cubicBezTo>
                  <a:lnTo>
                    <a:pt x="1099152" y="770086"/>
                  </a:lnTo>
                  <a:cubicBezTo>
                    <a:pt x="1099152" y="822338"/>
                    <a:pt x="1056794" y="864696"/>
                    <a:pt x="1004543" y="864696"/>
                  </a:cubicBezTo>
                  <a:lnTo>
                    <a:pt x="94609" y="864696"/>
                  </a:lnTo>
                  <a:cubicBezTo>
                    <a:pt x="42358" y="864696"/>
                    <a:pt x="0" y="822338"/>
                    <a:pt x="0" y="770086"/>
                  </a:cubicBezTo>
                  <a:lnTo>
                    <a:pt x="0" y="94609"/>
                  </a:lnTo>
                  <a:cubicBezTo>
                    <a:pt x="0" y="42358"/>
                    <a:pt x="42358" y="0"/>
                    <a:pt x="94609" y="0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19050"/>
              <a:ext cx="1099152" cy="8456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2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3170814" y="2763217"/>
            <a:ext cx="4173344" cy="3283141"/>
            <a:chOff x="0" y="0"/>
            <a:chExt cx="1099152" cy="864696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099152" cy="864696"/>
            </a:xfrm>
            <a:custGeom>
              <a:avLst/>
              <a:gdLst/>
              <a:ahLst/>
              <a:cxnLst/>
              <a:rect l="l" t="t" r="r" b="b"/>
              <a:pathLst>
                <a:path w="1099152" h="864696">
                  <a:moveTo>
                    <a:pt x="94609" y="0"/>
                  </a:moveTo>
                  <a:lnTo>
                    <a:pt x="1004543" y="0"/>
                  </a:lnTo>
                  <a:cubicBezTo>
                    <a:pt x="1029635" y="0"/>
                    <a:pt x="1053699" y="9968"/>
                    <a:pt x="1071442" y="27710"/>
                  </a:cubicBezTo>
                  <a:cubicBezTo>
                    <a:pt x="1089184" y="45453"/>
                    <a:pt x="1099152" y="69517"/>
                    <a:pt x="1099152" y="94609"/>
                  </a:cubicBezTo>
                  <a:lnTo>
                    <a:pt x="1099152" y="770086"/>
                  </a:lnTo>
                  <a:cubicBezTo>
                    <a:pt x="1099152" y="822338"/>
                    <a:pt x="1056794" y="864696"/>
                    <a:pt x="1004543" y="864696"/>
                  </a:cubicBezTo>
                  <a:lnTo>
                    <a:pt x="94609" y="864696"/>
                  </a:lnTo>
                  <a:cubicBezTo>
                    <a:pt x="42358" y="864696"/>
                    <a:pt x="0" y="822338"/>
                    <a:pt x="0" y="770086"/>
                  </a:cubicBezTo>
                  <a:lnTo>
                    <a:pt x="0" y="94609"/>
                  </a:lnTo>
                  <a:cubicBezTo>
                    <a:pt x="0" y="42358"/>
                    <a:pt x="42358" y="0"/>
                    <a:pt x="94609" y="0"/>
                  </a:cubicBezTo>
                  <a:close/>
                </a:path>
              </a:pathLst>
            </a:custGeom>
            <a:solidFill>
              <a:srgbClr val="000000">
                <a:alpha val="60000"/>
              </a:srgbClr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19050"/>
              <a:ext cx="1099152" cy="8456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2"/>
                </a:lnSpc>
              </a:pPr>
              <a:endParaRPr/>
            </a:p>
          </p:txBody>
        </p:sp>
      </p:grpSp>
      <p:sp>
        <p:nvSpPr>
          <p:cNvPr id="13" name="AutoShape 13"/>
          <p:cNvSpPr/>
          <p:nvPr/>
        </p:nvSpPr>
        <p:spPr>
          <a:xfrm>
            <a:off x="3587791" y="4072878"/>
            <a:ext cx="3291840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O"/>
          </a:p>
        </p:txBody>
      </p:sp>
      <p:grpSp>
        <p:nvGrpSpPr>
          <p:cNvPr id="14" name="Group 14"/>
          <p:cNvGrpSpPr/>
          <p:nvPr/>
        </p:nvGrpSpPr>
        <p:grpSpPr>
          <a:xfrm>
            <a:off x="3690661" y="5150473"/>
            <a:ext cx="3086100" cy="662727"/>
            <a:chOff x="0" y="0"/>
            <a:chExt cx="812800" cy="174545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174545"/>
            </a:xfrm>
            <a:custGeom>
              <a:avLst/>
              <a:gdLst/>
              <a:ahLst/>
              <a:cxnLst/>
              <a:rect l="l" t="t" r="r" b="b"/>
              <a:pathLst>
                <a:path w="812800" h="174545">
                  <a:moveTo>
                    <a:pt x="87273" y="0"/>
                  </a:moveTo>
                  <a:lnTo>
                    <a:pt x="725527" y="0"/>
                  </a:lnTo>
                  <a:cubicBezTo>
                    <a:pt x="748673" y="0"/>
                    <a:pt x="770872" y="9195"/>
                    <a:pt x="787238" y="25562"/>
                  </a:cubicBezTo>
                  <a:cubicBezTo>
                    <a:pt x="803605" y="41928"/>
                    <a:pt x="812800" y="64127"/>
                    <a:pt x="812800" y="87273"/>
                  </a:cubicBezTo>
                  <a:lnTo>
                    <a:pt x="812800" y="87273"/>
                  </a:lnTo>
                  <a:cubicBezTo>
                    <a:pt x="812800" y="110419"/>
                    <a:pt x="803605" y="132617"/>
                    <a:pt x="787238" y="148984"/>
                  </a:cubicBezTo>
                  <a:cubicBezTo>
                    <a:pt x="770872" y="165351"/>
                    <a:pt x="748673" y="174545"/>
                    <a:pt x="725527" y="174545"/>
                  </a:cubicBezTo>
                  <a:lnTo>
                    <a:pt x="87273" y="174545"/>
                  </a:lnTo>
                  <a:cubicBezTo>
                    <a:pt x="64127" y="174545"/>
                    <a:pt x="41928" y="165351"/>
                    <a:pt x="25562" y="148984"/>
                  </a:cubicBezTo>
                  <a:cubicBezTo>
                    <a:pt x="9195" y="132617"/>
                    <a:pt x="0" y="110419"/>
                    <a:pt x="0" y="87273"/>
                  </a:cubicBezTo>
                  <a:lnTo>
                    <a:pt x="0" y="87273"/>
                  </a:lnTo>
                  <a:cubicBezTo>
                    <a:pt x="0" y="64127"/>
                    <a:pt x="9195" y="41928"/>
                    <a:pt x="25562" y="25562"/>
                  </a:cubicBezTo>
                  <a:cubicBezTo>
                    <a:pt x="41928" y="9195"/>
                    <a:pt x="64127" y="0"/>
                    <a:pt x="87273" y="0"/>
                  </a:cubicBezTo>
                  <a:close/>
                </a:path>
              </a:pathLst>
            </a:custGeom>
            <a:solidFill>
              <a:srgbClr val="434A54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19050"/>
              <a:ext cx="812800" cy="1554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2"/>
                </a:lnSpc>
              </a:pPr>
              <a:r>
                <a:rPr lang="en-US" sz="2038" b="1" spc="81" dirty="0">
                  <a:solidFill>
                    <a:srgbClr val="FFFFFF"/>
                  </a:solidFill>
                  <a:latin typeface="Now Bold"/>
                  <a:ea typeface="Now Bold"/>
                  <a:cs typeface="Now Bold"/>
                  <a:sym typeface="Now Bold"/>
                </a:rPr>
                <a:t>INGRESAR</a:t>
              </a:r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4091240" y="3295994"/>
            <a:ext cx="2284941" cy="565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49"/>
              </a:lnSpc>
            </a:pPr>
            <a:r>
              <a:rPr lang="en-US" sz="3249">
                <a:solidFill>
                  <a:srgbClr val="E4E1E1"/>
                </a:solidFill>
                <a:latin typeface="Garamond"/>
                <a:ea typeface="Garamond"/>
                <a:cs typeface="Garamond"/>
                <a:sym typeface="Garamond"/>
              </a:rPr>
              <a:t>Game Master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4323167" y="4215753"/>
            <a:ext cx="1821089" cy="515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129"/>
              </a:lnSpc>
              <a:spcBef>
                <a:spcPct val="0"/>
              </a:spcBef>
            </a:pPr>
            <a:r>
              <a:rPr lang="en-US" sz="2949" u="none" strike="noStrike">
                <a:solidFill>
                  <a:srgbClr val="E4E1E1"/>
                </a:solidFill>
                <a:latin typeface="Garamond"/>
                <a:ea typeface="Garamond"/>
                <a:cs typeface="Garamond"/>
                <a:sym typeface="Garamond"/>
              </a:rPr>
              <a:t>Personaje</a:t>
            </a:r>
          </a:p>
        </p:txBody>
      </p:sp>
      <p:pic>
        <p:nvPicPr>
          <p:cNvPr id="20" name="Imagen 19">
            <a:hlinkClick r:id="rId8" action="ppaction://hlinksldjump"/>
            <a:extLst>
              <a:ext uri="{FF2B5EF4-FFF2-40B4-BE49-F238E27FC236}">
                <a16:creationId xmlns:a16="http://schemas.microsoft.com/office/drawing/2014/main" id="{979452F3-1961-B097-C3F9-DAE98DE425D0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5000"/>
          </a:blip>
          <a:stretch>
            <a:fillRect/>
          </a:stretch>
        </p:blipFill>
        <p:spPr>
          <a:xfrm>
            <a:off x="3691918" y="5247393"/>
            <a:ext cx="3084843" cy="66452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570956" y="638523"/>
            <a:ext cx="5357250" cy="8619777"/>
          </a:xfrm>
          <a:custGeom>
            <a:avLst/>
            <a:gdLst/>
            <a:ahLst/>
            <a:cxnLst/>
            <a:rect l="l" t="t" r="r" b="b"/>
            <a:pathLst>
              <a:path w="5357250" h="8619777">
                <a:moveTo>
                  <a:pt x="0" y="0"/>
                </a:moveTo>
                <a:lnTo>
                  <a:pt x="5357250" y="0"/>
                </a:lnTo>
                <a:lnTo>
                  <a:pt x="5357250" y="8619777"/>
                </a:lnTo>
                <a:lnTo>
                  <a:pt x="0" y="86197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7586" r="-43312"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3" name="Freeform 3"/>
          <p:cNvSpPr/>
          <p:nvPr/>
        </p:nvSpPr>
        <p:spPr>
          <a:xfrm>
            <a:off x="2465516" y="0"/>
            <a:ext cx="5581047" cy="10287000"/>
          </a:xfrm>
          <a:custGeom>
            <a:avLst/>
            <a:gdLst/>
            <a:ahLst/>
            <a:cxnLst/>
            <a:rect l="l" t="t" r="r" b="b"/>
            <a:pathLst>
              <a:path w="5581047" h="10287000">
                <a:moveTo>
                  <a:pt x="0" y="0"/>
                </a:moveTo>
                <a:lnTo>
                  <a:pt x="5581047" y="0"/>
                </a:lnTo>
                <a:lnTo>
                  <a:pt x="5581047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w="19050" cap="sq">
            <a:solidFill>
              <a:srgbClr val="FEFEFE"/>
            </a:solidFill>
            <a:prstDash val="solid"/>
            <a:miter/>
          </a:ln>
        </p:spPr>
        <p:txBody>
          <a:bodyPr/>
          <a:lstStyle/>
          <a:p>
            <a:endParaRPr lang="es-CO"/>
          </a:p>
        </p:txBody>
      </p:sp>
      <p:grpSp>
        <p:nvGrpSpPr>
          <p:cNvPr id="4" name="Group 4"/>
          <p:cNvGrpSpPr/>
          <p:nvPr/>
        </p:nvGrpSpPr>
        <p:grpSpPr>
          <a:xfrm>
            <a:off x="3245484" y="1028700"/>
            <a:ext cx="4124349" cy="696512"/>
            <a:chOff x="0" y="0"/>
            <a:chExt cx="1086248" cy="18344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086248" cy="183443"/>
            </a:xfrm>
            <a:custGeom>
              <a:avLst/>
              <a:gdLst/>
              <a:ahLst/>
              <a:cxnLst/>
              <a:rect l="l" t="t" r="r" b="b"/>
              <a:pathLst>
                <a:path w="1086248" h="183443">
                  <a:moveTo>
                    <a:pt x="80716" y="0"/>
                  </a:moveTo>
                  <a:lnTo>
                    <a:pt x="1005532" y="0"/>
                  </a:lnTo>
                  <a:cubicBezTo>
                    <a:pt x="1050110" y="0"/>
                    <a:pt x="1086248" y="36138"/>
                    <a:pt x="1086248" y="80716"/>
                  </a:cubicBezTo>
                  <a:lnTo>
                    <a:pt x="1086248" y="102727"/>
                  </a:lnTo>
                  <a:cubicBezTo>
                    <a:pt x="1086248" y="124134"/>
                    <a:pt x="1077744" y="144665"/>
                    <a:pt x="1062607" y="159802"/>
                  </a:cubicBezTo>
                  <a:cubicBezTo>
                    <a:pt x="1047470" y="174939"/>
                    <a:pt x="1026939" y="183443"/>
                    <a:pt x="1005532" y="183443"/>
                  </a:cubicBezTo>
                  <a:lnTo>
                    <a:pt x="80716" y="183443"/>
                  </a:lnTo>
                  <a:cubicBezTo>
                    <a:pt x="36138" y="183443"/>
                    <a:pt x="0" y="147306"/>
                    <a:pt x="0" y="102727"/>
                  </a:cubicBezTo>
                  <a:lnTo>
                    <a:pt x="0" y="80716"/>
                  </a:lnTo>
                  <a:cubicBezTo>
                    <a:pt x="0" y="59309"/>
                    <a:pt x="8504" y="38779"/>
                    <a:pt x="23641" y="23641"/>
                  </a:cubicBezTo>
                  <a:cubicBezTo>
                    <a:pt x="38779" y="8504"/>
                    <a:pt x="59309" y="0"/>
                    <a:pt x="80716" y="0"/>
                  </a:cubicBezTo>
                  <a:close/>
                </a:path>
              </a:pathLst>
            </a:custGeom>
            <a:solidFill>
              <a:srgbClr val="000000">
                <a:alpha val="32941"/>
              </a:srgbClr>
            </a:solidFill>
            <a:ln w="161925" cap="rnd">
              <a:solidFill>
                <a:srgbClr val="000000">
                  <a:alpha val="32941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lang="es-CO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19050"/>
              <a:ext cx="1086248" cy="1643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2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3262610" y="907806"/>
            <a:ext cx="4090095" cy="938300"/>
            <a:chOff x="0" y="0"/>
            <a:chExt cx="1077227" cy="24712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077227" cy="247124"/>
            </a:xfrm>
            <a:custGeom>
              <a:avLst/>
              <a:gdLst/>
              <a:ahLst/>
              <a:cxnLst/>
              <a:rect l="l" t="t" r="r" b="b"/>
              <a:pathLst>
                <a:path w="1077227" h="247124">
                  <a:moveTo>
                    <a:pt x="32178" y="0"/>
                  </a:moveTo>
                  <a:lnTo>
                    <a:pt x="1045048" y="0"/>
                  </a:lnTo>
                  <a:cubicBezTo>
                    <a:pt x="1053583" y="0"/>
                    <a:pt x="1061767" y="3390"/>
                    <a:pt x="1067802" y="9425"/>
                  </a:cubicBezTo>
                  <a:cubicBezTo>
                    <a:pt x="1073836" y="15459"/>
                    <a:pt x="1077227" y="23644"/>
                    <a:pt x="1077227" y="32178"/>
                  </a:cubicBezTo>
                  <a:lnTo>
                    <a:pt x="1077227" y="214946"/>
                  </a:lnTo>
                  <a:cubicBezTo>
                    <a:pt x="1077227" y="223480"/>
                    <a:pt x="1073836" y="231665"/>
                    <a:pt x="1067802" y="237700"/>
                  </a:cubicBezTo>
                  <a:cubicBezTo>
                    <a:pt x="1061767" y="243734"/>
                    <a:pt x="1053583" y="247124"/>
                    <a:pt x="1045048" y="247124"/>
                  </a:cubicBezTo>
                  <a:lnTo>
                    <a:pt x="32178" y="247124"/>
                  </a:lnTo>
                  <a:cubicBezTo>
                    <a:pt x="23644" y="247124"/>
                    <a:pt x="15459" y="243734"/>
                    <a:pt x="9425" y="237700"/>
                  </a:cubicBezTo>
                  <a:cubicBezTo>
                    <a:pt x="3390" y="231665"/>
                    <a:pt x="0" y="223480"/>
                    <a:pt x="0" y="214946"/>
                  </a:cubicBezTo>
                  <a:lnTo>
                    <a:pt x="0" y="32178"/>
                  </a:lnTo>
                  <a:cubicBezTo>
                    <a:pt x="0" y="23644"/>
                    <a:pt x="3390" y="15459"/>
                    <a:pt x="9425" y="9425"/>
                  </a:cubicBezTo>
                  <a:cubicBezTo>
                    <a:pt x="15459" y="3390"/>
                    <a:pt x="23644" y="0"/>
                    <a:pt x="3217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CO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85725"/>
              <a:ext cx="1077227" cy="3328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6019"/>
                </a:lnSpc>
                <a:spcBef>
                  <a:spcPct val="0"/>
                </a:spcBef>
              </a:pPr>
              <a:r>
                <a:rPr lang="en-US" sz="4299" b="1">
                  <a:solidFill>
                    <a:srgbClr val="F0B16E"/>
                  </a:solidFill>
                  <a:latin typeface="Garamond Bold"/>
                  <a:ea typeface="Garamond Bold"/>
                  <a:cs typeface="Garamond Bold"/>
                  <a:sym typeface="Garamond Bold"/>
                </a:rPr>
                <a:t>Editar personaje</a:t>
              </a:r>
            </a:p>
          </p:txBody>
        </p:sp>
      </p:grpSp>
      <p:sp>
        <p:nvSpPr>
          <p:cNvPr id="10" name="AutoShape 10"/>
          <p:cNvSpPr/>
          <p:nvPr/>
        </p:nvSpPr>
        <p:spPr>
          <a:xfrm>
            <a:off x="3610120" y="1959759"/>
            <a:ext cx="3291840" cy="0"/>
          </a:xfrm>
          <a:prstGeom prst="line">
            <a:avLst/>
          </a:prstGeom>
          <a:ln w="38100" cap="flat">
            <a:solidFill>
              <a:srgbClr val="57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O"/>
          </a:p>
        </p:txBody>
      </p:sp>
      <p:grpSp>
        <p:nvGrpSpPr>
          <p:cNvPr id="11" name="Group 11"/>
          <p:cNvGrpSpPr/>
          <p:nvPr/>
        </p:nvGrpSpPr>
        <p:grpSpPr>
          <a:xfrm>
            <a:off x="3058087" y="2074059"/>
            <a:ext cx="4124349" cy="938300"/>
            <a:chOff x="0" y="0"/>
            <a:chExt cx="5499132" cy="1251067"/>
          </a:xfrm>
        </p:grpSpPr>
        <p:grpSp>
          <p:nvGrpSpPr>
            <p:cNvPr id="12" name="Group 12"/>
            <p:cNvGrpSpPr/>
            <p:nvPr/>
          </p:nvGrpSpPr>
          <p:grpSpPr>
            <a:xfrm>
              <a:off x="0" y="161192"/>
              <a:ext cx="5499132" cy="928683"/>
              <a:chOff x="0" y="0"/>
              <a:chExt cx="1086248" cy="183443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1086248" cy="183443"/>
              </a:xfrm>
              <a:custGeom>
                <a:avLst/>
                <a:gdLst/>
                <a:ahLst/>
                <a:cxnLst/>
                <a:rect l="l" t="t" r="r" b="b"/>
                <a:pathLst>
                  <a:path w="1086248" h="183443">
                    <a:moveTo>
                      <a:pt x="80716" y="0"/>
                    </a:moveTo>
                    <a:lnTo>
                      <a:pt x="1005532" y="0"/>
                    </a:lnTo>
                    <a:cubicBezTo>
                      <a:pt x="1050110" y="0"/>
                      <a:pt x="1086248" y="36138"/>
                      <a:pt x="1086248" y="80716"/>
                    </a:cubicBezTo>
                    <a:lnTo>
                      <a:pt x="1086248" y="102727"/>
                    </a:lnTo>
                    <a:cubicBezTo>
                      <a:pt x="1086248" y="124134"/>
                      <a:pt x="1077744" y="144665"/>
                      <a:pt x="1062607" y="159802"/>
                    </a:cubicBezTo>
                    <a:cubicBezTo>
                      <a:pt x="1047470" y="174939"/>
                      <a:pt x="1026939" y="183443"/>
                      <a:pt x="1005532" y="183443"/>
                    </a:cubicBezTo>
                    <a:lnTo>
                      <a:pt x="80716" y="183443"/>
                    </a:lnTo>
                    <a:cubicBezTo>
                      <a:pt x="36138" y="183443"/>
                      <a:pt x="0" y="147306"/>
                      <a:pt x="0" y="102727"/>
                    </a:cubicBezTo>
                    <a:lnTo>
                      <a:pt x="0" y="80716"/>
                    </a:lnTo>
                    <a:cubicBezTo>
                      <a:pt x="0" y="59309"/>
                      <a:pt x="8504" y="38779"/>
                      <a:pt x="23641" y="23641"/>
                    </a:cubicBezTo>
                    <a:cubicBezTo>
                      <a:pt x="38779" y="8504"/>
                      <a:pt x="59309" y="0"/>
                      <a:pt x="80716" y="0"/>
                    </a:cubicBezTo>
                    <a:close/>
                  </a:path>
                </a:pathLst>
              </a:custGeom>
              <a:solidFill>
                <a:srgbClr val="FEFEFE">
                  <a:alpha val="14902"/>
                </a:srgbClr>
              </a:solidFill>
              <a:ln w="19050" cap="rnd">
                <a:solidFill>
                  <a:srgbClr val="000000">
                    <a:alpha val="14902"/>
                  </a:srgbClr>
                </a:solidFill>
                <a:prstDash val="solid"/>
                <a:round/>
              </a:ln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19050"/>
                <a:ext cx="1086248" cy="16439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22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161192"/>
              <a:ext cx="5499132" cy="928683"/>
              <a:chOff x="0" y="0"/>
              <a:chExt cx="1086248" cy="183443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1086248" cy="183443"/>
              </a:xfrm>
              <a:custGeom>
                <a:avLst/>
                <a:gdLst/>
                <a:ahLst/>
                <a:cxnLst/>
                <a:rect l="l" t="t" r="r" b="b"/>
                <a:pathLst>
                  <a:path w="1086248" h="183443">
                    <a:moveTo>
                      <a:pt x="80716" y="0"/>
                    </a:moveTo>
                    <a:lnTo>
                      <a:pt x="1005532" y="0"/>
                    </a:lnTo>
                    <a:cubicBezTo>
                      <a:pt x="1050110" y="0"/>
                      <a:pt x="1086248" y="36138"/>
                      <a:pt x="1086248" y="80716"/>
                    </a:cubicBezTo>
                    <a:lnTo>
                      <a:pt x="1086248" y="102727"/>
                    </a:lnTo>
                    <a:cubicBezTo>
                      <a:pt x="1086248" y="124134"/>
                      <a:pt x="1077744" y="144665"/>
                      <a:pt x="1062607" y="159802"/>
                    </a:cubicBezTo>
                    <a:cubicBezTo>
                      <a:pt x="1047470" y="174939"/>
                      <a:pt x="1026939" y="183443"/>
                      <a:pt x="1005532" y="183443"/>
                    </a:cubicBezTo>
                    <a:lnTo>
                      <a:pt x="80716" y="183443"/>
                    </a:lnTo>
                    <a:cubicBezTo>
                      <a:pt x="36138" y="183443"/>
                      <a:pt x="0" y="147306"/>
                      <a:pt x="0" y="102727"/>
                    </a:cubicBezTo>
                    <a:lnTo>
                      <a:pt x="0" y="80716"/>
                    </a:lnTo>
                    <a:cubicBezTo>
                      <a:pt x="0" y="59309"/>
                      <a:pt x="8504" y="38779"/>
                      <a:pt x="23641" y="23641"/>
                    </a:cubicBezTo>
                    <a:cubicBezTo>
                      <a:pt x="38779" y="8504"/>
                      <a:pt x="59309" y="0"/>
                      <a:pt x="80716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rnd">
                <a:solidFill>
                  <a:srgbClr val="000000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19050"/>
                <a:ext cx="1086248" cy="16439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22"/>
                  </a:lnSpc>
                </a:pPr>
                <a:endParaRPr/>
              </a:p>
            </p:txBody>
          </p:sp>
        </p:grpSp>
        <p:grpSp>
          <p:nvGrpSpPr>
            <p:cNvPr id="18" name="Group 18"/>
            <p:cNvGrpSpPr/>
            <p:nvPr/>
          </p:nvGrpSpPr>
          <p:grpSpPr>
            <a:xfrm>
              <a:off x="45671" y="0"/>
              <a:ext cx="5453460" cy="1251067"/>
              <a:chOff x="0" y="0"/>
              <a:chExt cx="1077227" cy="247124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1077227" cy="247124"/>
              </a:xfrm>
              <a:custGeom>
                <a:avLst/>
                <a:gdLst/>
                <a:ahLst/>
                <a:cxnLst/>
                <a:rect l="l" t="t" r="r" b="b"/>
                <a:pathLst>
                  <a:path w="1077227" h="247124">
                    <a:moveTo>
                      <a:pt x="32178" y="0"/>
                    </a:moveTo>
                    <a:lnTo>
                      <a:pt x="1045048" y="0"/>
                    </a:lnTo>
                    <a:cubicBezTo>
                      <a:pt x="1053583" y="0"/>
                      <a:pt x="1061767" y="3390"/>
                      <a:pt x="1067802" y="9425"/>
                    </a:cubicBezTo>
                    <a:cubicBezTo>
                      <a:pt x="1073836" y="15459"/>
                      <a:pt x="1077227" y="23644"/>
                      <a:pt x="1077227" y="32178"/>
                    </a:cubicBezTo>
                    <a:lnTo>
                      <a:pt x="1077227" y="214946"/>
                    </a:lnTo>
                    <a:cubicBezTo>
                      <a:pt x="1077227" y="223480"/>
                      <a:pt x="1073836" y="231665"/>
                      <a:pt x="1067802" y="237700"/>
                    </a:cubicBezTo>
                    <a:cubicBezTo>
                      <a:pt x="1061767" y="243734"/>
                      <a:pt x="1053583" y="247124"/>
                      <a:pt x="1045048" y="247124"/>
                    </a:cubicBezTo>
                    <a:lnTo>
                      <a:pt x="32178" y="247124"/>
                    </a:lnTo>
                    <a:cubicBezTo>
                      <a:pt x="23644" y="247124"/>
                      <a:pt x="15459" y="243734"/>
                      <a:pt x="9425" y="237700"/>
                    </a:cubicBezTo>
                    <a:cubicBezTo>
                      <a:pt x="3390" y="231665"/>
                      <a:pt x="0" y="223480"/>
                      <a:pt x="0" y="214946"/>
                    </a:cubicBezTo>
                    <a:lnTo>
                      <a:pt x="0" y="32178"/>
                    </a:lnTo>
                    <a:cubicBezTo>
                      <a:pt x="0" y="23644"/>
                      <a:pt x="3390" y="15459"/>
                      <a:pt x="9425" y="9425"/>
                    </a:cubicBezTo>
                    <a:cubicBezTo>
                      <a:pt x="15459" y="3390"/>
                      <a:pt x="23644" y="0"/>
                      <a:pt x="32178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20" name="TextBox 20"/>
              <p:cNvSpPr txBox="1"/>
              <p:nvPr/>
            </p:nvSpPr>
            <p:spPr>
              <a:xfrm>
                <a:off x="0" y="-85725"/>
                <a:ext cx="1077227" cy="33284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6019"/>
                  </a:lnSpc>
                  <a:spcBef>
                    <a:spcPct val="0"/>
                  </a:spcBef>
                </a:pPr>
                <a:r>
                  <a:rPr lang="en-US" sz="4299" b="1">
                    <a:solidFill>
                      <a:srgbClr val="060606"/>
                    </a:solidFill>
                    <a:latin typeface="Garamond Bold"/>
                    <a:ea typeface="Garamond Bold"/>
                    <a:cs typeface="Garamond Bold"/>
                    <a:sym typeface="Garamond Bold"/>
                  </a:rPr>
                  <a:t>Mateo</a:t>
                </a:r>
              </a:p>
            </p:txBody>
          </p:sp>
        </p:grpSp>
      </p:grpSp>
      <p:grpSp>
        <p:nvGrpSpPr>
          <p:cNvPr id="21" name="Group 21"/>
          <p:cNvGrpSpPr/>
          <p:nvPr/>
        </p:nvGrpSpPr>
        <p:grpSpPr>
          <a:xfrm>
            <a:off x="5344418" y="8397711"/>
            <a:ext cx="2019845" cy="564128"/>
            <a:chOff x="0" y="0"/>
            <a:chExt cx="531976" cy="148577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531976" cy="148577"/>
            </a:xfrm>
            <a:custGeom>
              <a:avLst/>
              <a:gdLst/>
              <a:ahLst/>
              <a:cxnLst/>
              <a:rect l="l" t="t" r="r" b="b"/>
              <a:pathLst>
                <a:path w="531976" h="148577">
                  <a:moveTo>
                    <a:pt x="74288" y="0"/>
                  </a:moveTo>
                  <a:lnTo>
                    <a:pt x="457687" y="0"/>
                  </a:lnTo>
                  <a:cubicBezTo>
                    <a:pt x="477390" y="0"/>
                    <a:pt x="496285" y="7827"/>
                    <a:pt x="510217" y="21759"/>
                  </a:cubicBezTo>
                  <a:cubicBezTo>
                    <a:pt x="524149" y="35690"/>
                    <a:pt x="531976" y="54586"/>
                    <a:pt x="531976" y="74288"/>
                  </a:cubicBezTo>
                  <a:lnTo>
                    <a:pt x="531976" y="74288"/>
                  </a:lnTo>
                  <a:cubicBezTo>
                    <a:pt x="531976" y="115317"/>
                    <a:pt x="498716" y="148577"/>
                    <a:pt x="457687" y="148577"/>
                  </a:cubicBezTo>
                  <a:lnTo>
                    <a:pt x="74288" y="148577"/>
                  </a:lnTo>
                  <a:cubicBezTo>
                    <a:pt x="33260" y="148577"/>
                    <a:pt x="0" y="115317"/>
                    <a:pt x="0" y="74288"/>
                  </a:cubicBezTo>
                  <a:lnTo>
                    <a:pt x="0" y="74288"/>
                  </a:lnTo>
                  <a:cubicBezTo>
                    <a:pt x="0" y="33260"/>
                    <a:pt x="33260" y="0"/>
                    <a:pt x="74288" y="0"/>
                  </a:cubicBezTo>
                  <a:close/>
                </a:path>
              </a:pathLst>
            </a:custGeom>
            <a:solidFill>
              <a:srgbClr val="000000">
                <a:alpha val="47843"/>
              </a:srgbClr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s-CO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19050"/>
              <a:ext cx="531976" cy="1295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2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3134899" y="8397711"/>
            <a:ext cx="2019845" cy="564128"/>
            <a:chOff x="0" y="0"/>
            <a:chExt cx="531976" cy="148577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531976" cy="148577"/>
            </a:xfrm>
            <a:custGeom>
              <a:avLst/>
              <a:gdLst/>
              <a:ahLst/>
              <a:cxnLst/>
              <a:rect l="l" t="t" r="r" b="b"/>
              <a:pathLst>
                <a:path w="531976" h="148577">
                  <a:moveTo>
                    <a:pt x="74288" y="0"/>
                  </a:moveTo>
                  <a:lnTo>
                    <a:pt x="457687" y="0"/>
                  </a:lnTo>
                  <a:cubicBezTo>
                    <a:pt x="477390" y="0"/>
                    <a:pt x="496285" y="7827"/>
                    <a:pt x="510217" y="21759"/>
                  </a:cubicBezTo>
                  <a:cubicBezTo>
                    <a:pt x="524149" y="35690"/>
                    <a:pt x="531976" y="54586"/>
                    <a:pt x="531976" y="74288"/>
                  </a:cubicBezTo>
                  <a:lnTo>
                    <a:pt x="531976" y="74288"/>
                  </a:lnTo>
                  <a:cubicBezTo>
                    <a:pt x="531976" y="115317"/>
                    <a:pt x="498716" y="148577"/>
                    <a:pt x="457687" y="148577"/>
                  </a:cubicBezTo>
                  <a:lnTo>
                    <a:pt x="74288" y="148577"/>
                  </a:lnTo>
                  <a:cubicBezTo>
                    <a:pt x="33260" y="148577"/>
                    <a:pt x="0" y="115317"/>
                    <a:pt x="0" y="74288"/>
                  </a:cubicBezTo>
                  <a:lnTo>
                    <a:pt x="0" y="74288"/>
                  </a:lnTo>
                  <a:cubicBezTo>
                    <a:pt x="0" y="33260"/>
                    <a:pt x="33260" y="0"/>
                    <a:pt x="74288" y="0"/>
                  </a:cubicBezTo>
                  <a:close/>
                </a:path>
              </a:pathLst>
            </a:custGeom>
            <a:solidFill>
              <a:srgbClr val="000000">
                <a:alpha val="47843"/>
              </a:srgbClr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s-CO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19050"/>
              <a:ext cx="531976" cy="1295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2"/>
                </a:lnSpc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5344418" y="8397711"/>
            <a:ext cx="2019845" cy="564128"/>
            <a:chOff x="0" y="0"/>
            <a:chExt cx="531976" cy="148577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531976" cy="148577"/>
            </a:xfrm>
            <a:custGeom>
              <a:avLst/>
              <a:gdLst/>
              <a:ahLst/>
              <a:cxnLst/>
              <a:rect l="l" t="t" r="r" b="b"/>
              <a:pathLst>
                <a:path w="531976" h="148577">
                  <a:moveTo>
                    <a:pt x="74288" y="0"/>
                  </a:moveTo>
                  <a:lnTo>
                    <a:pt x="457687" y="0"/>
                  </a:lnTo>
                  <a:cubicBezTo>
                    <a:pt x="477390" y="0"/>
                    <a:pt x="496285" y="7827"/>
                    <a:pt x="510217" y="21759"/>
                  </a:cubicBezTo>
                  <a:cubicBezTo>
                    <a:pt x="524149" y="35690"/>
                    <a:pt x="531976" y="54586"/>
                    <a:pt x="531976" y="74288"/>
                  </a:cubicBezTo>
                  <a:lnTo>
                    <a:pt x="531976" y="74288"/>
                  </a:lnTo>
                  <a:cubicBezTo>
                    <a:pt x="531976" y="115317"/>
                    <a:pt x="498716" y="148577"/>
                    <a:pt x="457687" y="148577"/>
                  </a:cubicBezTo>
                  <a:lnTo>
                    <a:pt x="74288" y="148577"/>
                  </a:lnTo>
                  <a:cubicBezTo>
                    <a:pt x="33260" y="148577"/>
                    <a:pt x="0" y="115317"/>
                    <a:pt x="0" y="74288"/>
                  </a:cubicBezTo>
                  <a:lnTo>
                    <a:pt x="0" y="74288"/>
                  </a:lnTo>
                  <a:cubicBezTo>
                    <a:pt x="0" y="33260"/>
                    <a:pt x="33260" y="0"/>
                    <a:pt x="7428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s-CO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19050"/>
              <a:ext cx="531976" cy="1295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2"/>
                </a:lnSpc>
              </a:pPr>
              <a:r>
                <a:rPr lang="en-US" sz="2038" b="1" spc="81">
                  <a:solidFill>
                    <a:srgbClr val="FFFFFF"/>
                  </a:solidFill>
                  <a:latin typeface="Now Bold"/>
                  <a:ea typeface="Now Bold"/>
                  <a:cs typeface="Now Bold"/>
                  <a:sym typeface="Now Bold"/>
                </a:rPr>
                <a:t>ACEPTAR</a:t>
              </a:r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3134899" y="8397711"/>
            <a:ext cx="2019845" cy="564128"/>
            <a:chOff x="0" y="0"/>
            <a:chExt cx="531976" cy="148577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531976" cy="148577"/>
            </a:xfrm>
            <a:custGeom>
              <a:avLst/>
              <a:gdLst/>
              <a:ahLst/>
              <a:cxnLst/>
              <a:rect l="l" t="t" r="r" b="b"/>
              <a:pathLst>
                <a:path w="531976" h="148577">
                  <a:moveTo>
                    <a:pt x="74288" y="0"/>
                  </a:moveTo>
                  <a:lnTo>
                    <a:pt x="457687" y="0"/>
                  </a:lnTo>
                  <a:cubicBezTo>
                    <a:pt x="477390" y="0"/>
                    <a:pt x="496285" y="7827"/>
                    <a:pt x="510217" y="21759"/>
                  </a:cubicBezTo>
                  <a:cubicBezTo>
                    <a:pt x="524149" y="35690"/>
                    <a:pt x="531976" y="54586"/>
                    <a:pt x="531976" y="74288"/>
                  </a:cubicBezTo>
                  <a:lnTo>
                    <a:pt x="531976" y="74288"/>
                  </a:lnTo>
                  <a:cubicBezTo>
                    <a:pt x="531976" y="115317"/>
                    <a:pt x="498716" y="148577"/>
                    <a:pt x="457687" y="148577"/>
                  </a:cubicBezTo>
                  <a:lnTo>
                    <a:pt x="74288" y="148577"/>
                  </a:lnTo>
                  <a:cubicBezTo>
                    <a:pt x="33260" y="148577"/>
                    <a:pt x="0" y="115317"/>
                    <a:pt x="0" y="74288"/>
                  </a:cubicBezTo>
                  <a:lnTo>
                    <a:pt x="0" y="74288"/>
                  </a:lnTo>
                  <a:cubicBezTo>
                    <a:pt x="0" y="33260"/>
                    <a:pt x="33260" y="0"/>
                    <a:pt x="7428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s-CO"/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0" y="19050"/>
              <a:ext cx="531976" cy="1295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2"/>
                </a:lnSpc>
              </a:pPr>
              <a:r>
                <a:rPr lang="en-US" sz="2038" b="1" spc="81">
                  <a:solidFill>
                    <a:srgbClr val="FFFFFF"/>
                  </a:solidFill>
                  <a:latin typeface="Now Bold"/>
                  <a:ea typeface="Now Bold"/>
                  <a:cs typeface="Now Bold"/>
                  <a:sym typeface="Now Bold"/>
                </a:rPr>
                <a:t>CANCELAR</a:t>
              </a:r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3058087" y="3135312"/>
            <a:ext cx="4333712" cy="4962668"/>
            <a:chOff x="0" y="0"/>
            <a:chExt cx="740948" cy="848483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740948" cy="848483"/>
            </a:xfrm>
            <a:custGeom>
              <a:avLst/>
              <a:gdLst/>
              <a:ahLst/>
              <a:cxnLst/>
              <a:rect l="l" t="t" r="r" b="b"/>
              <a:pathLst>
                <a:path w="740948" h="848483">
                  <a:moveTo>
                    <a:pt x="17864" y="0"/>
                  </a:moveTo>
                  <a:lnTo>
                    <a:pt x="723084" y="0"/>
                  </a:lnTo>
                  <a:cubicBezTo>
                    <a:pt x="732950" y="0"/>
                    <a:pt x="740948" y="7998"/>
                    <a:pt x="740948" y="17864"/>
                  </a:cubicBezTo>
                  <a:lnTo>
                    <a:pt x="740948" y="830618"/>
                  </a:lnTo>
                  <a:cubicBezTo>
                    <a:pt x="740948" y="840485"/>
                    <a:pt x="732950" y="848483"/>
                    <a:pt x="723084" y="848483"/>
                  </a:cubicBezTo>
                  <a:lnTo>
                    <a:pt x="17864" y="848483"/>
                  </a:lnTo>
                  <a:cubicBezTo>
                    <a:pt x="7998" y="848483"/>
                    <a:pt x="0" y="840485"/>
                    <a:pt x="0" y="830618"/>
                  </a:cubicBezTo>
                  <a:lnTo>
                    <a:pt x="0" y="17864"/>
                  </a:lnTo>
                  <a:cubicBezTo>
                    <a:pt x="0" y="7998"/>
                    <a:pt x="7998" y="0"/>
                    <a:pt x="17864" y="0"/>
                  </a:cubicBezTo>
                  <a:close/>
                </a:path>
              </a:pathLst>
            </a:custGeom>
            <a:solidFill>
              <a:srgbClr val="C7B384">
                <a:alpha val="35686"/>
              </a:srgbClr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0" y="19050"/>
              <a:ext cx="740948" cy="829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2"/>
                </a:lnSpc>
              </a:pPr>
              <a:endParaRPr/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3667894" y="5978762"/>
            <a:ext cx="3064094" cy="273701"/>
            <a:chOff x="0" y="0"/>
            <a:chExt cx="584595" cy="52219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584595" cy="52219"/>
            </a:xfrm>
            <a:custGeom>
              <a:avLst/>
              <a:gdLst/>
              <a:ahLst/>
              <a:cxnLst/>
              <a:rect l="l" t="t" r="r" b="b"/>
              <a:pathLst>
                <a:path w="584595" h="52219">
                  <a:moveTo>
                    <a:pt x="15160" y="0"/>
                  </a:moveTo>
                  <a:lnTo>
                    <a:pt x="569435" y="0"/>
                  </a:lnTo>
                  <a:cubicBezTo>
                    <a:pt x="573456" y="0"/>
                    <a:pt x="577312" y="1597"/>
                    <a:pt x="580155" y="4440"/>
                  </a:cubicBezTo>
                  <a:cubicBezTo>
                    <a:pt x="582998" y="7283"/>
                    <a:pt x="584595" y="11139"/>
                    <a:pt x="584595" y="15160"/>
                  </a:cubicBezTo>
                  <a:lnTo>
                    <a:pt x="584595" y="37059"/>
                  </a:lnTo>
                  <a:cubicBezTo>
                    <a:pt x="584595" y="41080"/>
                    <a:pt x="582998" y="44936"/>
                    <a:pt x="580155" y="47779"/>
                  </a:cubicBezTo>
                  <a:cubicBezTo>
                    <a:pt x="577312" y="50622"/>
                    <a:pt x="573456" y="52219"/>
                    <a:pt x="569435" y="52219"/>
                  </a:cubicBezTo>
                  <a:lnTo>
                    <a:pt x="15160" y="52219"/>
                  </a:lnTo>
                  <a:cubicBezTo>
                    <a:pt x="11139" y="52219"/>
                    <a:pt x="7283" y="50622"/>
                    <a:pt x="4440" y="47779"/>
                  </a:cubicBezTo>
                  <a:cubicBezTo>
                    <a:pt x="1597" y="44936"/>
                    <a:pt x="0" y="41080"/>
                    <a:pt x="0" y="37059"/>
                  </a:cubicBezTo>
                  <a:lnTo>
                    <a:pt x="0" y="15160"/>
                  </a:lnTo>
                  <a:cubicBezTo>
                    <a:pt x="0" y="11139"/>
                    <a:pt x="1597" y="7283"/>
                    <a:pt x="4440" y="4440"/>
                  </a:cubicBezTo>
                  <a:cubicBezTo>
                    <a:pt x="7283" y="1597"/>
                    <a:pt x="11139" y="0"/>
                    <a:pt x="15160" y="0"/>
                  </a:cubicBezTo>
                  <a:close/>
                </a:path>
              </a:pathLst>
            </a:custGeom>
            <a:solidFill>
              <a:srgbClr val="B19764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s-CO"/>
            </a:p>
          </p:txBody>
        </p:sp>
        <p:sp>
          <p:nvSpPr>
            <p:cNvPr id="38" name="TextBox 38"/>
            <p:cNvSpPr txBox="1"/>
            <p:nvPr/>
          </p:nvSpPr>
          <p:spPr>
            <a:xfrm>
              <a:off x="0" y="19050"/>
              <a:ext cx="584595" cy="33169"/>
            </a:xfrm>
            <a:prstGeom prst="rect">
              <a:avLst/>
            </a:prstGeom>
          </p:spPr>
          <p:txBody>
            <a:bodyPr lIns="70127" tIns="70127" rIns="70127" bIns="70127" rtlCol="0" anchor="ctr"/>
            <a:lstStyle/>
            <a:p>
              <a:pPr algn="ctr">
                <a:lnSpc>
                  <a:spcPts val="2222"/>
                </a:lnSpc>
              </a:pPr>
              <a:endParaRPr/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4028601" y="5997903"/>
            <a:ext cx="326865" cy="235418"/>
            <a:chOff x="0" y="0"/>
            <a:chExt cx="62362" cy="44915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62362" cy="44915"/>
            </a:xfrm>
            <a:custGeom>
              <a:avLst/>
              <a:gdLst/>
              <a:ahLst/>
              <a:cxnLst/>
              <a:rect l="l" t="t" r="r" b="b"/>
              <a:pathLst>
                <a:path w="62362" h="44915">
                  <a:moveTo>
                    <a:pt x="22458" y="0"/>
                  </a:moveTo>
                  <a:lnTo>
                    <a:pt x="39905" y="0"/>
                  </a:lnTo>
                  <a:cubicBezTo>
                    <a:pt x="52308" y="0"/>
                    <a:pt x="62362" y="10055"/>
                    <a:pt x="62362" y="22458"/>
                  </a:cubicBezTo>
                  <a:lnTo>
                    <a:pt x="62362" y="22458"/>
                  </a:lnTo>
                  <a:cubicBezTo>
                    <a:pt x="62362" y="34861"/>
                    <a:pt x="52308" y="44915"/>
                    <a:pt x="39905" y="44915"/>
                  </a:cubicBezTo>
                  <a:lnTo>
                    <a:pt x="22458" y="44915"/>
                  </a:lnTo>
                  <a:cubicBezTo>
                    <a:pt x="10055" y="44915"/>
                    <a:pt x="0" y="34861"/>
                    <a:pt x="0" y="22458"/>
                  </a:cubicBezTo>
                  <a:lnTo>
                    <a:pt x="0" y="22458"/>
                  </a:lnTo>
                  <a:cubicBezTo>
                    <a:pt x="0" y="10055"/>
                    <a:pt x="10055" y="0"/>
                    <a:pt x="22458" y="0"/>
                  </a:cubicBezTo>
                  <a:close/>
                </a:path>
              </a:pathLst>
            </a:custGeom>
            <a:solidFill>
              <a:srgbClr val="C7B384"/>
            </a:solidFill>
            <a:ln w="9525" cap="sq">
              <a:solidFill>
                <a:srgbClr val="6F615E"/>
              </a:solidFill>
              <a:prstDash val="solid"/>
              <a:miter/>
            </a:ln>
          </p:spPr>
          <p:txBody>
            <a:bodyPr/>
            <a:lstStyle/>
            <a:p>
              <a:endParaRPr lang="es-CO"/>
            </a:p>
          </p:txBody>
        </p:sp>
        <p:sp>
          <p:nvSpPr>
            <p:cNvPr id="41" name="TextBox 41"/>
            <p:cNvSpPr txBox="1"/>
            <p:nvPr/>
          </p:nvSpPr>
          <p:spPr>
            <a:xfrm>
              <a:off x="0" y="19050"/>
              <a:ext cx="62362" cy="25865"/>
            </a:xfrm>
            <a:prstGeom prst="rect">
              <a:avLst/>
            </a:prstGeom>
          </p:spPr>
          <p:txBody>
            <a:bodyPr lIns="70127" tIns="70127" rIns="70127" bIns="70127" rtlCol="0" anchor="ctr"/>
            <a:lstStyle/>
            <a:p>
              <a:pPr algn="ctr">
                <a:lnSpc>
                  <a:spcPts val="2222"/>
                </a:lnSpc>
              </a:pPr>
              <a:endParaRPr/>
            </a:p>
          </p:txBody>
        </p:sp>
      </p:grpSp>
      <p:grpSp>
        <p:nvGrpSpPr>
          <p:cNvPr id="42" name="Group 42"/>
          <p:cNvGrpSpPr/>
          <p:nvPr/>
        </p:nvGrpSpPr>
        <p:grpSpPr>
          <a:xfrm>
            <a:off x="3692632" y="5997903"/>
            <a:ext cx="326865" cy="235418"/>
            <a:chOff x="0" y="0"/>
            <a:chExt cx="62362" cy="44915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62362" cy="44915"/>
            </a:xfrm>
            <a:custGeom>
              <a:avLst/>
              <a:gdLst/>
              <a:ahLst/>
              <a:cxnLst/>
              <a:rect l="l" t="t" r="r" b="b"/>
              <a:pathLst>
                <a:path w="62362" h="44915">
                  <a:moveTo>
                    <a:pt x="22458" y="0"/>
                  </a:moveTo>
                  <a:lnTo>
                    <a:pt x="39905" y="0"/>
                  </a:lnTo>
                  <a:cubicBezTo>
                    <a:pt x="52308" y="0"/>
                    <a:pt x="62362" y="10055"/>
                    <a:pt x="62362" y="22458"/>
                  </a:cubicBezTo>
                  <a:lnTo>
                    <a:pt x="62362" y="22458"/>
                  </a:lnTo>
                  <a:cubicBezTo>
                    <a:pt x="62362" y="34861"/>
                    <a:pt x="52308" y="44915"/>
                    <a:pt x="39905" y="44915"/>
                  </a:cubicBezTo>
                  <a:lnTo>
                    <a:pt x="22458" y="44915"/>
                  </a:lnTo>
                  <a:cubicBezTo>
                    <a:pt x="10055" y="44915"/>
                    <a:pt x="0" y="34861"/>
                    <a:pt x="0" y="22458"/>
                  </a:cubicBezTo>
                  <a:lnTo>
                    <a:pt x="0" y="22458"/>
                  </a:lnTo>
                  <a:cubicBezTo>
                    <a:pt x="0" y="10055"/>
                    <a:pt x="10055" y="0"/>
                    <a:pt x="22458" y="0"/>
                  </a:cubicBezTo>
                  <a:close/>
                </a:path>
              </a:pathLst>
            </a:custGeom>
            <a:solidFill>
              <a:srgbClr val="C7B384"/>
            </a:solidFill>
            <a:ln w="9525" cap="sq">
              <a:solidFill>
                <a:srgbClr val="6F615E"/>
              </a:solidFill>
              <a:prstDash val="solid"/>
              <a:miter/>
            </a:ln>
          </p:spPr>
          <p:txBody>
            <a:bodyPr/>
            <a:lstStyle/>
            <a:p>
              <a:endParaRPr lang="es-CO"/>
            </a:p>
          </p:txBody>
        </p:sp>
        <p:sp>
          <p:nvSpPr>
            <p:cNvPr id="44" name="TextBox 44"/>
            <p:cNvSpPr txBox="1"/>
            <p:nvPr/>
          </p:nvSpPr>
          <p:spPr>
            <a:xfrm>
              <a:off x="0" y="19050"/>
              <a:ext cx="62362" cy="25865"/>
            </a:xfrm>
            <a:prstGeom prst="rect">
              <a:avLst/>
            </a:prstGeom>
          </p:spPr>
          <p:txBody>
            <a:bodyPr lIns="70127" tIns="70127" rIns="70127" bIns="70127" rtlCol="0" anchor="ctr"/>
            <a:lstStyle/>
            <a:p>
              <a:pPr algn="ctr">
                <a:lnSpc>
                  <a:spcPts val="2222"/>
                </a:lnSpc>
              </a:pPr>
              <a:endParaRPr/>
            </a:p>
          </p:txBody>
        </p:sp>
      </p:grpSp>
      <p:grpSp>
        <p:nvGrpSpPr>
          <p:cNvPr id="45" name="Group 45"/>
          <p:cNvGrpSpPr/>
          <p:nvPr/>
        </p:nvGrpSpPr>
        <p:grpSpPr>
          <a:xfrm>
            <a:off x="4364571" y="5997903"/>
            <a:ext cx="326865" cy="235418"/>
            <a:chOff x="0" y="0"/>
            <a:chExt cx="62362" cy="44915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62362" cy="44915"/>
            </a:xfrm>
            <a:custGeom>
              <a:avLst/>
              <a:gdLst/>
              <a:ahLst/>
              <a:cxnLst/>
              <a:rect l="l" t="t" r="r" b="b"/>
              <a:pathLst>
                <a:path w="62362" h="44915">
                  <a:moveTo>
                    <a:pt x="22458" y="0"/>
                  </a:moveTo>
                  <a:lnTo>
                    <a:pt x="39905" y="0"/>
                  </a:lnTo>
                  <a:cubicBezTo>
                    <a:pt x="52308" y="0"/>
                    <a:pt x="62362" y="10055"/>
                    <a:pt x="62362" y="22458"/>
                  </a:cubicBezTo>
                  <a:lnTo>
                    <a:pt x="62362" y="22458"/>
                  </a:lnTo>
                  <a:cubicBezTo>
                    <a:pt x="62362" y="34861"/>
                    <a:pt x="52308" y="44915"/>
                    <a:pt x="39905" y="44915"/>
                  </a:cubicBezTo>
                  <a:lnTo>
                    <a:pt x="22458" y="44915"/>
                  </a:lnTo>
                  <a:cubicBezTo>
                    <a:pt x="10055" y="44915"/>
                    <a:pt x="0" y="34861"/>
                    <a:pt x="0" y="22458"/>
                  </a:cubicBezTo>
                  <a:lnTo>
                    <a:pt x="0" y="22458"/>
                  </a:lnTo>
                  <a:cubicBezTo>
                    <a:pt x="0" y="10055"/>
                    <a:pt x="10055" y="0"/>
                    <a:pt x="22458" y="0"/>
                  </a:cubicBezTo>
                  <a:close/>
                </a:path>
              </a:pathLst>
            </a:custGeom>
            <a:solidFill>
              <a:srgbClr val="C7B384"/>
            </a:solidFill>
            <a:ln w="9525" cap="sq">
              <a:solidFill>
                <a:srgbClr val="6F615E"/>
              </a:solidFill>
              <a:prstDash val="solid"/>
              <a:miter/>
            </a:ln>
          </p:spPr>
          <p:txBody>
            <a:bodyPr/>
            <a:lstStyle/>
            <a:p>
              <a:endParaRPr lang="es-CO"/>
            </a:p>
          </p:txBody>
        </p:sp>
        <p:sp>
          <p:nvSpPr>
            <p:cNvPr id="47" name="TextBox 47"/>
            <p:cNvSpPr txBox="1"/>
            <p:nvPr/>
          </p:nvSpPr>
          <p:spPr>
            <a:xfrm>
              <a:off x="0" y="19050"/>
              <a:ext cx="62362" cy="25865"/>
            </a:xfrm>
            <a:prstGeom prst="rect">
              <a:avLst/>
            </a:prstGeom>
          </p:spPr>
          <p:txBody>
            <a:bodyPr lIns="70127" tIns="70127" rIns="70127" bIns="70127" rtlCol="0" anchor="ctr"/>
            <a:lstStyle/>
            <a:p>
              <a:pPr algn="ctr">
                <a:lnSpc>
                  <a:spcPts val="2222"/>
                </a:lnSpc>
              </a:pPr>
              <a:endParaRPr/>
            </a:p>
          </p:txBody>
        </p:sp>
      </p:grpSp>
      <p:grpSp>
        <p:nvGrpSpPr>
          <p:cNvPr id="48" name="Group 48"/>
          <p:cNvGrpSpPr/>
          <p:nvPr/>
        </p:nvGrpSpPr>
        <p:grpSpPr>
          <a:xfrm>
            <a:off x="4700540" y="5997903"/>
            <a:ext cx="326865" cy="235418"/>
            <a:chOff x="0" y="0"/>
            <a:chExt cx="62362" cy="44915"/>
          </a:xfrm>
        </p:grpSpPr>
        <p:sp>
          <p:nvSpPr>
            <p:cNvPr id="49" name="Freeform 49"/>
            <p:cNvSpPr/>
            <p:nvPr/>
          </p:nvSpPr>
          <p:spPr>
            <a:xfrm>
              <a:off x="0" y="0"/>
              <a:ext cx="62362" cy="44915"/>
            </a:xfrm>
            <a:custGeom>
              <a:avLst/>
              <a:gdLst/>
              <a:ahLst/>
              <a:cxnLst/>
              <a:rect l="l" t="t" r="r" b="b"/>
              <a:pathLst>
                <a:path w="62362" h="44915">
                  <a:moveTo>
                    <a:pt x="22458" y="0"/>
                  </a:moveTo>
                  <a:lnTo>
                    <a:pt x="39905" y="0"/>
                  </a:lnTo>
                  <a:cubicBezTo>
                    <a:pt x="52308" y="0"/>
                    <a:pt x="62362" y="10055"/>
                    <a:pt x="62362" y="22458"/>
                  </a:cubicBezTo>
                  <a:lnTo>
                    <a:pt x="62362" y="22458"/>
                  </a:lnTo>
                  <a:cubicBezTo>
                    <a:pt x="62362" y="34861"/>
                    <a:pt x="52308" y="44915"/>
                    <a:pt x="39905" y="44915"/>
                  </a:cubicBezTo>
                  <a:lnTo>
                    <a:pt x="22458" y="44915"/>
                  </a:lnTo>
                  <a:cubicBezTo>
                    <a:pt x="10055" y="44915"/>
                    <a:pt x="0" y="34861"/>
                    <a:pt x="0" y="22458"/>
                  </a:cubicBezTo>
                  <a:lnTo>
                    <a:pt x="0" y="22458"/>
                  </a:lnTo>
                  <a:cubicBezTo>
                    <a:pt x="0" y="10055"/>
                    <a:pt x="10055" y="0"/>
                    <a:pt x="22458" y="0"/>
                  </a:cubicBezTo>
                  <a:close/>
                </a:path>
              </a:pathLst>
            </a:custGeom>
            <a:solidFill>
              <a:srgbClr val="C7B384"/>
            </a:solidFill>
            <a:ln w="9525" cap="sq">
              <a:solidFill>
                <a:srgbClr val="6F615E"/>
              </a:solidFill>
              <a:prstDash val="solid"/>
              <a:miter/>
            </a:ln>
          </p:spPr>
          <p:txBody>
            <a:bodyPr/>
            <a:lstStyle/>
            <a:p>
              <a:endParaRPr lang="es-CO"/>
            </a:p>
          </p:txBody>
        </p:sp>
        <p:sp>
          <p:nvSpPr>
            <p:cNvPr id="50" name="TextBox 50"/>
            <p:cNvSpPr txBox="1"/>
            <p:nvPr/>
          </p:nvSpPr>
          <p:spPr>
            <a:xfrm>
              <a:off x="0" y="19050"/>
              <a:ext cx="62362" cy="25865"/>
            </a:xfrm>
            <a:prstGeom prst="rect">
              <a:avLst/>
            </a:prstGeom>
          </p:spPr>
          <p:txBody>
            <a:bodyPr lIns="70127" tIns="70127" rIns="70127" bIns="70127" rtlCol="0" anchor="ctr"/>
            <a:lstStyle/>
            <a:p>
              <a:pPr algn="ctr">
                <a:lnSpc>
                  <a:spcPts val="2222"/>
                </a:lnSpc>
              </a:pPr>
              <a:endParaRPr/>
            </a:p>
          </p:txBody>
        </p:sp>
      </p:grpSp>
      <p:grpSp>
        <p:nvGrpSpPr>
          <p:cNvPr id="51" name="Group 51"/>
          <p:cNvGrpSpPr/>
          <p:nvPr/>
        </p:nvGrpSpPr>
        <p:grpSpPr>
          <a:xfrm>
            <a:off x="5034000" y="5997903"/>
            <a:ext cx="326865" cy="235418"/>
            <a:chOff x="0" y="0"/>
            <a:chExt cx="62362" cy="44915"/>
          </a:xfrm>
        </p:grpSpPr>
        <p:sp>
          <p:nvSpPr>
            <p:cNvPr id="52" name="Freeform 52"/>
            <p:cNvSpPr/>
            <p:nvPr/>
          </p:nvSpPr>
          <p:spPr>
            <a:xfrm>
              <a:off x="0" y="0"/>
              <a:ext cx="62362" cy="44915"/>
            </a:xfrm>
            <a:custGeom>
              <a:avLst/>
              <a:gdLst/>
              <a:ahLst/>
              <a:cxnLst/>
              <a:rect l="l" t="t" r="r" b="b"/>
              <a:pathLst>
                <a:path w="62362" h="44915">
                  <a:moveTo>
                    <a:pt x="22458" y="0"/>
                  </a:moveTo>
                  <a:lnTo>
                    <a:pt x="39905" y="0"/>
                  </a:lnTo>
                  <a:cubicBezTo>
                    <a:pt x="52308" y="0"/>
                    <a:pt x="62362" y="10055"/>
                    <a:pt x="62362" y="22458"/>
                  </a:cubicBezTo>
                  <a:lnTo>
                    <a:pt x="62362" y="22458"/>
                  </a:lnTo>
                  <a:cubicBezTo>
                    <a:pt x="62362" y="34861"/>
                    <a:pt x="52308" y="44915"/>
                    <a:pt x="39905" y="44915"/>
                  </a:cubicBezTo>
                  <a:lnTo>
                    <a:pt x="22458" y="44915"/>
                  </a:lnTo>
                  <a:cubicBezTo>
                    <a:pt x="10055" y="44915"/>
                    <a:pt x="0" y="34861"/>
                    <a:pt x="0" y="22458"/>
                  </a:cubicBezTo>
                  <a:lnTo>
                    <a:pt x="0" y="22458"/>
                  </a:lnTo>
                  <a:cubicBezTo>
                    <a:pt x="0" y="10055"/>
                    <a:pt x="10055" y="0"/>
                    <a:pt x="22458" y="0"/>
                  </a:cubicBezTo>
                  <a:close/>
                </a:path>
              </a:pathLst>
            </a:custGeom>
            <a:solidFill>
              <a:srgbClr val="C7B384"/>
            </a:solidFill>
            <a:ln w="9525" cap="sq">
              <a:solidFill>
                <a:srgbClr val="6F615E"/>
              </a:solidFill>
              <a:prstDash val="solid"/>
              <a:miter/>
            </a:ln>
          </p:spPr>
          <p:txBody>
            <a:bodyPr/>
            <a:lstStyle/>
            <a:p>
              <a:endParaRPr lang="es-CO"/>
            </a:p>
          </p:txBody>
        </p:sp>
        <p:sp>
          <p:nvSpPr>
            <p:cNvPr id="53" name="TextBox 53"/>
            <p:cNvSpPr txBox="1"/>
            <p:nvPr/>
          </p:nvSpPr>
          <p:spPr>
            <a:xfrm>
              <a:off x="0" y="19050"/>
              <a:ext cx="62362" cy="25865"/>
            </a:xfrm>
            <a:prstGeom prst="rect">
              <a:avLst/>
            </a:prstGeom>
          </p:spPr>
          <p:txBody>
            <a:bodyPr lIns="70127" tIns="70127" rIns="70127" bIns="70127" rtlCol="0" anchor="ctr"/>
            <a:lstStyle/>
            <a:p>
              <a:pPr algn="ctr">
                <a:lnSpc>
                  <a:spcPts val="2222"/>
                </a:lnSpc>
              </a:pPr>
              <a:endParaRPr/>
            </a:p>
          </p:txBody>
        </p:sp>
      </p:grpSp>
      <p:grpSp>
        <p:nvGrpSpPr>
          <p:cNvPr id="54" name="Group 54"/>
          <p:cNvGrpSpPr/>
          <p:nvPr/>
        </p:nvGrpSpPr>
        <p:grpSpPr>
          <a:xfrm>
            <a:off x="5372478" y="5997903"/>
            <a:ext cx="326865" cy="235418"/>
            <a:chOff x="0" y="0"/>
            <a:chExt cx="62362" cy="44915"/>
          </a:xfrm>
        </p:grpSpPr>
        <p:sp>
          <p:nvSpPr>
            <p:cNvPr id="55" name="Freeform 55"/>
            <p:cNvSpPr/>
            <p:nvPr/>
          </p:nvSpPr>
          <p:spPr>
            <a:xfrm>
              <a:off x="0" y="0"/>
              <a:ext cx="62362" cy="44915"/>
            </a:xfrm>
            <a:custGeom>
              <a:avLst/>
              <a:gdLst/>
              <a:ahLst/>
              <a:cxnLst/>
              <a:rect l="l" t="t" r="r" b="b"/>
              <a:pathLst>
                <a:path w="62362" h="44915">
                  <a:moveTo>
                    <a:pt x="22458" y="0"/>
                  </a:moveTo>
                  <a:lnTo>
                    <a:pt x="39905" y="0"/>
                  </a:lnTo>
                  <a:cubicBezTo>
                    <a:pt x="52308" y="0"/>
                    <a:pt x="62362" y="10055"/>
                    <a:pt x="62362" y="22458"/>
                  </a:cubicBezTo>
                  <a:lnTo>
                    <a:pt x="62362" y="22458"/>
                  </a:lnTo>
                  <a:cubicBezTo>
                    <a:pt x="62362" y="34861"/>
                    <a:pt x="52308" y="44915"/>
                    <a:pt x="39905" y="44915"/>
                  </a:cubicBezTo>
                  <a:lnTo>
                    <a:pt x="22458" y="44915"/>
                  </a:lnTo>
                  <a:cubicBezTo>
                    <a:pt x="10055" y="44915"/>
                    <a:pt x="0" y="34861"/>
                    <a:pt x="0" y="22458"/>
                  </a:cubicBezTo>
                  <a:lnTo>
                    <a:pt x="0" y="22458"/>
                  </a:lnTo>
                  <a:cubicBezTo>
                    <a:pt x="0" y="10055"/>
                    <a:pt x="10055" y="0"/>
                    <a:pt x="2245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6F615E"/>
              </a:solidFill>
              <a:prstDash val="solid"/>
              <a:miter/>
            </a:ln>
          </p:spPr>
          <p:txBody>
            <a:bodyPr/>
            <a:lstStyle/>
            <a:p>
              <a:endParaRPr lang="es-CO"/>
            </a:p>
          </p:txBody>
        </p:sp>
        <p:sp>
          <p:nvSpPr>
            <p:cNvPr id="56" name="TextBox 56"/>
            <p:cNvSpPr txBox="1"/>
            <p:nvPr/>
          </p:nvSpPr>
          <p:spPr>
            <a:xfrm>
              <a:off x="0" y="19050"/>
              <a:ext cx="62362" cy="25865"/>
            </a:xfrm>
            <a:prstGeom prst="rect">
              <a:avLst/>
            </a:prstGeom>
          </p:spPr>
          <p:txBody>
            <a:bodyPr lIns="70127" tIns="70127" rIns="70127" bIns="70127" rtlCol="0" anchor="ctr"/>
            <a:lstStyle/>
            <a:p>
              <a:pPr marL="0" lvl="0" indent="0" algn="ctr">
                <a:lnSpc>
                  <a:spcPts val="2222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7" name="Group 57"/>
          <p:cNvGrpSpPr/>
          <p:nvPr/>
        </p:nvGrpSpPr>
        <p:grpSpPr>
          <a:xfrm>
            <a:off x="5708447" y="5997903"/>
            <a:ext cx="326865" cy="235418"/>
            <a:chOff x="0" y="0"/>
            <a:chExt cx="62362" cy="44915"/>
          </a:xfrm>
        </p:grpSpPr>
        <p:sp>
          <p:nvSpPr>
            <p:cNvPr id="58" name="Freeform 58"/>
            <p:cNvSpPr/>
            <p:nvPr/>
          </p:nvSpPr>
          <p:spPr>
            <a:xfrm>
              <a:off x="0" y="0"/>
              <a:ext cx="62362" cy="44915"/>
            </a:xfrm>
            <a:custGeom>
              <a:avLst/>
              <a:gdLst/>
              <a:ahLst/>
              <a:cxnLst/>
              <a:rect l="l" t="t" r="r" b="b"/>
              <a:pathLst>
                <a:path w="62362" h="44915">
                  <a:moveTo>
                    <a:pt x="22458" y="0"/>
                  </a:moveTo>
                  <a:lnTo>
                    <a:pt x="39905" y="0"/>
                  </a:lnTo>
                  <a:cubicBezTo>
                    <a:pt x="52308" y="0"/>
                    <a:pt x="62362" y="10055"/>
                    <a:pt x="62362" y="22458"/>
                  </a:cubicBezTo>
                  <a:lnTo>
                    <a:pt x="62362" y="22458"/>
                  </a:lnTo>
                  <a:cubicBezTo>
                    <a:pt x="62362" y="34861"/>
                    <a:pt x="52308" y="44915"/>
                    <a:pt x="39905" y="44915"/>
                  </a:cubicBezTo>
                  <a:lnTo>
                    <a:pt x="22458" y="44915"/>
                  </a:lnTo>
                  <a:cubicBezTo>
                    <a:pt x="10055" y="44915"/>
                    <a:pt x="0" y="34861"/>
                    <a:pt x="0" y="22458"/>
                  </a:cubicBezTo>
                  <a:lnTo>
                    <a:pt x="0" y="22458"/>
                  </a:lnTo>
                  <a:cubicBezTo>
                    <a:pt x="0" y="10055"/>
                    <a:pt x="10055" y="0"/>
                    <a:pt x="2245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6F615E"/>
              </a:solidFill>
              <a:prstDash val="solid"/>
              <a:miter/>
            </a:ln>
          </p:spPr>
          <p:txBody>
            <a:bodyPr/>
            <a:lstStyle/>
            <a:p>
              <a:endParaRPr lang="es-CO"/>
            </a:p>
          </p:txBody>
        </p:sp>
        <p:sp>
          <p:nvSpPr>
            <p:cNvPr id="59" name="TextBox 59"/>
            <p:cNvSpPr txBox="1"/>
            <p:nvPr/>
          </p:nvSpPr>
          <p:spPr>
            <a:xfrm>
              <a:off x="0" y="19050"/>
              <a:ext cx="62362" cy="25865"/>
            </a:xfrm>
            <a:prstGeom prst="rect">
              <a:avLst/>
            </a:prstGeom>
          </p:spPr>
          <p:txBody>
            <a:bodyPr lIns="70127" tIns="70127" rIns="70127" bIns="70127" rtlCol="0" anchor="ctr"/>
            <a:lstStyle/>
            <a:p>
              <a:pPr marL="0" lvl="0" indent="0" algn="ctr">
                <a:lnSpc>
                  <a:spcPts val="2222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0" name="Group 60"/>
          <p:cNvGrpSpPr/>
          <p:nvPr/>
        </p:nvGrpSpPr>
        <p:grpSpPr>
          <a:xfrm>
            <a:off x="6044837" y="5997903"/>
            <a:ext cx="326865" cy="235418"/>
            <a:chOff x="0" y="0"/>
            <a:chExt cx="62362" cy="44915"/>
          </a:xfrm>
        </p:grpSpPr>
        <p:sp>
          <p:nvSpPr>
            <p:cNvPr id="61" name="Freeform 61"/>
            <p:cNvSpPr/>
            <p:nvPr/>
          </p:nvSpPr>
          <p:spPr>
            <a:xfrm>
              <a:off x="0" y="0"/>
              <a:ext cx="62362" cy="44915"/>
            </a:xfrm>
            <a:custGeom>
              <a:avLst/>
              <a:gdLst/>
              <a:ahLst/>
              <a:cxnLst/>
              <a:rect l="l" t="t" r="r" b="b"/>
              <a:pathLst>
                <a:path w="62362" h="44915">
                  <a:moveTo>
                    <a:pt x="22458" y="0"/>
                  </a:moveTo>
                  <a:lnTo>
                    <a:pt x="39905" y="0"/>
                  </a:lnTo>
                  <a:cubicBezTo>
                    <a:pt x="52308" y="0"/>
                    <a:pt x="62362" y="10055"/>
                    <a:pt x="62362" y="22458"/>
                  </a:cubicBezTo>
                  <a:lnTo>
                    <a:pt x="62362" y="22458"/>
                  </a:lnTo>
                  <a:cubicBezTo>
                    <a:pt x="62362" y="34861"/>
                    <a:pt x="52308" y="44915"/>
                    <a:pt x="39905" y="44915"/>
                  </a:cubicBezTo>
                  <a:lnTo>
                    <a:pt x="22458" y="44915"/>
                  </a:lnTo>
                  <a:cubicBezTo>
                    <a:pt x="10055" y="44915"/>
                    <a:pt x="0" y="34861"/>
                    <a:pt x="0" y="22458"/>
                  </a:cubicBezTo>
                  <a:lnTo>
                    <a:pt x="0" y="22458"/>
                  </a:lnTo>
                  <a:cubicBezTo>
                    <a:pt x="0" y="10055"/>
                    <a:pt x="10055" y="0"/>
                    <a:pt x="2245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6F615E"/>
              </a:solidFill>
              <a:prstDash val="solid"/>
              <a:miter/>
            </a:ln>
          </p:spPr>
          <p:txBody>
            <a:bodyPr/>
            <a:lstStyle/>
            <a:p>
              <a:endParaRPr lang="es-CO"/>
            </a:p>
          </p:txBody>
        </p:sp>
        <p:sp>
          <p:nvSpPr>
            <p:cNvPr id="62" name="TextBox 62"/>
            <p:cNvSpPr txBox="1"/>
            <p:nvPr/>
          </p:nvSpPr>
          <p:spPr>
            <a:xfrm>
              <a:off x="0" y="19050"/>
              <a:ext cx="62362" cy="25865"/>
            </a:xfrm>
            <a:prstGeom prst="rect">
              <a:avLst/>
            </a:prstGeom>
          </p:spPr>
          <p:txBody>
            <a:bodyPr lIns="70127" tIns="70127" rIns="70127" bIns="70127" rtlCol="0" anchor="ctr"/>
            <a:lstStyle/>
            <a:p>
              <a:pPr marL="0" lvl="0" indent="0" algn="ctr">
                <a:lnSpc>
                  <a:spcPts val="2222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3" name="Group 63"/>
          <p:cNvGrpSpPr/>
          <p:nvPr/>
        </p:nvGrpSpPr>
        <p:grpSpPr>
          <a:xfrm>
            <a:off x="6381227" y="5997903"/>
            <a:ext cx="326865" cy="235418"/>
            <a:chOff x="0" y="0"/>
            <a:chExt cx="62362" cy="44915"/>
          </a:xfrm>
        </p:grpSpPr>
        <p:sp>
          <p:nvSpPr>
            <p:cNvPr id="64" name="Freeform 64"/>
            <p:cNvSpPr/>
            <p:nvPr/>
          </p:nvSpPr>
          <p:spPr>
            <a:xfrm>
              <a:off x="0" y="0"/>
              <a:ext cx="62362" cy="44915"/>
            </a:xfrm>
            <a:custGeom>
              <a:avLst/>
              <a:gdLst/>
              <a:ahLst/>
              <a:cxnLst/>
              <a:rect l="l" t="t" r="r" b="b"/>
              <a:pathLst>
                <a:path w="62362" h="44915">
                  <a:moveTo>
                    <a:pt x="22458" y="0"/>
                  </a:moveTo>
                  <a:lnTo>
                    <a:pt x="39905" y="0"/>
                  </a:lnTo>
                  <a:cubicBezTo>
                    <a:pt x="52308" y="0"/>
                    <a:pt x="62362" y="10055"/>
                    <a:pt x="62362" y="22458"/>
                  </a:cubicBezTo>
                  <a:lnTo>
                    <a:pt x="62362" y="22458"/>
                  </a:lnTo>
                  <a:cubicBezTo>
                    <a:pt x="62362" y="34861"/>
                    <a:pt x="52308" y="44915"/>
                    <a:pt x="39905" y="44915"/>
                  </a:cubicBezTo>
                  <a:lnTo>
                    <a:pt x="22458" y="44915"/>
                  </a:lnTo>
                  <a:cubicBezTo>
                    <a:pt x="10055" y="44915"/>
                    <a:pt x="0" y="34861"/>
                    <a:pt x="0" y="22458"/>
                  </a:cubicBezTo>
                  <a:lnTo>
                    <a:pt x="0" y="22458"/>
                  </a:lnTo>
                  <a:cubicBezTo>
                    <a:pt x="0" y="10055"/>
                    <a:pt x="10055" y="0"/>
                    <a:pt x="2245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6F615E"/>
              </a:solidFill>
              <a:prstDash val="solid"/>
              <a:miter/>
            </a:ln>
          </p:spPr>
          <p:txBody>
            <a:bodyPr/>
            <a:lstStyle/>
            <a:p>
              <a:endParaRPr lang="es-CO"/>
            </a:p>
          </p:txBody>
        </p:sp>
        <p:sp>
          <p:nvSpPr>
            <p:cNvPr id="65" name="TextBox 65"/>
            <p:cNvSpPr txBox="1"/>
            <p:nvPr/>
          </p:nvSpPr>
          <p:spPr>
            <a:xfrm>
              <a:off x="0" y="19050"/>
              <a:ext cx="62362" cy="25865"/>
            </a:xfrm>
            <a:prstGeom prst="rect">
              <a:avLst/>
            </a:prstGeom>
          </p:spPr>
          <p:txBody>
            <a:bodyPr lIns="70127" tIns="70127" rIns="70127" bIns="70127" rtlCol="0" anchor="ctr"/>
            <a:lstStyle/>
            <a:p>
              <a:pPr marL="0" lvl="0" indent="0" algn="ctr">
                <a:lnSpc>
                  <a:spcPts val="2222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6" name="Group 66"/>
          <p:cNvGrpSpPr/>
          <p:nvPr/>
        </p:nvGrpSpPr>
        <p:grpSpPr>
          <a:xfrm>
            <a:off x="3667894" y="5175478"/>
            <a:ext cx="3064094" cy="273701"/>
            <a:chOff x="0" y="0"/>
            <a:chExt cx="4085459" cy="364935"/>
          </a:xfrm>
        </p:grpSpPr>
        <p:grpSp>
          <p:nvGrpSpPr>
            <p:cNvPr id="67" name="Group 67"/>
            <p:cNvGrpSpPr/>
            <p:nvPr/>
          </p:nvGrpSpPr>
          <p:grpSpPr>
            <a:xfrm>
              <a:off x="0" y="0"/>
              <a:ext cx="4085459" cy="364935"/>
              <a:chOff x="0" y="0"/>
              <a:chExt cx="584595" cy="52219"/>
            </a:xfrm>
          </p:grpSpPr>
          <p:sp>
            <p:nvSpPr>
              <p:cNvPr id="68" name="Freeform 68"/>
              <p:cNvSpPr/>
              <p:nvPr/>
            </p:nvSpPr>
            <p:spPr>
              <a:xfrm>
                <a:off x="0" y="0"/>
                <a:ext cx="584595" cy="52219"/>
              </a:xfrm>
              <a:custGeom>
                <a:avLst/>
                <a:gdLst/>
                <a:ahLst/>
                <a:cxnLst/>
                <a:rect l="l" t="t" r="r" b="b"/>
                <a:pathLst>
                  <a:path w="584595" h="52219">
                    <a:moveTo>
                      <a:pt x="15160" y="0"/>
                    </a:moveTo>
                    <a:lnTo>
                      <a:pt x="569435" y="0"/>
                    </a:lnTo>
                    <a:cubicBezTo>
                      <a:pt x="573456" y="0"/>
                      <a:pt x="577312" y="1597"/>
                      <a:pt x="580155" y="4440"/>
                    </a:cubicBezTo>
                    <a:cubicBezTo>
                      <a:pt x="582998" y="7283"/>
                      <a:pt x="584595" y="11139"/>
                      <a:pt x="584595" y="15160"/>
                    </a:cubicBezTo>
                    <a:lnTo>
                      <a:pt x="584595" y="37059"/>
                    </a:lnTo>
                    <a:cubicBezTo>
                      <a:pt x="584595" y="41080"/>
                      <a:pt x="582998" y="44936"/>
                      <a:pt x="580155" y="47779"/>
                    </a:cubicBezTo>
                    <a:cubicBezTo>
                      <a:pt x="577312" y="50622"/>
                      <a:pt x="573456" y="52219"/>
                      <a:pt x="569435" y="52219"/>
                    </a:cubicBezTo>
                    <a:lnTo>
                      <a:pt x="15160" y="52219"/>
                    </a:lnTo>
                    <a:cubicBezTo>
                      <a:pt x="11139" y="52219"/>
                      <a:pt x="7283" y="50622"/>
                      <a:pt x="4440" y="47779"/>
                    </a:cubicBezTo>
                    <a:cubicBezTo>
                      <a:pt x="1597" y="44936"/>
                      <a:pt x="0" y="41080"/>
                      <a:pt x="0" y="37059"/>
                    </a:cubicBezTo>
                    <a:lnTo>
                      <a:pt x="0" y="15160"/>
                    </a:lnTo>
                    <a:cubicBezTo>
                      <a:pt x="0" y="11139"/>
                      <a:pt x="1597" y="7283"/>
                      <a:pt x="4440" y="4440"/>
                    </a:cubicBezTo>
                    <a:cubicBezTo>
                      <a:pt x="7283" y="1597"/>
                      <a:pt x="11139" y="0"/>
                      <a:pt x="15160" y="0"/>
                    </a:cubicBezTo>
                    <a:close/>
                  </a:path>
                </a:pathLst>
              </a:custGeom>
              <a:solidFill>
                <a:srgbClr val="B19764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69" name="TextBox 69"/>
              <p:cNvSpPr txBox="1"/>
              <p:nvPr/>
            </p:nvSpPr>
            <p:spPr>
              <a:xfrm>
                <a:off x="0" y="19050"/>
                <a:ext cx="584595" cy="33169"/>
              </a:xfrm>
              <a:prstGeom prst="rect">
                <a:avLst/>
              </a:prstGeom>
            </p:spPr>
            <p:txBody>
              <a:bodyPr lIns="70127" tIns="70127" rIns="70127" bIns="70127" rtlCol="0" anchor="ctr"/>
              <a:lstStyle/>
              <a:p>
                <a:pPr algn="ctr">
                  <a:lnSpc>
                    <a:spcPts val="2222"/>
                  </a:lnSpc>
                </a:pPr>
                <a:endParaRPr/>
              </a:p>
            </p:txBody>
          </p:sp>
        </p:grpSp>
        <p:grpSp>
          <p:nvGrpSpPr>
            <p:cNvPr id="70" name="Group 70"/>
            <p:cNvGrpSpPr/>
            <p:nvPr/>
          </p:nvGrpSpPr>
          <p:grpSpPr>
            <a:xfrm>
              <a:off x="480943" y="25522"/>
              <a:ext cx="435820" cy="313891"/>
              <a:chOff x="0" y="0"/>
              <a:chExt cx="62362" cy="44915"/>
            </a:xfrm>
          </p:grpSpPr>
          <p:sp>
            <p:nvSpPr>
              <p:cNvPr id="71" name="Freeform 71"/>
              <p:cNvSpPr/>
              <p:nvPr/>
            </p:nvSpPr>
            <p:spPr>
              <a:xfrm>
                <a:off x="0" y="0"/>
                <a:ext cx="62362" cy="44915"/>
              </a:xfrm>
              <a:custGeom>
                <a:avLst/>
                <a:gdLst/>
                <a:ahLst/>
                <a:cxnLst/>
                <a:rect l="l" t="t" r="r" b="b"/>
                <a:pathLst>
                  <a:path w="62362" h="44915">
                    <a:moveTo>
                      <a:pt x="22458" y="0"/>
                    </a:moveTo>
                    <a:lnTo>
                      <a:pt x="39905" y="0"/>
                    </a:lnTo>
                    <a:cubicBezTo>
                      <a:pt x="52308" y="0"/>
                      <a:pt x="62362" y="10055"/>
                      <a:pt x="62362" y="22458"/>
                    </a:cubicBezTo>
                    <a:lnTo>
                      <a:pt x="62362" y="22458"/>
                    </a:lnTo>
                    <a:cubicBezTo>
                      <a:pt x="62362" y="34861"/>
                      <a:pt x="52308" y="44915"/>
                      <a:pt x="39905" y="44915"/>
                    </a:cubicBezTo>
                    <a:lnTo>
                      <a:pt x="22458" y="44915"/>
                    </a:lnTo>
                    <a:cubicBezTo>
                      <a:pt x="10055" y="44915"/>
                      <a:pt x="0" y="34861"/>
                      <a:pt x="0" y="22458"/>
                    </a:cubicBezTo>
                    <a:lnTo>
                      <a:pt x="0" y="22458"/>
                    </a:lnTo>
                    <a:cubicBezTo>
                      <a:pt x="0" y="10055"/>
                      <a:pt x="10055" y="0"/>
                      <a:pt x="22458" y="0"/>
                    </a:cubicBezTo>
                    <a:close/>
                  </a:path>
                </a:pathLst>
              </a:custGeom>
              <a:solidFill>
                <a:srgbClr val="C7B384"/>
              </a:solidFill>
              <a:ln w="9525" cap="sq">
                <a:solidFill>
                  <a:srgbClr val="6F615E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72" name="TextBox 72"/>
              <p:cNvSpPr txBox="1"/>
              <p:nvPr/>
            </p:nvSpPr>
            <p:spPr>
              <a:xfrm>
                <a:off x="0" y="19050"/>
                <a:ext cx="62362" cy="25865"/>
              </a:xfrm>
              <a:prstGeom prst="rect">
                <a:avLst/>
              </a:prstGeom>
            </p:spPr>
            <p:txBody>
              <a:bodyPr lIns="70127" tIns="70127" rIns="70127" bIns="70127" rtlCol="0" anchor="ctr"/>
              <a:lstStyle/>
              <a:p>
                <a:pPr algn="ctr">
                  <a:lnSpc>
                    <a:spcPts val="2222"/>
                  </a:lnSpc>
                </a:pPr>
                <a:endParaRPr/>
              </a:p>
            </p:txBody>
          </p:sp>
        </p:grpSp>
        <p:grpSp>
          <p:nvGrpSpPr>
            <p:cNvPr id="73" name="Group 73"/>
            <p:cNvGrpSpPr/>
            <p:nvPr/>
          </p:nvGrpSpPr>
          <p:grpSpPr>
            <a:xfrm>
              <a:off x="32984" y="25522"/>
              <a:ext cx="435820" cy="313891"/>
              <a:chOff x="0" y="0"/>
              <a:chExt cx="62362" cy="44915"/>
            </a:xfrm>
          </p:grpSpPr>
          <p:sp>
            <p:nvSpPr>
              <p:cNvPr id="74" name="Freeform 74"/>
              <p:cNvSpPr/>
              <p:nvPr/>
            </p:nvSpPr>
            <p:spPr>
              <a:xfrm>
                <a:off x="0" y="0"/>
                <a:ext cx="62362" cy="44915"/>
              </a:xfrm>
              <a:custGeom>
                <a:avLst/>
                <a:gdLst/>
                <a:ahLst/>
                <a:cxnLst/>
                <a:rect l="l" t="t" r="r" b="b"/>
                <a:pathLst>
                  <a:path w="62362" h="44915">
                    <a:moveTo>
                      <a:pt x="22458" y="0"/>
                    </a:moveTo>
                    <a:lnTo>
                      <a:pt x="39905" y="0"/>
                    </a:lnTo>
                    <a:cubicBezTo>
                      <a:pt x="52308" y="0"/>
                      <a:pt x="62362" y="10055"/>
                      <a:pt x="62362" y="22458"/>
                    </a:cubicBezTo>
                    <a:lnTo>
                      <a:pt x="62362" y="22458"/>
                    </a:lnTo>
                    <a:cubicBezTo>
                      <a:pt x="62362" y="34861"/>
                      <a:pt x="52308" y="44915"/>
                      <a:pt x="39905" y="44915"/>
                    </a:cubicBezTo>
                    <a:lnTo>
                      <a:pt x="22458" y="44915"/>
                    </a:lnTo>
                    <a:cubicBezTo>
                      <a:pt x="10055" y="44915"/>
                      <a:pt x="0" y="34861"/>
                      <a:pt x="0" y="22458"/>
                    </a:cubicBezTo>
                    <a:lnTo>
                      <a:pt x="0" y="22458"/>
                    </a:lnTo>
                    <a:cubicBezTo>
                      <a:pt x="0" y="10055"/>
                      <a:pt x="10055" y="0"/>
                      <a:pt x="22458" y="0"/>
                    </a:cubicBezTo>
                    <a:close/>
                  </a:path>
                </a:pathLst>
              </a:custGeom>
              <a:solidFill>
                <a:srgbClr val="C7B384"/>
              </a:solidFill>
              <a:ln w="9525" cap="sq">
                <a:solidFill>
                  <a:srgbClr val="6F615E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75" name="TextBox 75"/>
              <p:cNvSpPr txBox="1"/>
              <p:nvPr/>
            </p:nvSpPr>
            <p:spPr>
              <a:xfrm>
                <a:off x="0" y="19050"/>
                <a:ext cx="62362" cy="25865"/>
              </a:xfrm>
              <a:prstGeom prst="rect">
                <a:avLst/>
              </a:prstGeom>
            </p:spPr>
            <p:txBody>
              <a:bodyPr lIns="70127" tIns="70127" rIns="70127" bIns="70127" rtlCol="0" anchor="ctr"/>
              <a:lstStyle/>
              <a:p>
                <a:pPr algn="ctr">
                  <a:lnSpc>
                    <a:spcPts val="2222"/>
                  </a:lnSpc>
                </a:pPr>
                <a:endParaRPr/>
              </a:p>
            </p:txBody>
          </p:sp>
        </p:grpSp>
        <p:grpSp>
          <p:nvGrpSpPr>
            <p:cNvPr id="76" name="Group 76"/>
            <p:cNvGrpSpPr/>
            <p:nvPr/>
          </p:nvGrpSpPr>
          <p:grpSpPr>
            <a:xfrm>
              <a:off x="928902" y="25522"/>
              <a:ext cx="435820" cy="313891"/>
              <a:chOff x="0" y="0"/>
              <a:chExt cx="62362" cy="44915"/>
            </a:xfrm>
          </p:grpSpPr>
          <p:sp>
            <p:nvSpPr>
              <p:cNvPr id="77" name="Freeform 77"/>
              <p:cNvSpPr/>
              <p:nvPr/>
            </p:nvSpPr>
            <p:spPr>
              <a:xfrm>
                <a:off x="0" y="0"/>
                <a:ext cx="62362" cy="44915"/>
              </a:xfrm>
              <a:custGeom>
                <a:avLst/>
                <a:gdLst/>
                <a:ahLst/>
                <a:cxnLst/>
                <a:rect l="l" t="t" r="r" b="b"/>
                <a:pathLst>
                  <a:path w="62362" h="44915">
                    <a:moveTo>
                      <a:pt x="22458" y="0"/>
                    </a:moveTo>
                    <a:lnTo>
                      <a:pt x="39905" y="0"/>
                    </a:lnTo>
                    <a:cubicBezTo>
                      <a:pt x="52308" y="0"/>
                      <a:pt x="62362" y="10055"/>
                      <a:pt x="62362" y="22458"/>
                    </a:cubicBezTo>
                    <a:lnTo>
                      <a:pt x="62362" y="22458"/>
                    </a:lnTo>
                    <a:cubicBezTo>
                      <a:pt x="62362" y="34861"/>
                      <a:pt x="52308" y="44915"/>
                      <a:pt x="39905" y="44915"/>
                    </a:cubicBezTo>
                    <a:lnTo>
                      <a:pt x="22458" y="44915"/>
                    </a:lnTo>
                    <a:cubicBezTo>
                      <a:pt x="10055" y="44915"/>
                      <a:pt x="0" y="34861"/>
                      <a:pt x="0" y="22458"/>
                    </a:cubicBezTo>
                    <a:lnTo>
                      <a:pt x="0" y="22458"/>
                    </a:lnTo>
                    <a:cubicBezTo>
                      <a:pt x="0" y="10055"/>
                      <a:pt x="10055" y="0"/>
                      <a:pt x="22458" y="0"/>
                    </a:cubicBezTo>
                    <a:close/>
                  </a:path>
                </a:pathLst>
              </a:custGeom>
              <a:solidFill>
                <a:srgbClr val="C7B384"/>
              </a:solidFill>
              <a:ln w="9525" cap="sq">
                <a:solidFill>
                  <a:srgbClr val="6F615E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78" name="TextBox 78"/>
              <p:cNvSpPr txBox="1"/>
              <p:nvPr/>
            </p:nvSpPr>
            <p:spPr>
              <a:xfrm>
                <a:off x="0" y="19050"/>
                <a:ext cx="62362" cy="25865"/>
              </a:xfrm>
              <a:prstGeom prst="rect">
                <a:avLst/>
              </a:prstGeom>
            </p:spPr>
            <p:txBody>
              <a:bodyPr lIns="70127" tIns="70127" rIns="70127" bIns="70127" rtlCol="0" anchor="ctr"/>
              <a:lstStyle/>
              <a:p>
                <a:pPr algn="ctr">
                  <a:lnSpc>
                    <a:spcPts val="2222"/>
                  </a:lnSpc>
                </a:pPr>
                <a:endParaRPr/>
              </a:p>
            </p:txBody>
          </p:sp>
        </p:grpSp>
        <p:grpSp>
          <p:nvGrpSpPr>
            <p:cNvPr id="79" name="Group 79"/>
            <p:cNvGrpSpPr/>
            <p:nvPr/>
          </p:nvGrpSpPr>
          <p:grpSpPr>
            <a:xfrm>
              <a:off x="1376861" y="25522"/>
              <a:ext cx="435820" cy="313891"/>
              <a:chOff x="0" y="0"/>
              <a:chExt cx="62362" cy="44915"/>
            </a:xfrm>
          </p:grpSpPr>
          <p:sp>
            <p:nvSpPr>
              <p:cNvPr id="80" name="Freeform 80"/>
              <p:cNvSpPr/>
              <p:nvPr/>
            </p:nvSpPr>
            <p:spPr>
              <a:xfrm>
                <a:off x="0" y="0"/>
                <a:ext cx="62362" cy="44915"/>
              </a:xfrm>
              <a:custGeom>
                <a:avLst/>
                <a:gdLst/>
                <a:ahLst/>
                <a:cxnLst/>
                <a:rect l="l" t="t" r="r" b="b"/>
                <a:pathLst>
                  <a:path w="62362" h="44915">
                    <a:moveTo>
                      <a:pt x="22458" y="0"/>
                    </a:moveTo>
                    <a:lnTo>
                      <a:pt x="39905" y="0"/>
                    </a:lnTo>
                    <a:cubicBezTo>
                      <a:pt x="52308" y="0"/>
                      <a:pt x="62362" y="10055"/>
                      <a:pt x="62362" y="22458"/>
                    </a:cubicBezTo>
                    <a:lnTo>
                      <a:pt x="62362" y="22458"/>
                    </a:lnTo>
                    <a:cubicBezTo>
                      <a:pt x="62362" y="34861"/>
                      <a:pt x="52308" y="44915"/>
                      <a:pt x="39905" y="44915"/>
                    </a:cubicBezTo>
                    <a:lnTo>
                      <a:pt x="22458" y="44915"/>
                    </a:lnTo>
                    <a:cubicBezTo>
                      <a:pt x="10055" y="44915"/>
                      <a:pt x="0" y="34861"/>
                      <a:pt x="0" y="22458"/>
                    </a:cubicBezTo>
                    <a:lnTo>
                      <a:pt x="0" y="22458"/>
                    </a:lnTo>
                    <a:cubicBezTo>
                      <a:pt x="0" y="10055"/>
                      <a:pt x="10055" y="0"/>
                      <a:pt x="22458" y="0"/>
                    </a:cubicBezTo>
                    <a:close/>
                  </a:path>
                </a:pathLst>
              </a:custGeom>
              <a:solidFill>
                <a:srgbClr val="C7B384"/>
              </a:solidFill>
              <a:ln w="9525" cap="sq">
                <a:solidFill>
                  <a:srgbClr val="6F615E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81" name="TextBox 81"/>
              <p:cNvSpPr txBox="1"/>
              <p:nvPr/>
            </p:nvSpPr>
            <p:spPr>
              <a:xfrm>
                <a:off x="0" y="19050"/>
                <a:ext cx="62362" cy="25865"/>
              </a:xfrm>
              <a:prstGeom prst="rect">
                <a:avLst/>
              </a:prstGeom>
            </p:spPr>
            <p:txBody>
              <a:bodyPr lIns="70127" tIns="70127" rIns="70127" bIns="70127" rtlCol="0" anchor="ctr"/>
              <a:lstStyle/>
              <a:p>
                <a:pPr algn="ctr">
                  <a:lnSpc>
                    <a:spcPts val="2222"/>
                  </a:lnSpc>
                </a:pPr>
                <a:endParaRPr/>
              </a:p>
            </p:txBody>
          </p:sp>
        </p:grpSp>
        <p:grpSp>
          <p:nvGrpSpPr>
            <p:cNvPr id="82" name="Group 82"/>
            <p:cNvGrpSpPr/>
            <p:nvPr/>
          </p:nvGrpSpPr>
          <p:grpSpPr>
            <a:xfrm>
              <a:off x="1824820" y="25522"/>
              <a:ext cx="435820" cy="313891"/>
              <a:chOff x="0" y="0"/>
              <a:chExt cx="62362" cy="44915"/>
            </a:xfrm>
          </p:grpSpPr>
          <p:sp>
            <p:nvSpPr>
              <p:cNvPr id="83" name="Freeform 83"/>
              <p:cNvSpPr/>
              <p:nvPr/>
            </p:nvSpPr>
            <p:spPr>
              <a:xfrm>
                <a:off x="0" y="0"/>
                <a:ext cx="62362" cy="44915"/>
              </a:xfrm>
              <a:custGeom>
                <a:avLst/>
                <a:gdLst/>
                <a:ahLst/>
                <a:cxnLst/>
                <a:rect l="l" t="t" r="r" b="b"/>
                <a:pathLst>
                  <a:path w="62362" h="44915">
                    <a:moveTo>
                      <a:pt x="22458" y="0"/>
                    </a:moveTo>
                    <a:lnTo>
                      <a:pt x="39905" y="0"/>
                    </a:lnTo>
                    <a:cubicBezTo>
                      <a:pt x="52308" y="0"/>
                      <a:pt x="62362" y="10055"/>
                      <a:pt x="62362" y="22458"/>
                    </a:cubicBezTo>
                    <a:lnTo>
                      <a:pt x="62362" y="22458"/>
                    </a:lnTo>
                    <a:cubicBezTo>
                      <a:pt x="62362" y="34861"/>
                      <a:pt x="52308" y="44915"/>
                      <a:pt x="39905" y="44915"/>
                    </a:cubicBezTo>
                    <a:lnTo>
                      <a:pt x="22458" y="44915"/>
                    </a:lnTo>
                    <a:cubicBezTo>
                      <a:pt x="10055" y="44915"/>
                      <a:pt x="0" y="34861"/>
                      <a:pt x="0" y="22458"/>
                    </a:cubicBezTo>
                    <a:lnTo>
                      <a:pt x="0" y="22458"/>
                    </a:lnTo>
                    <a:cubicBezTo>
                      <a:pt x="0" y="10055"/>
                      <a:pt x="10055" y="0"/>
                      <a:pt x="22458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6F615E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84" name="TextBox 84"/>
              <p:cNvSpPr txBox="1"/>
              <p:nvPr/>
            </p:nvSpPr>
            <p:spPr>
              <a:xfrm>
                <a:off x="0" y="19050"/>
                <a:ext cx="62362" cy="25865"/>
              </a:xfrm>
              <a:prstGeom prst="rect">
                <a:avLst/>
              </a:prstGeom>
            </p:spPr>
            <p:txBody>
              <a:bodyPr lIns="70127" tIns="70127" rIns="70127" bIns="70127" rtlCol="0" anchor="ctr"/>
              <a:lstStyle/>
              <a:p>
                <a:pPr marL="0" lvl="0" indent="0" algn="ctr">
                  <a:lnSpc>
                    <a:spcPts val="2222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85" name="Group 85"/>
            <p:cNvGrpSpPr/>
            <p:nvPr/>
          </p:nvGrpSpPr>
          <p:grpSpPr>
            <a:xfrm>
              <a:off x="2272778" y="25522"/>
              <a:ext cx="435820" cy="313891"/>
              <a:chOff x="0" y="0"/>
              <a:chExt cx="62362" cy="44915"/>
            </a:xfrm>
          </p:grpSpPr>
          <p:sp>
            <p:nvSpPr>
              <p:cNvPr id="86" name="Freeform 86"/>
              <p:cNvSpPr/>
              <p:nvPr/>
            </p:nvSpPr>
            <p:spPr>
              <a:xfrm>
                <a:off x="0" y="0"/>
                <a:ext cx="62362" cy="44915"/>
              </a:xfrm>
              <a:custGeom>
                <a:avLst/>
                <a:gdLst/>
                <a:ahLst/>
                <a:cxnLst/>
                <a:rect l="l" t="t" r="r" b="b"/>
                <a:pathLst>
                  <a:path w="62362" h="44915">
                    <a:moveTo>
                      <a:pt x="22458" y="0"/>
                    </a:moveTo>
                    <a:lnTo>
                      <a:pt x="39905" y="0"/>
                    </a:lnTo>
                    <a:cubicBezTo>
                      <a:pt x="52308" y="0"/>
                      <a:pt x="62362" y="10055"/>
                      <a:pt x="62362" y="22458"/>
                    </a:cubicBezTo>
                    <a:lnTo>
                      <a:pt x="62362" y="22458"/>
                    </a:lnTo>
                    <a:cubicBezTo>
                      <a:pt x="62362" y="34861"/>
                      <a:pt x="52308" y="44915"/>
                      <a:pt x="39905" y="44915"/>
                    </a:cubicBezTo>
                    <a:lnTo>
                      <a:pt x="22458" y="44915"/>
                    </a:lnTo>
                    <a:cubicBezTo>
                      <a:pt x="10055" y="44915"/>
                      <a:pt x="0" y="34861"/>
                      <a:pt x="0" y="22458"/>
                    </a:cubicBezTo>
                    <a:lnTo>
                      <a:pt x="0" y="22458"/>
                    </a:lnTo>
                    <a:cubicBezTo>
                      <a:pt x="0" y="10055"/>
                      <a:pt x="10055" y="0"/>
                      <a:pt x="22458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6F615E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87" name="TextBox 87"/>
              <p:cNvSpPr txBox="1"/>
              <p:nvPr/>
            </p:nvSpPr>
            <p:spPr>
              <a:xfrm>
                <a:off x="0" y="19050"/>
                <a:ext cx="62362" cy="25865"/>
              </a:xfrm>
              <a:prstGeom prst="rect">
                <a:avLst/>
              </a:prstGeom>
            </p:spPr>
            <p:txBody>
              <a:bodyPr lIns="70127" tIns="70127" rIns="70127" bIns="70127" rtlCol="0" anchor="ctr"/>
              <a:lstStyle/>
              <a:p>
                <a:pPr marL="0" lvl="0" indent="0" algn="ctr">
                  <a:lnSpc>
                    <a:spcPts val="2222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88" name="Group 88"/>
            <p:cNvGrpSpPr/>
            <p:nvPr/>
          </p:nvGrpSpPr>
          <p:grpSpPr>
            <a:xfrm>
              <a:off x="2720737" y="25522"/>
              <a:ext cx="435820" cy="313891"/>
              <a:chOff x="0" y="0"/>
              <a:chExt cx="62362" cy="44915"/>
            </a:xfrm>
          </p:grpSpPr>
          <p:sp>
            <p:nvSpPr>
              <p:cNvPr id="89" name="Freeform 89"/>
              <p:cNvSpPr/>
              <p:nvPr/>
            </p:nvSpPr>
            <p:spPr>
              <a:xfrm>
                <a:off x="0" y="0"/>
                <a:ext cx="62362" cy="44915"/>
              </a:xfrm>
              <a:custGeom>
                <a:avLst/>
                <a:gdLst/>
                <a:ahLst/>
                <a:cxnLst/>
                <a:rect l="l" t="t" r="r" b="b"/>
                <a:pathLst>
                  <a:path w="62362" h="44915">
                    <a:moveTo>
                      <a:pt x="22458" y="0"/>
                    </a:moveTo>
                    <a:lnTo>
                      <a:pt x="39905" y="0"/>
                    </a:lnTo>
                    <a:cubicBezTo>
                      <a:pt x="52308" y="0"/>
                      <a:pt x="62362" y="10055"/>
                      <a:pt x="62362" y="22458"/>
                    </a:cubicBezTo>
                    <a:lnTo>
                      <a:pt x="62362" y="22458"/>
                    </a:lnTo>
                    <a:cubicBezTo>
                      <a:pt x="62362" y="34861"/>
                      <a:pt x="52308" y="44915"/>
                      <a:pt x="39905" y="44915"/>
                    </a:cubicBezTo>
                    <a:lnTo>
                      <a:pt x="22458" y="44915"/>
                    </a:lnTo>
                    <a:cubicBezTo>
                      <a:pt x="10055" y="44915"/>
                      <a:pt x="0" y="34861"/>
                      <a:pt x="0" y="22458"/>
                    </a:cubicBezTo>
                    <a:lnTo>
                      <a:pt x="0" y="22458"/>
                    </a:lnTo>
                    <a:cubicBezTo>
                      <a:pt x="0" y="10055"/>
                      <a:pt x="10055" y="0"/>
                      <a:pt x="22458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6F615E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90" name="TextBox 90"/>
              <p:cNvSpPr txBox="1"/>
              <p:nvPr/>
            </p:nvSpPr>
            <p:spPr>
              <a:xfrm>
                <a:off x="0" y="19050"/>
                <a:ext cx="62362" cy="25865"/>
              </a:xfrm>
              <a:prstGeom prst="rect">
                <a:avLst/>
              </a:prstGeom>
            </p:spPr>
            <p:txBody>
              <a:bodyPr lIns="70127" tIns="70127" rIns="70127" bIns="70127" rtlCol="0" anchor="ctr"/>
              <a:lstStyle/>
              <a:p>
                <a:pPr marL="0" lvl="0" indent="0" algn="ctr">
                  <a:lnSpc>
                    <a:spcPts val="2222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91" name="Group 91"/>
            <p:cNvGrpSpPr/>
            <p:nvPr/>
          </p:nvGrpSpPr>
          <p:grpSpPr>
            <a:xfrm>
              <a:off x="3169257" y="25522"/>
              <a:ext cx="435820" cy="313891"/>
              <a:chOff x="0" y="0"/>
              <a:chExt cx="62362" cy="44915"/>
            </a:xfrm>
          </p:grpSpPr>
          <p:sp>
            <p:nvSpPr>
              <p:cNvPr id="92" name="Freeform 92"/>
              <p:cNvSpPr/>
              <p:nvPr/>
            </p:nvSpPr>
            <p:spPr>
              <a:xfrm>
                <a:off x="0" y="0"/>
                <a:ext cx="62362" cy="44915"/>
              </a:xfrm>
              <a:custGeom>
                <a:avLst/>
                <a:gdLst/>
                <a:ahLst/>
                <a:cxnLst/>
                <a:rect l="l" t="t" r="r" b="b"/>
                <a:pathLst>
                  <a:path w="62362" h="44915">
                    <a:moveTo>
                      <a:pt x="22458" y="0"/>
                    </a:moveTo>
                    <a:lnTo>
                      <a:pt x="39905" y="0"/>
                    </a:lnTo>
                    <a:cubicBezTo>
                      <a:pt x="52308" y="0"/>
                      <a:pt x="62362" y="10055"/>
                      <a:pt x="62362" y="22458"/>
                    </a:cubicBezTo>
                    <a:lnTo>
                      <a:pt x="62362" y="22458"/>
                    </a:lnTo>
                    <a:cubicBezTo>
                      <a:pt x="62362" y="34861"/>
                      <a:pt x="52308" y="44915"/>
                      <a:pt x="39905" y="44915"/>
                    </a:cubicBezTo>
                    <a:lnTo>
                      <a:pt x="22458" y="44915"/>
                    </a:lnTo>
                    <a:cubicBezTo>
                      <a:pt x="10055" y="44915"/>
                      <a:pt x="0" y="34861"/>
                      <a:pt x="0" y="22458"/>
                    </a:cubicBezTo>
                    <a:lnTo>
                      <a:pt x="0" y="22458"/>
                    </a:lnTo>
                    <a:cubicBezTo>
                      <a:pt x="0" y="10055"/>
                      <a:pt x="10055" y="0"/>
                      <a:pt x="22458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6F615E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93" name="TextBox 93"/>
              <p:cNvSpPr txBox="1"/>
              <p:nvPr/>
            </p:nvSpPr>
            <p:spPr>
              <a:xfrm>
                <a:off x="0" y="19050"/>
                <a:ext cx="62362" cy="25865"/>
              </a:xfrm>
              <a:prstGeom prst="rect">
                <a:avLst/>
              </a:prstGeom>
            </p:spPr>
            <p:txBody>
              <a:bodyPr lIns="70127" tIns="70127" rIns="70127" bIns="70127" rtlCol="0" anchor="ctr"/>
              <a:lstStyle/>
              <a:p>
                <a:pPr marL="0" lvl="0" indent="0" algn="ctr">
                  <a:lnSpc>
                    <a:spcPts val="2222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94" name="Group 94"/>
            <p:cNvGrpSpPr/>
            <p:nvPr/>
          </p:nvGrpSpPr>
          <p:grpSpPr>
            <a:xfrm>
              <a:off x="3617777" y="25522"/>
              <a:ext cx="435820" cy="313891"/>
              <a:chOff x="0" y="0"/>
              <a:chExt cx="62362" cy="44915"/>
            </a:xfrm>
          </p:grpSpPr>
          <p:sp>
            <p:nvSpPr>
              <p:cNvPr id="95" name="Freeform 95"/>
              <p:cNvSpPr/>
              <p:nvPr/>
            </p:nvSpPr>
            <p:spPr>
              <a:xfrm>
                <a:off x="0" y="0"/>
                <a:ext cx="62362" cy="44915"/>
              </a:xfrm>
              <a:custGeom>
                <a:avLst/>
                <a:gdLst/>
                <a:ahLst/>
                <a:cxnLst/>
                <a:rect l="l" t="t" r="r" b="b"/>
                <a:pathLst>
                  <a:path w="62362" h="44915">
                    <a:moveTo>
                      <a:pt x="22458" y="0"/>
                    </a:moveTo>
                    <a:lnTo>
                      <a:pt x="39905" y="0"/>
                    </a:lnTo>
                    <a:cubicBezTo>
                      <a:pt x="52308" y="0"/>
                      <a:pt x="62362" y="10055"/>
                      <a:pt x="62362" y="22458"/>
                    </a:cubicBezTo>
                    <a:lnTo>
                      <a:pt x="62362" y="22458"/>
                    </a:lnTo>
                    <a:cubicBezTo>
                      <a:pt x="62362" y="34861"/>
                      <a:pt x="52308" y="44915"/>
                      <a:pt x="39905" y="44915"/>
                    </a:cubicBezTo>
                    <a:lnTo>
                      <a:pt x="22458" y="44915"/>
                    </a:lnTo>
                    <a:cubicBezTo>
                      <a:pt x="10055" y="44915"/>
                      <a:pt x="0" y="34861"/>
                      <a:pt x="0" y="22458"/>
                    </a:cubicBezTo>
                    <a:lnTo>
                      <a:pt x="0" y="22458"/>
                    </a:lnTo>
                    <a:cubicBezTo>
                      <a:pt x="0" y="10055"/>
                      <a:pt x="10055" y="0"/>
                      <a:pt x="22458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6F615E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96" name="TextBox 96"/>
              <p:cNvSpPr txBox="1"/>
              <p:nvPr/>
            </p:nvSpPr>
            <p:spPr>
              <a:xfrm>
                <a:off x="0" y="19050"/>
                <a:ext cx="62362" cy="25865"/>
              </a:xfrm>
              <a:prstGeom prst="rect">
                <a:avLst/>
              </a:prstGeom>
            </p:spPr>
            <p:txBody>
              <a:bodyPr lIns="70127" tIns="70127" rIns="70127" bIns="70127" rtlCol="0" anchor="ctr"/>
              <a:lstStyle/>
              <a:p>
                <a:pPr marL="0" lvl="0" indent="0" algn="ctr">
                  <a:lnSpc>
                    <a:spcPts val="2222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grpSp>
        <p:nvGrpSpPr>
          <p:cNvPr id="97" name="Group 97"/>
          <p:cNvGrpSpPr/>
          <p:nvPr/>
        </p:nvGrpSpPr>
        <p:grpSpPr>
          <a:xfrm>
            <a:off x="3667894" y="4400875"/>
            <a:ext cx="3064094" cy="273701"/>
            <a:chOff x="0" y="0"/>
            <a:chExt cx="4085459" cy="364935"/>
          </a:xfrm>
        </p:grpSpPr>
        <p:grpSp>
          <p:nvGrpSpPr>
            <p:cNvPr id="98" name="Group 98"/>
            <p:cNvGrpSpPr/>
            <p:nvPr/>
          </p:nvGrpSpPr>
          <p:grpSpPr>
            <a:xfrm>
              <a:off x="0" y="0"/>
              <a:ext cx="4085459" cy="364935"/>
              <a:chOff x="0" y="0"/>
              <a:chExt cx="584595" cy="52219"/>
            </a:xfrm>
          </p:grpSpPr>
          <p:sp>
            <p:nvSpPr>
              <p:cNvPr id="99" name="Freeform 99"/>
              <p:cNvSpPr/>
              <p:nvPr/>
            </p:nvSpPr>
            <p:spPr>
              <a:xfrm>
                <a:off x="0" y="0"/>
                <a:ext cx="584595" cy="52219"/>
              </a:xfrm>
              <a:custGeom>
                <a:avLst/>
                <a:gdLst/>
                <a:ahLst/>
                <a:cxnLst/>
                <a:rect l="l" t="t" r="r" b="b"/>
                <a:pathLst>
                  <a:path w="584595" h="52219">
                    <a:moveTo>
                      <a:pt x="15160" y="0"/>
                    </a:moveTo>
                    <a:lnTo>
                      <a:pt x="569435" y="0"/>
                    </a:lnTo>
                    <a:cubicBezTo>
                      <a:pt x="573456" y="0"/>
                      <a:pt x="577312" y="1597"/>
                      <a:pt x="580155" y="4440"/>
                    </a:cubicBezTo>
                    <a:cubicBezTo>
                      <a:pt x="582998" y="7283"/>
                      <a:pt x="584595" y="11139"/>
                      <a:pt x="584595" y="15160"/>
                    </a:cubicBezTo>
                    <a:lnTo>
                      <a:pt x="584595" y="37059"/>
                    </a:lnTo>
                    <a:cubicBezTo>
                      <a:pt x="584595" y="41080"/>
                      <a:pt x="582998" y="44936"/>
                      <a:pt x="580155" y="47779"/>
                    </a:cubicBezTo>
                    <a:cubicBezTo>
                      <a:pt x="577312" y="50622"/>
                      <a:pt x="573456" y="52219"/>
                      <a:pt x="569435" y="52219"/>
                    </a:cubicBezTo>
                    <a:lnTo>
                      <a:pt x="15160" y="52219"/>
                    </a:lnTo>
                    <a:cubicBezTo>
                      <a:pt x="11139" y="52219"/>
                      <a:pt x="7283" y="50622"/>
                      <a:pt x="4440" y="47779"/>
                    </a:cubicBezTo>
                    <a:cubicBezTo>
                      <a:pt x="1597" y="44936"/>
                      <a:pt x="0" y="41080"/>
                      <a:pt x="0" y="37059"/>
                    </a:cubicBezTo>
                    <a:lnTo>
                      <a:pt x="0" y="15160"/>
                    </a:lnTo>
                    <a:cubicBezTo>
                      <a:pt x="0" y="11139"/>
                      <a:pt x="1597" y="7283"/>
                      <a:pt x="4440" y="4440"/>
                    </a:cubicBezTo>
                    <a:cubicBezTo>
                      <a:pt x="7283" y="1597"/>
                      <a:pt x="11139" y="0"/>
                      <a:pt x="15160" y="0"/>
                    </a:cubicBezTo>
                    <a:close/>
                  </a:path>
                </a:pathLst>
              </a:custGeom>
              <a:solidFill>
                <a:srgbClr val="B19764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100" name="TextBox 100"/>
              <p:cNvSpPr txBox="1"/>
              <p:nvPr/>
            </p:nvSpPr>
            <p:spPr>
              <a:xfrm>
                <a:off x="0" y="19050"/>
                <a:ext cx="584595" cy="33169"/>
              </a:xfrm>
              <a:prstGeom prst="rect">
                <a:avLst/>
              </a:prstGeom>
            </p:spPr>
            <p:txBody>
              <a:bodyPr lIns="70127" tIns="70127" rIns="70127" bIns="70127" rtlCol="0" anchor="ctr"/>
              <a:lstStyle/>
              <a:p>
                <a:pPr algn="ctr">
                  <a:lnSpc>
                    <a:spcPts val="2222"/>
                  </a:lnSpc>
                </a:pPr>
                <a:endParaRPr/>
              </a:p>
            </p:txBody>
          </p:sp>
        </p:grpSp>
        <p:grpSp>
          <p:nvGrpSpPr>
            <p:cNvPr id="101" name="Group 101"/>
            <p:cNvGrpSpPr/>
            <p:nvPr/>
          </p:nvGrpSpPr>
          <p:grpSpPr>
            <a:xfrm>
              <a:off x="480943" y="25522"/>
              <a:ext cx="435820" cy="313891"/>
              <a:chOff x="0" y="0"/>
              <a:chExt cx="62362" cy="44915"/>
            </a:xfrm>
          </p:grpSpPr>
          <p:sp>
            <p:nvSpPr>
              <p:cNvPr id="102" name="Freeform 102"/>
              <p:cNvSpPr/>
              <p:nvPr/>
            </p:nvSpPr>
            <p:spPr>
              <a:xfrm>
                <a:off x="0" y="0"/>
                <a:ext cx="62362" cy="44915"/>
              </a:xfrm>
              <a:custGeom>
                <a:avLst/>
                <a:gdLst/>
                <a:ahLst/>
                <a:cxnLst/>
                <a:rect l="l" t="t" r="r" b="b"/>
                <a:pathLst>
                  <a:path w="62362" h="44915">
                    <a:moveTo>
                      <a:pt x="22458" y="0"/>
                    </a:moveTo>
                    <a:lnTo>
                      <a:pt x="39905" y="0"/>
                    </a:lnTo>
                    <a:cubicBezTo>
                      <a:pt x="52308" y="0"/>
                      <a:pt x="62362" y="10055"/>
                      <a:pt x="62362" y="22458"/>
                    </a:cubicBezTo>
                    <a:lnTo>
                      <a:pt x="62362" y="22458"/>
                    </a:lnTo>
                    <a:cubicBezTo>
                      <a:pt x="62362" y="34861"/>
                      <a:pt x="52308" y="44915"/>
                      <a:pt x="39905" y="44915"/>
                    </a:cubicBezTo>
                    <a:lnTo>
                      <a:pt x="22458" y="44915"/>
                    </a:lnTo>
                    <a:cubicBezTo>
                      <a:pt x="10055" y="44915"/>
                      <a:pt x="0" y="34861"/>
                      <a:pt x="0" y="22458"/>
                    </a:cubicBezTo>
                    <a:lnTo>
                      <a:pt x="0" y="22458"/>
                    </a:lnTo>
                    <a:cubicBezTo>
                      <a:pt x="0" y="10055"/>
                      <a:pt x="10055" y="0"/>
                      <a:pt x="22458" y="0"/>
                    </a:cubicBezTo>
                    <a:close/>
                  </a:path>
                </a:pathLst>
              </a:custGeom>
              <a:solidFill>
                <a:srgbClr val="C7B384"/>
              </a:solidFill>
              <a:ln w="9525" cap="sq">
                <a:solidFill>
                  <a:srgbClr val="6F615E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103" name="TextBox 103"/>
              <p:cNvSpPr txBox="1"/>
              <p:nvPr/>
            </p:nvSpPr>
            <p:spPr>
              <a:xfrm>
                <a:off x="0" y="19050"/>
                <a:ext cx="62362" cy="25865"/>
              </a:xfrm>
              <a:prstGeom prst="rect">
                <a:avLst/>
              </a:prstGeom>
            </p:spPr>
            <p:txBody>
              <a:bodyPr lIns="70127" tIns="70127" rIns="70127" bIns="70127" rtlCol="0" anchor="ctr"/>
              <a:lstStyle/>
              <a:p>
                <a:pPr algn="ctr">
                  <a:lnSpc>
                    <a:spcPts val="2222"/>
                  </a:lnSpc>
                </a:pPr>
                <a:endParaRPr/>
              </a:p>
            </p:txBody>
          </p:sp>
        </p:grpSp>
        <p:grpSp>
          <p:nvGrpSpPr>
            <p:cNvPr id="104" name="Group 104"/>
            <p:cNvGrpSpPr/>
            <p:nvPr/>
          </p:nvGrpSpPr>
          <p:grpSpPr>
            <a:xfrm>
              <a:off x="32984" y="25522"/>
              <a:ext cx="435820" cy="313891"/>
              <a:chOff x="0" y="0"/>
              <a:chExt cx="62362" cy="44915"/>
            </a:xfrm>
          </p:grpSpPr>
          <p:sp>
            <p:nvSpPr>
              <p:cNvPr id="105" name="Freeform 105"/>
              <p:cNvSpPr/>
              <p:nvPr/>
            </p:nvSpPr>
            <p:spPr>
              <a:xfrm>
                <a:off x="0" y="0"/>
                <a:ext cx="62362" cy="44915"/>
              </a:xfrm>
              <a:custGeom>
                <a:avLst/>
                <a:gdLst/>
                <a:ahLst/>
                <a:cxnLst/>
                <a:rect l="l" t="t" r="r" b="b"/>
                <a:pathLst>
                  <a:path w="62362" h="44915">
                    <a:moveTo>
                      <a:pt x="22458" y="0"/>
                    </a:moveTo>
                    <a:lnTo>
                      <a:pt x="39905" y="0"/>
                    </a:lnTo>
                    <a:cubicBezTo>
                      <a:pt x="52308" y="0"/>
                      <a:pt x="62362" y="10055"/>
                      <a:pt x="62362" y="22458"/>
                    </a:cubicBezTo>
                    <a:lnTo>
                      <a:pt x="62362" y="22458"/>
                    </a:lnTo>
                    <a:cubicBezTo>
                      <a:pt x="62362" y="34861"/>
                      <a:pt x="52308" y="44915"/>
                      <a:pt x="39905" y="44915"/>
                    </a:cubicBezTo>
                    <a:lnTo>
                      <a:pt x="22458" y="44915"/>
                    </a:lnTo>
                    <a:cubicBezTo>
                      <a:pt x="10055" y="44915"/>
                      <a:pt x="0" y="34861"/>
                      <a:pt x="0" y="22458"/>
                    </a:cubicBezTo>
                    <a:lnTo>
                      <a:pt x="0" y="22458"/>
                    </a:lnTo>
                    <a:cubicBezTo>
                      <a:pt x="0" y="10055"/>
                      <a:pt x="10055" y="0"/>
                      <a:pt x="22458" y="0"/>
                    </a:cubicBezTo>
                    <a:close/>
                  </a:path>
                </a:pathLst>
              </a:custGeom>
              <a:solidFill>
                <a:srgbClr val="C7B384"/>
              </a:solidFill>
              <a:ln w="9525" cap="sq">
                <a:solidFill>
                  <a:srgbClr val="6F615E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106" name="TextBox 106"/>
              <p:cNvSpPr txBox="1"/>
              <p:nvPr/>
            </p:nvSpPr>
            <p:spPr>
              <a:xfrm>
                <a:off x="0" y="19050"/>
                <a:ext cx="62362" cy="25865"/>
              </a:xfrm>
              <a:prstGeom prst="rect">
                <a:avLst/>
              </a:prstGeom>
            </p:spPr>
            <p:txBody>
              <a:bodyPr lIns="70127" tIns="70127" rIns="70127" bIns="70127" rtlCol="0" anchor="ctr"/>
              <a:lstStyle/>
              <a:p>
                <a:pPr algn="ctr">
                  <a:lnSpc>
                    <a:spcPts val="2222"/>
                  </a:lnSpc>
                </a:pPr>
                <a:endParaRPr/>
              </a:p>
            </p:txBody>
          </p:sp>
        </p:grpSp>
        <p:grpSp>
          <p:nvGrpSpPr>
            <p:cNvPr id="107" name="Group 107"/>
            <p:cNvGrpSpPr/>
            <p:nvPr/>
          </p:nvGrpSpPr>
          <p:grpSpPr>
            <a:xfrm>
              <a:off x="928902" y="25522"/>
              <a:ext cx="435820" cy="313891"/>
              <a:chOff x="0" y="0"/>
              <a:chExt cx="62362" cy="44915"/>
            </a:xfrm>
          </p:grpSpPr>
          <p:sp>
            <p:nvSpPr>
              <p:cNvPr id="108" name="Freeform 108"/>
              <p:cNvSpPr/>
              <p:nvPr/>
            </p:nvSpPr>
            <p:spPr>
              <a:xfrm>
                <a:off x="0" y="0"/>
                <a:ext cx="62362" cy="44915"/>
              </a:xfrm>
              <a:custGeom>
                <a:avLst/>
                <a:gdLst/>
                <a:ahLst/>
                <a:cxnLst/>
                <a:rect l="l" t="t" r="r" b="b"/>
                <a:pathLst>
                  <a:path w="62362" h="44915">
                    <a:moveTo>
                      <a:pt x="22458" y="0"/>
                    </a:moveTo>
                    <a:lnTo>
                      <a:pt x="39905" y="0"/>
                    </a:lnTo>
                    <a:cubicBezTo>
                      <a:pt x="52308" y="0"/>
                      <a:pt x="62362" y="10055"/>
                      <a:pt x="62362" y="22458"/>
                    </a:cubicBezTo>
                    <a:lnTo>
                      <a:pt x="62362" y="22458"/>
                    </a:lnTo>
                    <a:cubicBezTo>
                      <a:pt x="62362" y="34861"/>
                      <a:pt x="52308" y="44915"/>
                      <a:pt x="39905" y="44915"/>
                    </a:cubicBezTo>
                    <a:lnTo>
                      <a:pt x="22458" y="44915"/>
                    </a:lnTo>
                    <a:cubicBezTo>
                      <a:pt x="10055" y="44915"/>
                      <a:pt x="0" y="34861"/>
                      <a:pt x="0" y="22458"/>
                    </a:cubicBezTo>
                    <a:lnTo>
                      <a:pt x="0" y="22458"/>
                    </a:lnTo>
                    <a:cubicBezTo>
                      <a:pt x="0" y="10055"/>
                      <a:pt x="10055" y="0"/>
                      <a:pt x="22458" y="0"/>
                    </a:cubicBezTo>
                    <a:close/>
                  </a:path>
                </a:pathLst>
              </a:custGeom>
              <a:solidFill>
                <a:srgbClr val="C7B384"/>
              </a:solidFill>
              <a:ln w="9525" cap="sq">
                <a:solidFill>
                  <a:srgbClr val="6F615E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109" name="TextBox 109"/>
              <p:cNvSpPr txBox="1"/>
              <p:nvPr/>
            </p:nvSpPr>
            <p:spPr>
              <a:xfrm>
                <a:off x="0" y="19050"/>
                <a:ext cx="62362" cy="25865"/>
              </a:xfrm>
              <a:prstGeom prst="rect">
                <a:avLst/>
              </a:prstGeom>
            </p:spPr>
            <p:txBody>
              <a:bodyPr lIns="70127" tIns="70127" rIns="70127" bIns="70127" rtlCol="0" anchor="ctr"/>
              <a:lstStyle/>
              <a:p>
                <a:pPr algn="ctr">
                  <a:lnSpc>
                    <a:spcPts val="2222"/>
                  </a:lnSpc>
                </a:pPr>
                <a:endParaRPr/>
              </a:p>
            </p:txBody>
          </p:sp>
        </p:grpSp>
        <p:grpSp>
          <p:nvGrpSpPr>
            <p:cNvPr id="110" name="Group 110"/>
            <p:cNvGrpSpPr/>
            <p:nvPr/>
          </p:nvGrpSpPr>
          <p:grpSpPr>
            <a:xfrm>
              <a:off x="1376861" y="25522"/>
              <a:ext cx="435820" cy="313891"/>
              <a:chOff x="0" y="0"/>
              <a:chExt cx="62362" cy="44915"/>
            </a:xfrm>
          </p:grpSpPr>
          <p:sp>
            <p:nvSpPr>
              <p:cNvPr id="111" name="Freeform 111"/>
              <p:cNvSpPr/>
              <p:nvPr/>
            </p:nvSpPr>
            <p:spPr>
              <a:xfrm>
                <a:off x="0" y="0"/>
                <a:ext cx="62362" cy="44915"/>
              </a:xfrm>
              <a:custGeom>
                <a:avLst/>
                <a:gdLst/>
                <a:ahLst/>
                <a:cxnLst/>
                <a:rect l="l" t="t" r="r" b="b"/>
                <a:pathLst>
                  <a:path w="62362" h="44915">
                    <a:moveTo>
                      <a:pt x="22458" y="0"/>
                    </a:moveTo>
                    <a:lnTo>
                      <a:pt x="39905" y="0"/>
                    </a:lnTo>
                    <a:cubicBezTo>
                      <a:pt x="52308" y="0"/>
                      <a:pt x="62362" y="10055"/>
                      <a:pt x="62362" y="22458"/>
                    </a:cubicBezTo>
                    <a:lnTo>
                      <a:pt x="62362" y="22458"/>
                    </a:lnTo>
                    <a:cubicBezTo>
                      <a:pt x="62362" y="34861"/>
                      <a:pt x="52308" y="44915"/>
                      <a:pt x="39905" y="44915"/>
                    </a:cubicBezTo>
                    <a:lnTo>
                      <a:pt x="22458" y="44915"/>
                    </a:lnTo>
                    <a:cubicBezTo>
                      <a:pt x="10055" y="44915"/>
                      <a:pt x="0" y="34861"/>
                      <a:pt x="0" y="22458"/>
                    </a:cubicBezTo>
                    <a:lnTo>
                      <a:pt x="0" y="22458"/>
                    </a:lnTo>
                    <a:cubicBezTo>
                      <a:pt x="0" y="10055"/>
                      <a:pt x="10055" y="0"/>
                      <a:pt x="22458" y="0"/>
                    </a:cubicBezTo>
                    <a:close/>
                  </a:path>
                </a:pathLst>
              </a:custGeom>
              <a:solidFill>
                <a:srgbClr val="C7B384"/>
              </a:solidFill>
              <a:ln w="9525" cap="sq">
                <a:solidFill>
                  <a:srgbClr val="6F615E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112" name="TextBox 112"/>
              <p:cNvSpPr txBox="1"/>
              <p:nvPr/>
            </p:nvSpPr>
            <p:spPr>
              <a:xfrm>
                <a:off x="0" y="19050"/>
                <a:ext cx="62362" cy="25865"/>
              </a:xfrm>
              <a:prstGeom prst="rect">
                <a:avLst/>
              </a:prstGeom>
            </p:spPr>
            <p:txBody>
              <a:bodyPr lIns="70127" tIns="70127" rIns="70127" bIns="70127" rtlCol="0" anchor="ctr"/>
              <a:lstStyle/>
              <a:p>
                <a:pPr algn="ctr">
                  <a:lnSpc>
                    <a:spcPts val="2222"/>
                  </a:lnSpc>
                </a:pPr>
                <a:endParaRPr/>
              </a:p>
            </p:txBody>
          </p:sp>
        </p:grpSp>
        <p:grpSp>
          <p:nvGrpSpPr>
            <p:cNvPr id="113" name="Group 113"/>
            <p:cNvGrpSpPr/>
            <p:nvPr/>
          </p:nvGrpSpPr>
          <p:grpSpPr>
            <a:xfrm>
              <a:off x="1824820" y="25522"/>
              <a:ext cx="435820" cy="313891"/>
              <a:chOff x="0" y="0"/>
              <a:chExt cx="62362" cy="44915"/>
            </a:xfrm>
          </p:grpSpPr>
          <p:sp>
            <p:nvSpPr>
              <p:cNvPr id="114" name="Freeform 114"/>
              <p:cNvSpPr/>
              <p:nvPr/>
            </p:nvSpPr>
            <p:spPr>
              <a:xfrm>
                <a:off x="0" y="0"/>
                <a:ext cx="62362" cy="44915"/>
              </a:xfrm>
              <a:custGeom>
                <a:avLst/>
                <a:gdLst/>
                <a:ahLst/>
                <a:cxnLst/>
                <a:rect l="l" t="t" r="r" b="b"/>
                <a:pathLst>
                  <a:path w="62362" h="44915">
                    <a:moveTo>
                      <a:pt x="22458" y="0"/>
                    </a:moveTo>
                    <a:lnTo>
                      <a:pt x="39905" y="0"/>
                    </a:lnTo>
                    <a:cubicBezTo>
                      <a:pt x="52308" y="0"/>
                      <a:pt x="62362" y="10055"/>
                      <a:pt x="62362" y="22458"/>
                    </a:cubicBezTo>
                    <a:lnTo>
                      <a:pt x="62362" y="22458"/>
                    </a:lnTo>
                    <a:cubicBezTo>
                      <a:pt x="62362" y="34861"/>
                      <a:pt x="52308" y="44915"/>
                      <a:pt x="39905" y="44915"/>
                    </a:cubicBezTo>
                    <a:lnTo>
                      <a:pt x="22458" y="44915"/>
                    </a:lnTo>
                    <a:cubicBezTo>
                      <a:pt x="10055" y="44915"/>
                      <a:pt x="0" y="34861"/>
                      <a:pt x="0" y="22458"/>
                    </a:cubicBezTo>
                    <a:lnTo>
                      <a:pt x="0" y="22458"/>
                    </a:lnTo>
                    <a:cubicBezTo>
                      <a:pt x="0" y="10055"/>
                      <a:pt x="10055" y="0"/>
                      <a:pt x="22458" y="0"/>
                    </a:cubicBezTo>
                    <a:close/>
                  </a:path>
                </a:pathLst>
              </a:custGeom>
              <a:solidFill>
                <a:srgbClr val="C7B384"/>
              </a:solidFill>
              <a:ln w="9525" cap="sq">
                <a:solidFill>
                  <a:srgbClr val="6F615E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115" name="TextBox 115"/>
              <p:cNvSpPr txBox="1"/>
              <p:nvPr/>
            </p:nvSpPr>
            <p:spPr>
              <a:xfrm>
                <a:off x="0" y="19050"/>
                <a:ext cx="62362" cy="25865"/>
              </a:xfrm>
              <a:prstGeom prst="rect">
                <a:avLst/>
              </a:prstGeom>
            </p:spPr>
            <p:txBody>
              <a:bodyPr lIns="70127" tIns="70127" rIns="70127" bIns="70127" rtlCol="0" anchor="ctr"/>
              <a:lstStyle/>
              <a:p>
                <a:pPr algn="ctr">
                  <a:lnSpc>
                    <a:spcPts val="2222"/>
                  </a:lnSpc>
                </a:pPr>
                <a:endParaRPr/>
              </a:p>
            </p:txBody>
          </p:sp>
        </p:grpSp>
        <p:grpSp>
          <p:nvGrpSpPr>
            <p:cNvPr id="116" name="Group 116"/>
            <p:cNvGrpSpPr/>
            <p:nvPr/>
          </p:nvGrpSpPr>
          <p:grpSpPr>
            <a:xfrm>
              <a:off x="2272778" y="25522"/>
              <a:ext cx="435820" cy="313891"/>
              <a:chOff x="0" y="0"/>
              <a:chExt cx="62362" cy="44915"/>
            </a:xfrm>
          </p:grpSpPr>
          <p:sp>
            <p:nvSpPr>
              <p:cNvPr id="117" name="Freeform 117"/>
              <p:cNvSpPr/>
              <p:nvPr/>
            </p:nvSpPr>
            <p:spPr>
              <a:xfrm>
                <a:off x="0" y="0"/>
                <a:ext cx="62362" cy="44915"/>
              </a:xfrm>
              <a:custGeom>
                <a:avLst/>
                <a:gdLst/>
                <a:ahLst/>
                <a:cxnLst/>
                <a:rect l="l" t="t" r="r" b="b"/>
                <a:pathLst>
                  <a:path w="62362" h="44915">
                    <a:moveTo>
                      <a:pt x="22458" y="0"/>
                    </a:moveTo>
                    <a:lnTo>
                      <a:pt x="39905" y="0"/>
                    </a:lnTo>
                    <a:cubicBezTo>
                      <a:pt x="52308" y="0"/>
                      <a:pt x="62362" y="10055"/>
                      <a:pt x="62362" y="22458"/>
                    </a:cubicBezTo>
                    <a:lnTo>
                      <a:pt x="62362" y="22458"/>
                    </a:lnTo>
                    <a:cubicBezTo>
                      <a:pt x="62362" y="34861"/>
                      <a:pt x="52308" y="44915"/>
                      <a:pt x="39905" y="44915"/>
                    </a:cubicBezTo>
                    <a:lnTo>
                      <a:pt x="22458" y="44915"/>
                    </a:lnTo>
                    <a:cubicBezTo>
                      <a:pt x="10055" y="44915"/>
                      <a:pt x="0" y="34861"/>
                      <a:pt x="0" y="22458"/>
                    </a:cubicBezTo>
                    <a:lnTo>
                      <a:pt x="0" y="22458"/>
                    </a:lnTo>
                    <a:cubicBezTo>
                      <a:pt x="0" y="10055"/>
                      <a:pt x="10055" y="0"/>
                      <a:pt x="22458" y="0"/>
                    </a:cubicBezTo>
                    <a:close/>
                  </a:path>
                </a:pathLst>
              </a:custGeom>
              <a:solidFill>
                <a:srgbClr val="C7B384"/>
              </a:solidFill>
              <a:ln w="9525" cap="sq">
                <a:solidFill>
                  <a:srgbClr val="6F615E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118" name="TextBox 118"/>
              <p:cNvSpPr txBox="1"/>
              <p:nvPr/>
            </p:nvSpPr>
            <p:spPr>
              <a:xfrm>
                <a:off x="0" y="19050"/>
                <a:ext cx="62362" cy="25865"/>
              </a:xfrm>
              <a:prstGeom prst="rect">
                <a:avLst/>
              </a:prstGeom>
            </p:spPr>
            <p:txBody>
              <a:bodyPr lIns="70127" tIns="70127" rIns="70127" bIns="70127" rtlCol="0" anchor="ctr"/>
              <a:lstStyle/>
              <a:p>
                <a:pPr algn="ctr">
                  <a:lnSpc>
                    <a:spcPts val="2222"/>
                  </a:lnSpc>
                </a:pPr>
                <a:endParaRPr/>
              </a:p>
            </p:txBody>
          </p:sp>
        </p:grpSp>
        <p:grpSp>
          <p:nvGrpSpPr>
            <p:cNvPr id="119" name="Group 119"/>
            <p:cNvGrpSpPr/>
            <p:nvPr/>
          </p:nvGrpSpPr>
          <p:grpSpPr>
            <a:xfrm>
              <a:off x="2720737" y="25522"/>
              <a:ext cx="435820" cy="313891"/>
              <a:chOff x="0" y="0"/>
              <a:chExt cx="62362" cy="44915"/>
            </a:xfrm>
          </p:grpSpPr>
          <p:sp>
            <p:nvSpPr>
              <p:cNvPr id="120" name="Freeform 120"/>
              <p:cNvSpPr/>
              <p:nvPr/>
            </p:nvSpPr>
            <p:spPr>
              <a:xfrm>
                <a:off x="0" y="0"/>
                <a:ext cx="62362" cy="44915"/>
              </a:xfrm>
              <a:custGeom>
                <a:avLst/>
                <a:gdLst/>
                <a:ahLst/>
                <a:cxnLst/>
                <a:rect l="l" t="t" r="r" b="b"/>
                <a:pathLst>
                  <a:path w="62362" h="44915">
                    <a:moveTo>
                      <a:pt x="22458" y="0"/>
                    </a:moveTo>
                    <a:lnTo>
                      <a:pt x="39905" y="0"/>
                    </a:lnTo>
                    <a:cubicBezTo>
                      <a:pt x="52308" y="0"/>
                      <a:pt x="62362" y="10055"/>
                      <a:pt x="62362" y="22458"/>
                    </a:cubicBezTo>
                    <a:lnTo>
                      <a:pt x="62362" y="22458"/>
                    </a:lnTo>
                    <a:cubicBezTo>
                      <a:pt x="62362" y="34861"/>
                      <a:pt x="52308" y="44915"/>
                      <a:pt x="39905" y="44915"/>
                    </a:cubicBezTo>
                    <a:lnTo>
                      <a:pt x="22458" y="44915"/>
                    </a:lnTo>
                    <a:cubicBezTo>
                      <a:pt x="10055" y="44915"/>
                      <a:pt x="0" y="34861"/>
                      <a:pt x="0" y="22458"/>
                    </a:cubicBezTo>
                    <a:lnTo>
                      <a:pt x="0" y="22458"/>
                    </a:lnTo>
                    <a:cubicBezTo>
                      <a:pt x="0" y="10055"/>
                      <a:pt x="10055" y="0"/>
                      <a:pt x="22458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6F615E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121" name="TextBox 121"/>
              <p:cNvSpPr txBox="1"/>
              <p:nvPr/>
            </p:nvSpPr>
            <p:spPr>
              <a:xfrm>
                <a:off x="0" y="19050"/>
                <a:ext cx="62362" cy="25865"/>
              </a:xfrm>
              <a:prstGeom prst="rect">
                <a:avLst/>
              </a:prstGeom>
            </p:spPr>
            <p:txBody>
              <a:bodyPr lIns="70127" tIns="70127" rIns="70127" bIns="70127" rtlCol="0" anchor="ctr"/>
              <a:lstStyle/>
              <a:p>
                <a:pPr marL="0" lvl="0" indent="0" algn="ctr">
                  <a:lnSpc>
                    <a:spcPts val="2222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22" name="Group 122"/>
            <p:cNvGrpSpPr/>
            <p:nvPr/>
          </p:nvGrpSpPr>
          <p:grpSpPr>
            <a:xfrm>
              <a:off x="3168696" y="25522"/>
              <a:ext cx="435820" cy="313891"/>
              <a:chOff x="0" y="0"/>
              <a:chExt cx="62362" cy="44915"/>
            </a:xfrm>
          </p:grpSpPr>
          <p:sp>
            <p:nvSpPr>
              <p:cNvPr id="123" name="Freeform 123"/>
              <p:cNvSpPr/>
              <p:nvPr/>
            </p:nvSpPr>
            <p:spPr>
              <a:xfrm>
                <a:off x="0" y="0"/>
                <a:ext cx="62362" cy="44915"/>
              </a:xfrm>
              <a:custGeom>
                <a:avLst/>
                <a:gdLst/>
                <a:ahLst/>
                <a:cxnLst/>
                <a:rect l="l" t="t" r="r" b="b"/>
                <a:pathLst>
                  <a:path w="62362" h="44915">
                    <a:moveTo>
                      <a:pt x="22458" y="0"/>
                    </a:moveTo>
                    <a:lnTo>
                      <a:pt x="39905" y="0"/>
                    </a:lnTo>
                    <a:cubicBezTo>
                      <a:pt x="52308" y="0"/>
                      <a:pt x="62362" y="10055"/>
                      <a:pt x="62362" y="22458"/>
                    </a:cubicBezTo>
                    <a:lnTo>
                      <a:pt x="62362" y="22458"/>
                    </a:lnTo>
                    <a:cubicBezTo>
                      <a:pt x="62362" y="34861"/>
                      <a:pt x="52308" y="44915"/>
                      <a:pt x="39905" y="44915"/>
                    </a:cubicBezTo>
                    <a:lnTo>
                      <a:pt x="22458" y="44915"/>
                    </a:lnTo>
                    <a:cubicBezTo>
                      <a:pt x="10055" y="44915"/>
                      <a:pt x="0" y="34861"/>
                      <a:pt x="0" y="22458"/>
                    </a:cubicBezTo>
                    <a:lnTo>
                      <a:pt x="0" y="22458"/>
                    </a:lnTo>
                    <a:cubicBezTo>
                      <a:pt x="0" y="10055"/>
                      <a:pt x="10055" y="0"/>
                      <a:pt x="22458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6F615E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124" name="TextBox 124"/>
              <p:cNvSpPr txBox="1"/>
              <p:nvPr/>
            </p:nvSpPr>
            <p:spPr>
              <a:xfrm>
                <a:off x="0" y="19050"/>
                <a:ext cx="62362" cy="25865"/>
              </a:xfrm>
              <a:prstGeom prst="rect">
                <a:avLst/>
              </a:prstGeom>
            </p:spPr>
            <p:txBody>
              <a:bodyPr lIns="70127" tIns="70127" rIns="70127" bIns="70127" rtlCol="0" anchor="ctr"/>
              <a:lstStyle/>
              <a:p>
                <a:pPr marL="0" lvl="0" indent="0" algn="ctr">
                  <a:lnSpc>
                    <a:spcPts val="2222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25" name="Group 125"/>
            <p:cNvGrpSpPr/>
            <p:nvPr/>
          </p:nvGrpSpPr>
          <p:grpSpPr>
            <a:xfrm>
              <a:off x="3616655" y="25522"/>
              <a:ext cx="435820" cy="313891"/>
              <a:chOff x="0" y="0"/>
              <a:chExt cx="62362" cy="44915"/>
            </a:xfrm>
          </p:grpSpPr>
          <p:sp>
            <p:nvSpPr>
              <p:cNvPr id="126" name="Freeform 126"/>
              <p:cNvSpPr/>
              <p:nvPr/>
            </p:nvSpPr>
            <p:spPr>
              <a:xfrm>
                <a:off x="0" y="0"/>
                <a:ext cx="62362" cy="44915"/>
              </a:xfrm>
              <a:custGeom>
                <a:avLst/>
                <a:gdLst/>
                <a:ahLst/>
                <a:cxnLst/>
                <a:rect l="l" t="t" r="r" b="b"/>
                <a:pathLst>
                  <a:path w="62362" h="44915">
                    <a:moveTo>
                      <a:pt x="22458" y="0"/>
                    </a:moveTo>
                    <a:lnTo>
                      <a:pt x="39905" y="0"/>
                    </a:lnTo>
                    <a:cubicBezTo>
                      <a:pt x="52308" y="0"/>
                      <a:pt x="62362" y="10055"/>
                      <a:pt x="62362" y="22458"/>
                    </a:cubicBezTo>
                    <a:lnTo>
                      <a:pt x="62362" y="22458"/>
                    </a:lnTo>
                    <a:cubicBezTo>
                      <a:pt x="62362" y="34861"/>
                      <a:pt x="52308" y="44915"/>
                      <a:pt x="39905" y="44915"/>
                    </a:cubicBezTo>
                    <a:lnTo>
                      <a:pt x="22458" y="44915"/>
                    </a:lnTo>
                    <a:cubicBezTo>
                      <a:pt x="10055" y="44915"/>
                      <a:pt x="0" y="34861"/>
                      <a:pt x="0" y="22458"/>
                    </a:cubicBezTo>
                    <a:lnTo>
                      <a:pt x="0" y="22458"/>
                    </a:lnTo>
                    <a:cubicBezTo>
                      <a:pt x="0" y="10055"/>
                      <a:pt x="10055" y="0"/>
                      <a:pt x="22458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6F615E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127" name="TextBox 127"/>
              <p:cNvSpPr txBox="1"/>
              <p:nvPr/>
            </p:nvSpPr>
            <p:spPr>
              <a:xfrm>
                <a:off x="0" y="19050"/>
                <a:ext cx="62362" cy="25865"/>
              </a:xfrm>
              <a:prstGeom prst="rect">
                <a:avLst/>
              </a:prstGeom>
            </p:spPr>
            <p:txBody>
              <a:bodyPr lIns="70127" tIns="70127" rIns="70127" bIns="70127" rtlCol="0" anchor="ctr"/>
              <a:lstStyle/>
              <a:p>
                <a:pPr marL="0" lvl="0" indent="0" algn="ctr">
                  <a:lnSpc>
                    <a:spcPts val="2222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sp>
        <p:nvSpPr>
          <p:cNvPr id="128" name="TextBox 128"/>
          <p:cNvSpPr txBox="1"/>
          <p:nvPr/>
        </p:nvSpPr>
        <p:spPr>
          <a:xfrm>
            <a:off x="3205275" y="4093252"/>
            <a:ext cx="3422295" cy="2648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88"/>
              </a:lnSpc>
              <a:spcBef>
                <a:spcPct val="0"/>
              </a:spcBef>
            </a:pPr>
            <a:r>
              <a:rPr lang="en-US" sz="1915" b="1" spc="76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PREMONICION DE COMBATE</a:t>
            </a:r>
          </a:p>
        </p:txBody>
      </p:sp>
      <p:sp>
        <p:nvSpPr>
          <p:cNvPr id="129" name="TextBox 129"/>
          <p:cNvSpPr txBox="1"/>
          <p:nvPr/>
        </p:nvSpPr>
        <p:spPr>
          <a:xfrm>
            <a:off x="3223139" y="4927117"/>
            <a:ext cx="4085851" cy="2648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088"/>
              </a:lnSpc>
              <a:spcBef>
                <a:spcPct val="0"/>
              </a:spcBef>
            </a:pPr>
            <a:r>
              <a:rPr lang="en-US" sz="1915" b="1" spc="76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LECTURA MAGICA</a:t>
            </a:r>
          </a:p>
        </p:txBody>
      </p:sp>
      <p:sp>
        <p:nvSpPr>
          <p:cNvPr id="130" name="TextBox 130"/>
          <p:cNvSpPr txBox="1"/>
          <p:nvPr/>
        </p:nvSpPr>
        <p:spPr>
          <a:xfrm>
            <a:off x="3223139" y="5730400"/>
            <a:ext cx="4085851" cy="2648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088"/>
              </a:lnSpc>
              <a:spcBef>
                <a:spcPct val="0"/>
              </a:spcBef>
            </a:pPr>
            <a:r>
              <a:rPr lang="en-US" sz="1915" b="1" spc="76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LECTURA MAGICA</a:t>
            </a:r>
          </a:p>
        </p:txBody>
      </p:sp>
      <p:sp>
        <p:nvSpPr>
          <p:cNvPr id="131" name="TextBox 131"/>
          <p:cNvSpPr txBox="1"/>
          <p:nvPr/>
        </p:nvSpPr>
        <p:spPr>
          <a:xfrm>
            <a:off x="3652027" y="3068637"/>
            <a:ext cx="2936467" cy="4496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66"/>
              </a:lnSpc>
              <a:spcBef>
                <a:spcPct val="0"/>
              </a:spcBef>
            </a:pPr>
            <a:r>
              <a:rPr lang="en-US" sz="2547" b="1">
                <a:solidFill>
                  <a:srgbClr val="000000"/>
                </a:solidFill>
                <a:latin typeface="Garamond Bold"/>
                <a:ea typeface="Garamond Bold"/>
                <a:cs typeface="Garamond Bold"/>
                <a:sym typeface="Garamond Bold"/>
              </a:rPr>
              <a:t>Habilidades</a:t>
            </a:r>
          </a:p>
        </p:txBody>
      </p:sp>
      <p:sp>
        <p:nvSpPr>
          <p:cNvPr id="132" name="AutoShape 132"/>
          <p:cNvSpPr/>
          <p:nvPr/>
        </p:nvSpPr>
        <p:spPr>
          <a:xfrm>
            <a:off x="3603661" y="3499233"/>
            <a:ext cx="329184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O"/>
          </a:p>
        </p:txBody>
      </p:sp>
      <p:grpSp>
        <p:nvGrpSpPr>
          <p:cNvPr id="133" name="Group 133"/>
          <p:cNvGrpSpPr/>
          <p:nvPr/>
        </p:nvGrpSpPr>
        <p:grpSpPr>
          <a:xfrm>
            <a:off x="6808189" y="4341077"/>
            <a:ext cx="393297" cy="393297"/>
            <a:chOff x="0" y="0"/>
            <a:chExt cx="524396" cy="524396"/>
          </a:xfrm>
        </p:grpSpPr>
        <p:grpSp>
          <p:nvGrpSpPr>
            <p:cNvPr id="134" name="Group 134"/>
            <p:cNvGrpSpPr/>
            <p:nvPr/>
          </p:nvGrpSpPr>
          <p:grpSpPr>
            <a:xfrm rot="-5400000">
              <a:off x="0" y="0"/>
              <a:ext cx="524396" cy="524396"/>
              <a:chOff x="0" y="0"/>
              <a:chExt cx="812800" cy="812800"/>
            </a:xfrm>
          </p:grpSpPr>
          <p:sp>
            <p:nvSpPr>
              <p:cNvPr id="135" name="Freeform 13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136" name="TextBox 136"/>
              <p:cNvSpPr txBox="1"/>
              <p:nvPr/>
            </p:nvSpPr>
            <p:spPr>
              <a:xfrm>
                <a:off x="76200" y="104775"/>
                <a:ext cx="660400" cy="631825"/>
              </a:xfrm>
              <a:prstGeom prst="rect">
                <a:avLst/>
              </a:prstGeom>
            </p:spPr>
            <p:txBody>
              <a:bodyPr lIns="169334" tIns="169334" rIns="169334" bIns="169334" rtlCol="0" anchor="ctr"/>
              <a:lstStyle/>
              <a:p>
                <a:pPr algn="ctr">
                  <a:lnSpc>
                    <a:spcPts val="2549"/>
                  </a:lnSpc>
                </a:pPr>
                <a:endParaRPr/>
              </a:p>
            </p:txBody>
          </p:sp>
        </p:grpSp>
        <p:sp>
          <p:nvSpPr>
            <p:cNvPr id="137" name="TextBox 137"/>
            <p:cNvSpPr txBox="1"/>
            <p:nvPr/>
          </p:nvSpPr>
          <p:spPr>
            <a:xfrm>
              <a:off x="31515" y="18793"/>
              <a:ext cx="471947" cy="43918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734"/>
                </a:lnSpc>
                <a:spcBef>
                  <a:spcPct val="0"/>
                </a:spcBef>
              </a:pPr>
              <a:r>
                <a:rPr lang="en-US" sz="1953" b="1">
                  <a:solidFill>
                    <a:srgbClr val="FFFFFF"/>
                  </a:solidFill>
                  <a:latin typeface="Garamond Bold"/>
                  <a:ea typeface="Garamond Bold"/>
                  <a:cs typeface="Garamond Bold"/>
                  <a:sym typeface="Garamond Bold"/>
                </a:rPr>
                <a:t>+</a:t>
              </a:r>
            </a:p>
          </p:txBody>
        </p:sp>
      </p:grpSp>
      <p:grpSp>
        <p:nvGrpSpPr>
          <p:cNvPr id="138" name="Group 138"/>
          <p:cNvGrpSpPr/>
          <p:nvPr/>
        </p:nvGrpSpPr>
        <p:grpSpPr>
          <a:xfrm>
            <a:off x="3198397" y="4341077"/>
            <a:ext cx="393297" cy="393297"/>
            <a:chOff x="0" y="0"/>
            <a:chExt cx="524396" cy="524396"/>
          </a:xfrm>
        </p:grpSpPr>
        <p:grpSp>
          <p:nvGrpSpPr>
            <p:cNvPr id="139" name="Group 139"/>
            <p:cNvGrpSpPr/>
            <p:nvPr/>
          </p:nvGrpSpPr>
          <p:grpSpPr>
            <a:xfrm rot="-5400000">
              <a:off x="0" y="0"/>
              <a:ext cx="524396" cy="524396"/>
              <a:chOff x="0" y="0"/>
              <a:chExt cx="812800" cy="812800"/>
            </a:xfrm>
          </p:grpSpPr>
          <p:sp>
            <p:nvSpPr>
              <p:cNvPr id="140" name="Freeform 14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141" name="TextBox 141"/>
              <p:cNvSpPr txBox="1"/>
              <p:nvPr/>
            </p:nvSpPr>
            <p:spPr>
              <a:xfrm>
                <a:off x="76200" y="104775"/>
                <a:ext cx="660400" cy="631825"/>
              </a:xfrm>
              <a:prstGeom prst="rect">
                <a:avLst/>
              </a:prstGeom>
            </p:spPr>
            <p:txBody>
              <a:bodyPr lIns="169334" tIns="169334" rIns="169334" bIns="169334" rtlCol="0" anchor="ctr"/>
              <a:lstStyle/>
              <a:p>
                <a:pPr algn="ctr">
                  <a:lnSpc>
                    <a:spcPts val="2549"/>
                  </a:lnSpc>
                </a:pPr>
                <a:endParaRPr/>
              </a:p>
            </p:txBody>
          </p:sp>
        </p:grpSp>
        <p:sp>
          <p:nvSpPr>
            <p:cNvPr id="142" name="TextBox 142"/>
            <p:cNvSpPr txBox="1"/>
            <p:nvPr/>
          </p:nvSpPr>
          <p:spPr>
            <a:xfrm>
              <a:off x="26224" y="10789"/>
              <a:ext cx="471947" cy="43918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734"/>
                </a:lnSpc>
                <a:spcBef>
                  <a:spcPct val="0"/>
                </a:spcBef>
              </a:pPr>
              <a:r>
                <a:rPr lang="en-US" sz="1953" b="1" dirty="0">
                  <a:solidFill>
                    <a:srgbClr val="FFFFFF"/>
                  </a:solidFill>
                  <a:latin typeface="Garamond Bold"/>
                  <a:ea typeface="Garamond Bold"/>
                  <a:cs typeface="Garamond Bold"/>
                  <a:sym typeface="Garamond Bold"/>
                </a:rPr>
                <a:t>-</a:t>
              </a:r>
            </a:p>
          </p:txBody>
        </p:sp>
      </p:grpSp>
      <p:grpSp>
        <p:nvGrpSpPr>
          <p:cNvPr id="143" name="Group 143"/>
          <p:cNvGrpSpPr/>
          <p:nvPr/>
        </p:nvGrpSpPr>
        <p:grpSpPr>
          <a:xfrm>
            <a:off x="6808189" y="5115681"/>
            <a:ext cx="393297" cy="393297"/>
            <a:chOff x="0" y="0"/>
            <a:chExt cx="524396" cy="524396"/>
          </a:xfrm>
        </p:grpSpPr>
        <p:grpSp>
          <p:nvGrpSpPr>
            <p:cNvPr id="144" name="Group 144"/>
            <p:cNvGrpSpPr/>
            <p:nvPr/>
          </p:nvGrpSpPr>
          <p:grpSpPr>
            <a:xfrm rot="-5400000">
              <a:off x="0" y="0"/>
              <a:ext cx="524396" cy="524396"/>
              <a:chOff x="0" y="0"/>
              <a:chExt cx="812800" cy="812800"/>
            </a:xfrm>
          </p:grpSpPr>
          <p:sp>
            <p:nvSpPr>
              <p:cNvPr id="145" name="Freeform 14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146" name="TextBox 146"/>
              <p:cNvSpPr txBox="1"/>
              <p:nvPr/>
            </p:nvSpPr>
            <p:spPr>
              <a:xfrm>
                <a:off x="76200" y="104775"/>
                <a:ext cx="660400" cy="631825"/>
              </a:xfrm>
              <a:prstGeom prst="rect">
                <a:avLst/>
              </a:prstGeom>
            </p:spPr>
            <p:txBody>
              <a:bodyPr lIns="169334" tIns="169334" rIns="169334" bIns="169334" rtlCol="0" anchor="ctr"/>
              <a:lstStyle/>
              <a:p>
                <a:pPr algn="ctr">
                  <a:lnSpc>
                    <a:spcPts val="2549"/>
                  </a:lnSpc>
                </a:pPr>
                <a:endParaRPr/>
              </a:p>
            </p:txBody>
          </p:sp>
        </p:grpSp>
        <p:sp>
          <p:nvSpPr>
            <p:cNvPr id="147" name="TextBox 147"/>
            <p:cNvSpPr txBox="1"/>
            <p:nvPr/>
          </p:nvSpPr>
          <p:spPr>
            <a:xfrm>
              <a:off x="31515" y="18793"/>
              <a:ext cx="471947" cy="43918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734"/>
                </a:lnSpc>
                <a:spcBef>
                  <a:spcPct val="0"/>
                </a:spcBef>
              </a:pPr>
              <a:r>
                <a:rPr lang="en-US" sz="1953" b="1">
                  <a:solidFill>
                    <a:srgbClr val="FFFFFF"/>
                  </a:solidFill>
                  <a:latin typeface="Garamond Bold"/>
                  <a:ea typeface="Garamond Bold"/>
                  <a:cs typeface="Garamond Bold"/>
                  <a:sym typeface="Garamond Bold"/>
                </a:rPr>
                <a:t>+</a:t>
              </a:r>
            </a:p>
          </p:txBody>
        </p:sp>
      </p:grpSp>
      <p:grpSp>
        <p:nvGrpSpPr>
          <p:cNvPr id="148" name="Group 148"/>
          <p:cNvGrpSpPr/>
          <p:nvPr/>
        </p:nvGrpSpPr>
        <p:grpSpPr>
          <a:xfrm>
            <a:off x="3198397" y="5115681"/>
            <a:ext cx="393297" cy="393297"/>
            <a:chOff x="0" y="0"/>
            <a:chExt cx="524396" cy="524396"/>
          </a:xfrm>
        </p:grpSpPr>
        <p:grpSp>
          <p:nvGrpSpPr>
            <p:cNvPr id="149" name="Group 149"/>
            <p:cNvGrpSpPr/>
            <p:nvPr/>
          </p:nvGrpSpPr>
          <p:grpSpPr>
            <a:xfrm rot="-5400000">
              <a:off x="0" y="0"/>
              <a:ext cx="524396" cy="524396"/>
              <a:chOff x="0" y="0"/>
              <a:chExt cx="812800" cy="812800"/>
            </a:xfrm>
          </p:grpSpPr>
          <p:sp>
            <p:nvSpPr>
              <p:cNvPr id="150" name="Freeform 15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151" name="TextBox 151"/>
              <p:cNvSpPr txBox="1"/>
              <p:nvPr/>
            </p:nvSpPr>
            <p:spPr>
              <a:xfrm>
                <a:off x="76200" y="104775"/>
                <a:ext cx="660400" cy="631825"/>
              </a:xfrm>
              <a:prstGeom prst="rect">
                <a:avLst/>
              </a:prstGeom>
            </p:spPr>
            <p:txBody>
              <a:bodyPr lIns="169334" tIns="169334" rIns="169334" bIns="169334" rtlCol="0" anchor="ctr"/>
              <a:lstStyle/>
              <a:p>
                <a:pPr algn="ctr">
                  <a:lnSpc>
                    <a:spcPts val="2549"/>
                  </a:lnSpc>
                </a:pPr>
                <a:endParaRPr/>
              </a:p>
            </p:txBody>
          </p:sp>
        </p:grpSp>
        <p:sp>
          <p:nvSpPr>
            <p:cNvPr id="152" name="TextBox 152"/>
            <p:cNvSpPr txBox="1"/>
            <p:nvPr/>
          </p:nvSpPr>
          <p:spPr>
            <a:xfrm>
              <a:off x="26224" y="10789"/>
              <a:ext cx="471947" cy="43918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734"/>
                </a:lnSpc>
                <a:spcBef>
                  <a:spcPct val="0"/>
                </a:spcBef>
              </a:pPr>
              <a:r>
                <a:rPr lang="en-US" sz="1953" b="1">
                  <a:solidFill>
                    <a:srgbClr val="FFFFFF"/>
                  </a:solidFill>
                  <a:latin typeface="Garamond Bold"/>
                  <a:ea typeface="Garamond Bold"/>
                  <a:cs typeface="Garamond Bold"/>
                  <a:sym typeface="Garamond Bold"/>
                </a:rPr>
                <a:t>-</a:t>
              </a:r>
            </a:p>
          </p:txBody>
        </p:sp>
      </p:grpSp>
      <p:grpSp>
        <p:nvGrpSpPr>
          <p:cNvPr id="153" name="Group 153"/>
          <p:cNvGrpSpPr/>
          <p:nvPr/>
        </p:nvGrpSpPr>
        <p:grpSpPr>
          <a:xfrm rot="-5400000">
            <a:off x="6808189" y="5918964"/>
            <a:ext cx="393297" cy="393297"/>
            <a:chOff x="0" y="0"/>
            <a:chExt cx="812800" cy="812800"/>
          </a:xfrm>
        </p:grpSpPr>
        <p:sp>
          <p:nvSpPr>
            <p:cNvPr id="154" name="Freeform 15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155" name="TextBox 155"/>
            <p:cNvSpPr txBox="1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lIns="129849" tIns="129849" rIns="129849" bIns="129849" rtlCol="0" anchor="ctr"/>
            <a:lstStyle/>
            <a:p>
              <a:pPr algn="ctr">
                <a:lnSpc>
                  <a:spcPts val="2549"/>
                </a:lnSpc>
              </a:pPr>
              <a:endParaRPr/>
            </a:p>
          </p:txBody>
        </p:sp>
      </p:grpSp>
      <p:sp>
        <p:nvSpPr>
          <p:cNvPr id="156" name="TextBox 156"/>
          <p:cNvSpPr txBox="1"/>
          <p:nvPr/>
        </p:nvSpPr>
        <p:spPr>
          <a:xfrm>
            <a:off x="6831825" y="5921152"/>
            <a:ext cx="353961" cy="341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34"/>
              </a:lnSpc>
              <a:spcBef>
                <a:spcPct val="0"/>
              </a:spcBef>
            </a:pPr>
            <a:r>
              <a:rPr lang="en-US" sz="1953" b="1">
                <a:solidFill>
                  <a:srgbClr val="FFFFFF"/>
                </a:solidFill>
                <a:latin typeface="Garamond Bold"/>
                <a:ea typeface="Garamond Bold"/>
                <a:cs typeface="Garamond Bold"/>
                <a:sym typeface="Garamond Bold"/>
              </a:rPr>
              <a:t>+</a:t>
            </a:r>
          </a:p>
        </p:txBody>
      </p:sp>
      <p:grpSp>
        <p:nvGrpSpPr>
          <p:cNvPr id="157" name="Group 157"/>
          <p:cNvGrpSpPr/>
          <p:nvPr/>
        </p:nvGrpSpPr>
        <p:grpSpPr>
          <a:xfrm>
            <a:off x="3198397" y="5918964"/>
            <a:ext cx="393297" cy="393297"/>
            <a:chOff x="0" y="0"/>
            <a:chExt cx="524396" cy="524396"/>
          </a:xfrm>
        </p:grpSpPr>
        <p:grpSp>
          <p:nvGrpSpPr>
            <p:cNvPr id="158" name="Group 158"/>
            <p:cNvGrpSpPr/>
            <p:nvPr/>
          </p:nvGrpSpPr>
          <p:grpSpPr>
            <a:xfrm rot="-5400000">
              <a:off x="0" y="0"/>
              <a:ext cx="524396" cy="524396"/>
              <a:chOff x="0" y="0"/>
              <a:chExt cx="812800" cy="812800"/>
            </a:xfrm>
          </p:grpSpPr>
          <p:sp>
            <p:nvSpPr>
              <p:cNvPr id="159" name="Freeform 15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160" name="TextBox 160"/>
              <p:cNvSpPr txBox="1"/>
              <p:nvPr/>
            </p:nvSpPr>
            <p:spPr>
              <a:xfrm>
                <a:off x="76200" y="104775"/>
                <a:ext cx="660400" cy="631825"/>
              </a:xfrm>
              <a:prstGeom prst="rect">
                <a:avLst/>
              </a:prstGeom>
            </p:spPr>
            <p:txBody>
              <a:bodyPr lIns="169334" tIns="169334" rIns="169334" bIns="169334" rtlCol="0" anchor="ctr"/>
              <a:lstStyle/>
              <a:p>
                <a:pPr algn="ctr">
                  <a:lnSpc>
                    <a:spcPts val="2549"/>
                  </a:lnSpc>
                </a:pPr>
                <a:endParaRPr/>
              </a:p>
            </p:txBody>
          </p:sp>
        </p:grpSp>
        <p:sp>
          <p:nvSpPr>
            <p:cNvPr id="161" name="TextBox 161"/>
            <p:cNvSpPr txBox="1"/>
            <p:nvPr/>
          </p:nvSpPr>
          <p:spPr>
            <a:xfrm>
              <a:off x="26224" y="10789"/>
              <a:ext cx="471947" cy="43918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734"/>
                </a:lnSpc>
                <a:spcBef>
                  <a:spcPct val="0"/>
                </a:spcBef>
              </a:pPr>
              <a:r>
                <a:rPr lang="en-US" sz="1953" b="1">
                  <a:solidFill>
                    <a:srgbClr val="FFFFFF"/>
                  </a:solidFill>
                  <a:latin typeface="Garamond Bold"/>
                  <a:ea typeface="Garamond Bold"/>
                  <a:cs typeface="Garamond Bold"/>
                  <a:sym typeface="Garamond Bold"/>
                </a:rPr>
                <a:t>-</a:t>
              </a:r>
            </a:p>
          </p:txBody>
        </p:sp>
      </p:grpSp>
      <p:sp>
        <p:nvSpPr>
          <p:cNvPr id="162" name="TextBox 162">
            <a:hlinkClick r:id="rId5" action="ppaction://hlinksldjump"/>
          </p:cNvPr>
          <p:cNvSpPr txBox="1"/>
          <p:nvPr/>
        </p:nvSpPr>
        <p:spPr>
          <a:xfrm>
            <a:off x="2783648" y="5166520"/>
            <a:ext cx="245864" cy="6335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37"/>
              </a:lnSpc>
              <a:spcBef>
                <a:spcPct val="0"/>
              </a:spcBef>
            </a:pPr>
            <a:r>
              <a:rPr lang="en-US" sz="4438" spc="177" dirty="0">
                <a:solidFill>
                  <a:srgbClr val="C7B384"/>
                </a:solidFill>
                <a:latin typeface="Chau Philomene"/>
                <a:ea typeface="Chau Philomene"/>
                <a:cs typeface="Chau Philomene"/>
                <a:sym typeface="Chau Philomene"/>
              </a:rPr>
              <a:t>&lt;</a:t>
            </a:r>
          </a:p>
        </p:txBody>
      </p:sp>
      <p:sp>
        <p:nvSpPr>
          <p:cNvPr id="163" name="TextBox 163">
            <a:hlinkClick r:id="rId6" action="ppaction://hlinksldjump"/>
          </p:cNvPr>
          <p:cNvSpPr txBox="1"/>
          <p:nvPr/>
        </p:nvSpPr>
        <p:spPr>
          <a:xfrm>
            <a:off x="7553723" y="5181600"/>
            <a:ext cx="245864" cy="6335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37"/>
              </a:lnSpc>
              <a:spcBef>
                <a:spcPct val="0"/>
              </a:spcBef>
            </a:pPr>
            <a:r>
              <a:rPr lang="en-US" sz="4438" spc="177" dirty="0">
                <a:solidFill>
                  <a:srgbClr val="C7B384"/>
                </a:solidFill>
                <a:latin typeface="Chau Philomene"/>
                <a:ea typeface="Chau Philomene"/>
                <a:cs typeface="Chau Philomene"/>
                <a:sym typeface="Chau Philomene"/>
              </a:rPr>
              <a:t>&gt;</a:t>
            </a:r>
          </a:p>
        </p:txBody>
      </p:sp>
      <p:grpSp>
        <p:nvGrpSpPr>
          <p:cNvPr id="164" name="Group 164"/>
          <p:cNvGrpSpPr/>
          <p:nvPr/>
        </p:nvGrpSpPr>
        <p:grpSpPr>
          <a:xfrm>
            <a:off x="4902985" y="6604888"/>
            <a:ext cx="469493" cy="475229"/>
            <a:chOff x="0" y="0"/>
            <a:chExt cx="625991" cy="633639"/>
          </a:xfrm>
        </p:grpSpPr>
        <p:grpSp>
          <p:nvGrpSpPr>
            <p:cNvPr id="165" name="Group 165"/>
            <p:cNvGrpSpPr/>
            <p:nvPr/>
          </p:nvGrpSpPr>
          <p:grpSpPr>
            <a:xfrm>
              <a:off x="0" y="0"/>
              <a:ext cx="625991" cy="633639"/>
              <a:chOff x="0" y="0"/>
              <a:chExt cx="89574" cy="90668"/>
            </a:xfrm>
          </p:grpSpPr>
          <p:sp>
            <p:nvSpPr>
              <p:cNvPr id="166" name="Freeform 166"/>
              <p:cNvSpPr/>
              <p:nvPr/>
            </p:nvSpPr>
            <p:spPr>
              <a:xfrm>
                <a:off x="0" y="0"/>
                <a:ext cx="89574" cy="90668"/>
              </a:xfrm>
              <a:custGeom>
                <a:avLst/>
                <a:gdLst/>
                <a:ahLst/>
                <a:cxnLst/>
                <a:rect l="l" t="t" r="r" b="b"/>
                <a:pathLst>
                  <a:path w="89574" h="90668">
                    <a:moveTo>
                      <a:pt x="44787" y="0"/>
                    </a:moveTo>
                    <a:lnTo>
                      <a:pt x="44787" y="0"/>
                    </a:lnTo>
                    <a:cubicBezTo>
                      <a:pt x="69522" y="0"/>
                      <a:pt x="89574" y="20052"/>
                      <a:pt x="89574" y="44787"/>
                    </a:cubicBezTo>
                    <a:lnTo>
                      <a:pt x="89574" y="45881"/>
                    </a:lnTo>
                    <a:cubicBezTo>
                      <a:pt x="89574" y="57760"/>
                      <a:pt x="84855" y="69151"/>
                      <a:pt x="76456" y="77551"/>
                    </a:cubicBezTo>
                    <a:cubicBezTo>
                      <a:pt x="68057" y="85950"/>
                      <a:pt x="56665" y="90668"/>
                      <a:pt x="44787" y="90668"/>
                    </a:cubicBezTo>
                    <a:lnTo>
                      <a:pt x="44787" y="90668"/>
                    </a:lnTo>
                    <a:cubicBezTo>
                      <a:pt x="32909" y="90668"/>
                      <a:pt x="21517" y="85950"/>
                      <a:pt x="13118" y="77551"/>
                    </a:cubicBezTo>
                    <a:cubicBezTo>
                      <a:pt x="4719" y="69151"/>
                      <a:pt x="0" y="57760"/>
                      <a:pt x="0" y="45881"/>
                    </a:cubicBezTo>
                    <a:lnTo>
                      <a:pt x="0" y="44787"/>
                    </a:lnTo>
                    <a:cubicBezTo>
                      <a:pt x="0" y="32909"/>
                      <a:pt x="4719" y="21517"/>
                      <a:pt x="13118" y="13118"/>
                    </a:cubicBezTo>
                    <a:cubicBezTo>
                      <a:pt x="21517" y="4719"/>
                      <a:pt x="32909" y="0"/>
                      <a:pt x="44787" y="0"/>
                    </a:cubicBezTo>
                    <a:close/>
                  </a:path>
                </a:pathLst>
              </a:custGeom>
              <a:solidFill>
                <a:srgbClr val="C7B384"/>
              </a:solidFill>
              <a:ln w="9525" cap="rnd">
                <a:solidFill>
                  <a:srgbClr val="6F615E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167" name="TextBox 167"/>
              <p:cNvSpPr txBox="1"/>
              <p:nvPr/>
            </p:nvSpPr>
            <p:spPr>
              <a:xfrm>
                <a:off x="0" y="19050"/>
                <a:ext cx="89574" cy="71618"/>
              </a:xfrm>
              <a:prstGeom prst="rect">
                <a:avLst/>
              </a:prstGeom>
            </p:spPr>
            <p:txBody>
              <a:bodyPr lIns="70127" tIns="70127" rIns="70127" bIns="70127" rtlCol="0" anchor="ctr"/>
              <a:lstStyle/>
              <a:p>
                <a:pPr algn="ctr">
                  <a:lnSpc>
                    <a:spcPts val="2222"/>
                  </a:lnSpc>
                </a:pPr>
                <a:endParaRPr/>
              </a:p>
            </p:txBody>
          </p:sp>
        </p:grpSp>
        <p:sp>
          <p:nvSpPr>
            <p:cNvPr id="168" name="TextBox 168"/>
            <p:cNvSpPr txBox="1"/>
            <p:nvPr/>
          </p:nvSpPr>
          <p:spPr>
            <a:xfrm>
              <a:off x="77022" y="74435"/>
              <a:ext cx="471947" cy="43918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734"/>
                </a:lnSpc>
                <a:spcBef>
                  <a:spcPct val="0"/>
                </a:spcBef>
              </a:pPr>
              <a:r>
                <a:rPr lang="en-US" sz="1953" b="1">
                  <a:solidFill>
                    <a:srgbClr val="FFFFFF"/>
                  </a:solidFill>
                  <a:latin typeface="Garamond Bold"/>
                  <a:ea typeface="Garamond Bold"/>
                  <a:cs typeface="Garamond Bold"/>
                  <a:sym typeface="Garamond Bold"/>
                </a:rPr>
                <a:t>+</a:t>
              </a:r>
            </a:p>
          </p:txBody>
        </p:sp>
      </p:grpSp>
      <p:pic>
        <p:nvPicPr>
          <p:cNvPr id="169" name="Imagen 168">
            <a:hlinkClick r:id="rId7" action="ppaction://hlinksldjump"/>
            <a:extLst>
              <a:ext uri="{FF2B5EF4-FFF2-40B4-BE49-F238E27FC236}">
                <a16:creationId xmlns:a16="http://schemas.microsoft.com/office/drawing/2014/main" id="{EA369E45-9833-9342-F7E6-2BB3241F509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23652" y="8390852"/>
            <a:ext cx="2042337" cy="579170"/>
          </a:xfrm>
          <a:prstGeom prst="rect">
            <a:avLst/>
          </a:prstGeom>
        </p:spPr>
      </p:pic>
      <p:pic>
        <p:nvPicPr>
          <p:cNvPr id="170" name="Imagen 169">
            <a:hlinkClick r:id="rId7" action="ppaction://hlinksldjump"/>
            <a:extLst>
              <a:ext uri="{FF2B5EF4-FFF2-40B4-BE49-F238E27FC236}">
                <a16:creationId xmlns:a16="http://schemas.microsoft.com/office/drawing/2014/main" id="{FA9C6BEF-0F05-ABC6-BD6A-7006DC8DBC2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50669" y="8384473"/>
            <a:ext cx="2042337" cy="579170"/>
          </a:xfrm>
          <a:prstGeom prst="rect">
            <a:avLst/>
          </a:prstGeom>
        </p:spPr>
      </p:pic>
      <p:pic>
        <p:nvPicPr>
          <p:cNvPr id="171" name="Imagen 170">
            <a:extLst>
              <a:ext uri="{FF2B5EF4-FFF2-40B4-BE49-F238E27FC236}">
                <a16:creationId xmlns:a16="http://schemas.microsoft.com/office/drawing/2014/main" id="{31540EC1-11E3-7EB0-E073-1E4F697E16B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99342" y="4412587"/>
            <a:ext cx="341406" cy="249958"/>
          </a:xfrm>
          <a:prstGeom prst="rect">
            <a:avLst/>
          </a:prstGeom>
        </p:spPr>
      </p:pic>
      <p:pic>
        <p:nvPicPr>
          <p:cNvPr id="172" name="Imagen 171">
            <a:hlinkClick r:id="rId10" action="ppaction://hlinksldjump"/>
            <a:extLst>
              <a:ext uri="{FF2B5EF4-FFF2-40B4-BE49-F238E27FC236}">
                <a16:creationId xmlns:a16="http://schemas.microsoft.com/office/drawing/2014/main" id="{F6B0CF8F-BFD8-9CBB-B032-B80ECCBECE8B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 amt="5000"/>
          </a:blip>
          <a:stretch>
            <a:fillRect/>
          </a:stretch>
        </p:blipFill>
        <p:spPr>
          <a:xfrm>
            <a:off x="3195142" y="4288732"/>
            <a:ext cx="390178" cy="524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6808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570956" y="638523"/>
            <a:ext cx="5357250" cy="8619777"/>
          </a:xfrm>
          <a:custGeom>
            <a:avLst/>
            <a:gdLst/>
            <a:ahLst/>
            <a:cxnLst/>
            <a:rect l="l" t="t" r="r" b="b"/>
            <a:pathLst>
              <a:path w="5357250" h="8619777">
                <a:moveTo>
                  <a:pt x="0" y="0"/>
                </a:moveTo>
                <a:lnTo>
                  <a:pt x="5357250" y="0"/>
                </a:lnTo>
                <a:lnTo>
                  <a:pt x="5357250" y="8619777"/>
                </a:lnTo>
                <a:lnTo>
                  <a:pt x="0" y="86197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7586" r="-43312"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3" name="Freeform 3"/>
          <p:cNvSpPr/>
          <p:nvPr/>
        </p:nvSpPr>
        <p:spPr>
          <a:xfrm>
            <a:off x="2465516" y="0"/>
            <a:ext cx="5581047" cy="10287000"/>
          </a:xfrm>
          <a:custGeom>
            <a:avLst/>
            <a:gdLst/>
            <a:ahLst/>
            <a:cxnLst/>
            <a:rect l="l" t="t" r="r" b="b"/>
            <a:pathLst>
              <a:path w="5581047" h="10287000">
                <a:moveTo>
                  <a:pt x="0" y="0"/>
                </a:moveTo>
                <a:lnTo>
                  <a:pt x="5581047" y="0"/>
                </a:lnTo>
                <a:lnTo>
                  <a:pt x="5581047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w="19050" cap="sq">
            <a:solidFill>
              <a:srgbClr val="FEFEFE"/>
            </a:solidFill>
            <a:prstDash val="solid"/>
            <a:miter/>
          </a:ln>
        </p:spPr>
        <p:txBody>
          <a:bodyPr/>
          <a:lstStyle/>
          <a:p>
            <a:endParaRPr lang="es-CO"/>
          </a:p>
        </p:txBody>
      </p:sp>
      <p:grpSp>
        <p:nvGrpSpPr>
          <p:cNvPr id="4" name="Group 4"/>
          <p:cNvGrpSpPr/>
          <p:nvPr/>
        </p:nvGrpSpPr>
        <p:grpSpPr>
          <a:xfrm>
            <a:off x="3245484" y="1028700"/>
            <a:ext cx="4124349" cy="696512"/>
            <a:chOff x="0" y="0"/>
            <a:chExt cx="1086248" cy="18344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086248" cy="183443"/>
            </a:xfrm>
            <a:custGeom>
              <a:avLst/>
              <a:gdLst/>
              <a:ahLst/>
              <a:cxnLst/>
              <a:rect l="l" t="t" r="r" b="b"/>
              <a:pathLst>
                <a:path w="1086248" h="183443">
                  <a:moveTo>
                    <a:pt x="80716" y="0"/>
                  </a:moveTo>
                  <a:lnTo>
                    <a:pt x="1005532" y="0"/>
                  </a:lnTo>
                  <a:cubicBezTo>
                    <a:pt x="1050110" y="0"/>
                    <a:pt x="1086248" y="36138"/>
                    <a:pt x="1086248" y="80716"/>
                  </a:cubicBezTo>
                  <a:lnTo>
                    <a:pt x="1086248" y="102727"/>
                  </a:lnTo>
                  <a:cubicBezTo>
                    <a:pt x="1086248" y="124134"/>
                    <a:pt x="1077744" y="144665"/>
                    <a:pt x="1062607" y="159802"/>
                  </a:cubicBezTo>
                  <a:cubicBezTo>
                    <a:pt x="1047470" y="174939"/>
                    <a:pt x="1026939" y="183443"/>
                    <a:pt x="1005532" y="183443"/>
                  </a:cubicBezTo>
                  <a:lnTo>
                    <a:pt x="80716" y="183443"/>
                  </a:lnTo>
                  <a:cubicBezTo>
                    <a:pt x="36138" y="183443"/>
                    <a:pt x="0" y="147306"/>
                    <a:pt x="0" y="102727"/>
                  </a:cubicBezTo>
                  <a:lnTo>
                    <a:pt x="0" y="80716"/>
                  </a:lnTo>
                  <a:cubicBezTo>
                    <a:pt x="0" y="59309"/>
                    <a:pt x="8504" y="38779"/>
                    <a:pt x="23641" y="23641"/>
                  </a:cubicBezTo>
                  <a:cubicBezTo>
                    <a:pt x="38779" y="8504"/>
                    <a:pt x="59309" y="0"/>
                    <a:pt x="80716" y="0"/>
                  </a:cubicBezTo>
                  <a:close/>
                </a:path>
              </a:pathLst>
            </a:custGeom>
            <a:solidFill>
              <a:srgbClr val="000000">
                <a:alpha val="32941"/>
              </a:srgbClr>
            </a:solidFill>
            <a:ln w="161925" cap="rnd">
              <a:solidFill>
                <a:srgbClr val="000000">
                  <a:alpha val="32941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lang="es-CO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19050"/>
              <a:ext cx="1086248" cy="1643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2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3210992" y="907806"/>
            <a:ext cx="4090095" cy="938300"/>
            <a:chOff x="0" y="0"/>
            <a:chExt cx="1077227" cy="24712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077227" cy="247124"/>
            </a:xfrm>
            <a:custGeom>
              <a:avLst/>
              <a:gdLst/>
              <a:ahLst/>
              <a:cxnLst/>
              <a:rect l="l" t="t" r="r" b="b"/>
              <a:pathLst>
                <a:path w="1077227" h="247124">
                  <a:moveTo>
                    <a:pt x="32178" y="0"/>
                  </a:moveTo>
                  <a:lnTo>
                    <a:pt x="1045048" y="0"/>
                  </a:lnTo>
                  <a:cubicBezTo>
                    <a:pt x="1053583" y="0"/>
                    <a:pt x="1061767" y="3390"/>
                    <a:pt x="1067802" y="9425"/>
                  </a:cubicBezTo>
                  <a:cubicBezTo>
                    <a:pt x="1073836" y="15459"/>
                    <a:pt x="1077227" y="23644"/>
                    <a:pt x="1077227" y="32178"/>
                  </a:cubicBezTo>
                  <a:lnTo>
                    <a:pt x="1077227" y="214946"/>
                  </a:lnTo>
                  <a:cubicBezTo>
                    <a:pt x="1077227" y="223480"/>
                    <a:pt x="1073836" y="231665"/>
                    <a:pt x="1067802" y="237700"/>
                  </a:cubicBezTo>
                  <a:cubicBezTo>
                    <a:pt x="1061767" y="243734"/>
                    <a:pt x="1053583" y="247124"/>
                    <a:pt x="1045048" y="247124"/>
                  </a:cubicBezTo>
                  <a:lnTo>
                    <a:pt x="32178" y="247124"/>
                  </a:lnTo>
                  <a:cubicBezTo>
                    <a:pt x="23644" y="247124"/>
                    <a:pt x="15459" y="243734"/>
                    <a:pt x="9425" y="237700"/>
                  </a:cubicBezTo>
                  <a:cubicBezTo>
                    <a:pt x="3390" y="231665"/>
                    <a:pt x="0" y="223480"/>
                    <a:pt x="0" y="214946"/>
                  </a:cubicBezTo>
                  <a:lnTo>
                    <a:pt x="0" y="32178"/>
                  </a:lnTo>
                  <a:cubicBezTo>
                    <a:pt x="0" y="23644"/>
                    <a:pt x="3390" y="15459"/>
                    <a:pt x="9425" y="9425"/>
                  </a:cubicBezTo>
                  <a:cubicBezTo>
                    <a:pt x="15459" y="3390"/>
                    <a:pt x="23644" y="0"/>
                    <a:pt x="3217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CO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85725"/>
              <a:ext cx="1077227" cy="3328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6019"/>
                </a:lnSpc>
                <a:spcBef>
                  <a:spcPct val="0"/>
                </a:spcBef>
              </a:pPr>
              <a:r>
                <a:rPr lang="en-US" sz="4299" b="1">
                  <a:solidFill>
                    <a:srgbClr val="F0B16E"/>
                  </a:solidFill>
                  <a:latin typeface="Garamond Bold"/>
                  <a:ea typeface="Garamond Bold"/>
                  <a:cs typeface="Garamond Bold"/>
                  <a:sym typeface="Garamond Bold"/>
                </a:rPr>
                <a:t>Editar personaje</a:t>
              </a:r>
            </a:p>
          </p:txBody>
        </p:sp>
      </p:grpSp>
      <p:sp>
        <p:nvSpPr>
          <p:cNvPr id="10" name="AutoShape 10"/>
          <p:cNvSpPr/>
          <p:nvPr/>
        </p:nvSpPr>
        <p:spPr>
          <a:xfrm>
            <a:off x="3610120" y="1950881"/>
            <a:ext cx="3291840" cy="0"/>
          </a:xfrm>
          <a:prstGeom prst="line">
            <a:avLst/>
          </a:prstGeom>
          <a:ln w="38100" cap="flat">
            <a:solidFill>
              <a:srgbClr val="57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O"/>
          </a:p>
        </p:txBody>
      </p:sp>
      <p:grpSp>
        <p:nvGrpSpPr>
          <p:cNvPr id="11" name="Group 11"/>
          <p:cNvGrpSpPr/>
          <p:nvPr/>
        </p:nvGrpSpPr>
        <p:grpSpPr>
          <a:xfrm>
            <a:off x="3193865" y="2055656"/>
            <a:ext cx="4124349" cy="956703"/>
            <a:chOff x="0" y="0"/>
            <a:chExt cx="5499132" cy="1275604"/>
          </a:xfrm>
        </p:grpSpPr>
        <p:grpSp>
          <p:nvGrpSpPr>
            <p:cNvPr id="12" name="Group 12"/>
            <p:cNvGrpSpPr/>
            <p:nvPr/>
          </p:nvGrpSpPr>
          <p:grpSpPr>
            <a:xfrm>
              <a:off x="0" y="164354"/>
              <a:ext cx="5499132" cy="946896"/>
              <a:chOff x="0" y="0"/>
              <a:chExt cx="1086248" cy="18704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1086248" cy="187041"/>
              </a:xfrm>
              <a:custGeom>
                <a:avLst/>
                <a:gdLst/>
                <a:ahLst/>
                <a:cxnLst/>
                <a:rect l="l" t="t" r="r" b="b"/>
                <a:pathLst>
                  <a:path w="1086248" h="187041">
                    <a:moveTo>
                      <a:pt x="80716" y="0"/>
                    </a:moveTo>
                    <a:lnTo>
                      <a:pt x="1005532" y="0"/>
                    </a:lnTo>
                    <a:cubicBezTo>
                      <a:pt x="1050110" y="0"/>
                      <a:pt x="1086248" y="36138"/>
                      <a:pt x="1086248" y="80716"/>
                    </a:cubicBezTo>
                    <a:lnTo>
                      <a:pt x="1086248" y="106325"/>
                    </a:lnTo>
                    <a:cubicBezTo>
                      <a:pt x="1086248" y="127732"/>
                      <a:pt x="1077744" y="148263"/>
                      <a:pt x="1062607" y="163400"/>
                    </a:cubicBezTo>
                    <a:cubicBezTo>
                      <a:pt x="1047470" y="178537"/>
                      <a:pt x="1026939" y="187041"/>
                      <a:pt x="1005532" y="187041"/>
                    </a:cubicBezTo>
                    <a:lnTo>
                      <a:pt x="80716" y="187041"/>
                    </a:lnTo>
                    <a:cubicBezTo>
                      <a:pt x="36138" y="187041"/>
                      <a:pt x="0" y="150903"/>
                      <a:pt x="0" y="106325"/>
                    </a:cubicBezTo>
                    <a:lnTo>
                      <a:pt x="0" y="80716"/>
                    </a:lnTo>
                    <a:cubicBezTo>
                      <a:pt x="0" y="59309"/>
                      <a:pt x="8504" y="38779"/>
                      <a:pt x="23641" y="23641"/>
                    </a:cubicBezTo>
                    <a:cubicBezTo>
                      <a:pt x="38779" y="8504"/>
                      <a:pt x="59309" y="0"/>
                      <a:pt x="80716" y="0"/>
                    </a:cubicBezTo>
                    <a:close/>
                  </a:path>
                </a:pathLst>
              </a:custGeom>
              <a:solidFill>
                <a:srgbClr val="FEFEFE">
                  <a:alpha val="14902"/>
                </a:srgbClr>
              </a:solidFill>
              <a:ln w="19050" cap="rnd">
                <a:solidFill>
                  <a:srgbClr val="000000">
                    <a:alpha val="14902"/>
                  </a:srgbClr>
                </a:solidFill>
                <a:prstDash val="solid"/>
                <a:round/>
              </a:ln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19050"/>
                <a:ext cx="1086248" cy="16799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22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164354"/>
              <a:ext cx="5499132" cy="946896"/>
              <a:chOff x="0" y="0"/>
              <a:chExt cx="1086248" cy="18704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1086248" cy="187041"/>
              </a:xfrm>
              <a:custGeom>
                <a:avLst/>
                <a:gdLst/>
                <a:ahLst/>
                <a:cxnLst/>
                <a:rect l="l" t="t" r="r" b="b"/>
                <a:pathLst>
                  <a:path w="1086248" h="187041">
                    <a:moveTo>
                      <a:pt x="80716" y="0"/>
                    </a:moveTo>
                    <a:lnTo>
                      <a:pt x="1005532" y="0"/>
                    </a:lnTo>
                    <a:cubicBezTo>
                      <a:pt x="1050110" y="0"/>
                      <a:pt x="1086248" y="36138"/>
                      <a:pt x="1086248" y="80716"/>
                    </a:cubicBezTo>
                    <a:lnTo>
                      <a:pt x="1086248" y="106325"/>
                    </a:lnTo>
                    <a:cubicBezTo>
                      <a:pt x="1086248" y="127732"/>
                      <a:pt x="1077744" y="148263"/>
                      <a:pt x="1062607" y="163400"/>
                    </a:cubicBezTo>
                    <a:cubicBezTo>
                      <a:pt x="1047470" y="178537"/>
                      <a:pt x="1026939" y="187041"/>
                      <a:pt x="1005532" y="187041"/>
                    </a:cubicBezTo>
                    <a:lnTo>
                      <a:pt x="80716" y="187041"/>
                    </a:lnTo>
                    <a:cubicBezTo>
                      <a:pt x="36138" y="187041"/>
                      <a:pt x="0" y="150903"/>
                      <a:pt x="0" y="106325"/>
                    </a:cubicBezTo>
                    <a:lnTo>
                      <a:pt x="0" y="80716"/>
                    </a:lnTo>
                    <a:cubicBezTo>
                      <a:pt x="0" y="59309"/>
                      <a:pt x="8504" y="38779"/>
                      <a:pt x="23641" y="23641"/>
                    </a:cubicBezTo>
                    <a:cubicBezTo>
                      <a:pt x="38779" y="8504"/>
                      <a:pt x="59309" y="0"/>
                      <a:pt x="80716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rnd">
                <a:solidFill>
                  <a:srgbClr val="000000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19050"/>
                <a:ext cx="1086248" cy="16799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22"/>
                  </a:lnSpc>
                </a:pPr>
                <a:endParaRPr/>
              </a:p>
            </p:txBody>
          </p:sp>
        </p:grpSp>
        <p:grpSp>
          <p:nvGrpSpPr>
            <p:cNvPr id="18" name="Group 18"/>
            <p:cNvGrpSpPr/>
            <p:nvPr/>
          </p:nvGrpSpPr>
          <p:grpSpPr>
            <a:xfrm>
              <a:off x="45671" y="0"/>
              <a:ext cx="5453460" cy="1275604"/>
              <a:chOff x="0" y="0"/>
              <a:chExt cx="1077227" cy="251971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1077227" cy="251971"/>
              </a:xfrm>
              <a:custGeom>
                <a:avLst/>
                <a:gdLst/>
                <a:ahLst/>
                <a:cxnLst/>
                <a:rect l="l" t="t" r="r" b="b"/>
                <a:pathLst>
                  <a:path w="1077227" h="251971">
                    <a:moveTo>
                      <a:pt x="32178" y="0"/>
                    </a:moveTo>
                    <a:lnTo>
                      <a:pt x="1045048" y="0"/>
                    </a:lnTo>
                    <a:cubicBezTo>
                      <a:pt x="1053583" y="0"/>
                      <a:pt x="1061767" y="3390"/>
                      <a:pt x="1067802" y="9425"/>
                    </a:cubicBezTo>
                    <a:cubicBezTo>
                      <a:pt x="1073836" y="15459"/>
                      <a:pt x="1077227" y="23644"/>
                      <a:pt x="1077227" y="32178"/>
                    </a:cubicBezTo>
                    <a:lnTo>
                      <a:pt x="1077227" y="219793"/>
                    </a:lnTo>
                    <a:cubicBezTo>
                      <a:pt x="1077227" y="228327"/>
                      <a:pt x="1073836" y="236512"/>
                      <a:pt x="1067802" y="242546"/>
                    </a:cubicBezTo>
                    <a:cubicBezTo>
                      <a:pt x="1061767" y="248581"/>
                      <a:pt x="1053583" y="251971"/>
                      <a:pt x="1045048" y="251971"/>
                    </a:cubicBezTo>
                    <a:lnTo>
                      <a:pt x="32178" y="251971"/>
                    </a:lnTo>
                    <a:cubicBezTo>
                      <a:pt x="23644" y="251971"/>
                      <a:pt x="15459" y="248581"/>
                      <a:pt x="9425" y="242546"/>
                    </a:cubicBezTo>
                    <a:cubicBezTo>
                      <a:pt x="3390" y="236512"/>
                      <a:pt x="0" y="228327"/>
                      <a:pt x="0" y="219793"/>
                    </a:cubicBezTo>
                    <a:lnTo>
                      <a:pt x="0" y="32178"/>
                    </a:lnTo>
                    <a:cubicBezTo>
                      <a:pt x="0" y="23644"/>
                      <a:pt x="3390" y="15459"/>
                      <a:pt x="9425" y="9425"/>
                    </a:cubicBezTo>
                    <a:cubicBezTo>
                      <a:pt x="15459" y="3390"/>
                      <a:pt x="23644" y="0"/>
                      <a:pt x="32178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20" name="TextBox 20"/>
              <p:cNvSpPr txBox="1"/>
              <p:nvPr/>
            </p:nvSpPr>
            <p:spPr>
              <a:xfrm>
                <a:off x="0" y="-85725"/>
                <a:ext cx="1077227" cy="33769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6019"/>
                  </a:lnSpc>
                  <a:spcBef>
                    <a:spcPct val="0"/>
                  </a:spcBef>
                </a:pPr>
                <a:r>
                  <a:rPr lang="en-US" sz="4299" b="1">
                    <a:solidFill>
                      <a:srgbClr val="060606"/>
                    </a:solidFill>
                    <a:latin typeface="Garamond Bold"/>
                    <a:ea typeface="Garamond Bold"/>
                    <a:cs typeface="Garamond Bold"/>
                    <a:sym typeface="Garamond Bold"/>
                  </a:rPr>
                  <a:t>Mateo</a:t>
                </a:r>
              </a:p>
            </p:txBody>
          </p:sp>
        </p:grpSp>
      </p:grpSp>
      <p:grpSp>
        <p:nvGrpSpPr>
          <p:cNvPr id="21" name="Group 21"/>
          <p:cNvGrpSpPr/>
          <p:nvPr/>
        </p:nvGrpSpPr>
        <p:grpSpPr>
          <a:xfrm>
            <a:off x="5344418" y="8397711"/>
            <a:ext cx="2019845" cy="564128"/>
            <a:chOff x="0" y="0"/>
            <a:chExt cx="531976" cy="148577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531976" cy="148577"/>
            </a:xfrm>
            <a:custGeom>
              <a:avLst/>
              <a:gdLst/>
              <a:ahLst/>
              <a:cxnLst/>
              <a:rect l="l" t="t" r="r" b="b"/>
              <a:pathLst>
                <a:path w="531976" h="148577">
                  <a:moveTo>
                    <a:pt x="74288" y="0"/>
                  </a:moveTo>
                  <a:lnTo>
                    <a:pt x="457687" y="0"/>
                  </a:lnTo>
                  <a:cubicBezTo>
                    <a:pt x="477390" y="0"/>
                    <a:pt x="496285" y="7827"/>
                    <a:pt x="510217" y="21759"/>
                  </a:cubicBezTo>
                  <a:cubicBezTo>
                    <a:pt x="524149" y="35690"/>
                    <a:pt x="531976" y="54586"/>
                    <a:pt x="531976" y="74288"/>
                  </a:cubicBezTo>
                  <a:lnTo>
                    <a:pt x="531976" y="74288"/>
                  </a:lnTo>
                  <a:cubicBezTo>
                    <a:pt x="531976" y="115317"/>
                    <a:pt x="498716" y="148577"/>
                    <a:pt x="457687" y="148577"/>
                  </a:cubicBezTo>
                  <a:lnTo>
                    <a:pt x="74288" y="148577"/>
                  </a:lnTo>
                  <a:cubicBezTo>
                    <a:pt x="33260" y="148577"/>
                    <a:pt x="0" y="115317"/>
                    <a:pt x="0" y="74288"/>
                  </a:cubicBezTo>
                  <a:lnTo>
                    <a:pt x="0" y="74288"/>
                  </a:lnTo>
                  <a:cubicBezTo>
                    <a:pt x="0" y="33260"/>
                    <a:pt x="33260" y="0"/>
                    <a:pt x="74288" y="0"/>
                  </a:cubicBezTo>
                  <a:close/>
                </a:path>
              </a:pathLst>
            </a:custGeom>
            <a:solidFill>
              <a:srgbClr val="000000">
                <a:alpha val="47843"/>
              </a:srgbClr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s-CO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19050"/>
              <a:ext cx="531976" cy="1295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2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3134899" y="8397711"/>
            <a:ext cx="2019845" cy="564128"/>
            <a:chOff x="0" y="0"/>
            <a:chExt cx="531976" cy="148577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531976" cy="148577"/>
            </a:xfrm>
            <a:custGeom>
              <a:avLst/>
              <a:gdLst/>
              <a:ahLst/>
              <a:cxnLst/>
              <a:rect l="l" t="t" r="r" b="b"/>
              <a:pathLst>
                <a:path w="531976" h="148577">
                  <a:moveTo>
                    <a:pt x="74288" y="0"/>
                  </a:moveTo>
                  <a:lnTo>
                    <a:pt x="457687" y="0"/>
                  </a:lnTo>
                  <a:cubicBezTo>
                    <a:pt x="477390" y="0"/>
                    <a:pt x="496285" y="7827"/>
                    <a:pt x="510217" y="21759"/>
                  </a:cubicBezTo>
                  <a:cubicBezTo>
                    <a:pt x="524149" y="35690"/>
                    <a:pt x="531976" y="54586"/>
                    <a:pt x="531976" y="74288"/>
                  </a:cubicBezTo>
                  <a:lnTo>
                    <a:pt x="531976" y="74288"/>
                  </a:lnTo>
                  <a:cubicBezTo>
                    <a:pt x="531976" y="115317"/>
                    <a:pt x="498716" y="148577"/>
                    <a:pt x="457687" y="148577"/>
                  </a:cubicBezTo>
                  <a:lnTo>
                    <a:pt x="74288" y="148577"/>
                  </a:lnTo>
                  <a:cubicBezTo>
                    <a:pt x="33260" y="148577"/>
                    <a:pt x="0" y="115317"/>
                    <a:pt x="0" y="74288"/>
                  </a:cubicBezTo>
                  <a:lnTo>
                    <a:pt x="0" y="74288"/>
                  </a:lnTo>
                  <a:cubicBezTo>
                    <a:pt x="0" y="33260"/>
                    <a:pt x="33260" y="0"/>
                    <a:pt x="74288" y="0"/>
                  </a:cubicBezTo>
                  <a:close/>
                </a:path>
              </a:pathLst>
            </a:custGeom>
            <a:solidFill>
              <a:srgbClr val="000000">
                <a:alpha val="47843"/>
              </a:srgbClr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s-CO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19050"/>
              <a:ext cx="531976" cy="1295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2"/>
                </a:lnSpc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5344418" y="8397711"/>
            <a:ext cx="2019845" cy="564128"/>
            <a:chOff x="0" y="0"/>
            <a:chExt cx="531976" cy="148577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531976" cy="148577"/>
            </a:xfrm>
            <a:custGeom>
              <a:avLst/>
              <a:gdLst/>
              <a:ahLst/>
              <a:cxnLst/>
              <a:rect l="l" t="t" r="r" b="b"/>
              <a:pathLst>
                <a:path w="531976" h="148577">
                  <a:moveTo>
                    <a:pt x="74288" y="0"/>
                  </a:moveTo>
                  <a:lnTo>
                    <a:pt x="457687" y="0"/>
                  </a:lnTo>
                  <a:cubicBezTo>
                    <a:pt x="477390" y="0"/>
                    <a:pt x="496285" y="7827"/>
                    <a:pt x="510217" y="21759"/>
                  </a:cubicBezTo>
                  <a:cubicBezTo>
                    <a:pt x="524149" y="35690"/>
                    <a:pt x="531976" y="54586"/>
                    <a:pt x="531976" y="74288"/>
                  </a:cubicBezTo>
                  <a:lnTo>
                    <a:pt x="531976" y="74288"/>
                  </a:lnTo>
                  <a:cubicBezTo>
                    <a:pt x="531976" y="115317"/>
                    <a:pt x="498716" y="148577"/>
                    <a:pt x="457687" y="148577"/>
                  </a:cubicBezTo>
                  <a:lnTo>
                    <a:pt x="74288" y="148577"/>
                  </a:lnTo>
                  <a:cubicBezTo>
                    <a:pt x="33260" y="148577"/>
                    <a:pt x="0" y="115317"/>
                    <a:pt x="0" y="74288"/>
                  </a:cubicBezTo>
                  <a:lnTo>
                    <a:pt x="0" y="74288"/>
                  </a:lnTo>
                  <a:cubicBezTo>
                    <a:pt x="0" y="33260"/>
                    <a:pt x="33260" y="0"/>
                    <a:pt x="7428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s-CO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19050"/>
              <a:ext cx="531976" cy="1295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2"/>
                </a:lnSpc>
              </a:pPr>
              <a:r>
                <a:rPr lang="en-US" sz="2038" b="1" spc="81">
                  <a:solidFill>
                    <a:srgbClr val="FFFFFF"/>
                  </a:solidFill>
                  <a:latin typeface="Now Bold"/>
                  <a:ea typeface="Now Bold"/>
                  <a:cs typeface="Now Bold"/>
                  <a:sym typeface="Now Bold"/>
                </a:rPr>
                <a:t>ACEPTAR</a:t>
              </a:r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3134899" y="8397711"/>
            <a:ext cx="2019845" cy="564128"/>
            <a:chOff x="0" y="0"/>
            <a:chExt cx="531976" cy="148577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531976" cy="148577"/>
            </a:xfrm>
            <a:custGeom>
              <a:avLst/>
              <a:gdLst/>
              <a:ahLst/>
              <a:cxnLst/>
              <a:rect l="l" t="t" r="r" b="b"/>
              <a:pathLst>
                <a:path w="531976" h="148577">
                  <a:moveTo>
                    <a:pt x="74288" y="0"/>
                  </a:moveTo>
                  <a:lnTo>
                    <a:pt x="457687" y="0"/>
                  </a:lnTo>
                  <a:cubicBezTo>
                    <a:pt x="477390" y="0"/>
                    <a:pt x="496285" y="7827"/>
                    <a:pt x="510217" y="21759"/>
                  </a:cubicBezTo>
                  <a:cubicBezTo>
                    <a:pt x="524149" y="35690"/>
                    <a:pt x="531976" y="54586"/>
                    <a:pt x="531976" y="74288"/>
                  </a:cubicBezTo>
                  <a:lnTo>
                    <a:pt x="531976" y="74288"/>
                  </a:lnTo>
                  <a:cubicBezTo>
                    <a:pt x="531976" y="115317"/>
                    <a:pt x="498716" y="148577"/>
                    <a:pt x="457687" y="148577"/>
                  </a:cubicBezTo>
                  <a:lnTo>
                    <a:pt x="74288" y="148577"/>
                  </a:lnTo>
                  <a:cubicBezTo>
                    <a:pt x="33260" y="148577"/>
                    <a:pt x="0" y="115317"/>
                    <a:pt x="0" y="74288"/>
                  </a:cubicBezTo>
                  <a:lnTo>
                    <a:pt x="0" y="74288"/>
                  </a:lnTo>
                  <a:cubicBezTo>
                    <a:pt x="0" y="33260"/>
                    <a:pt x="33260" y="0"/>
                    <a:pt x="7428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s-CO"/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0" y="19050"/>
              <a:ext cx="531976" cy="1295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2"/>
                </a:lnSpc>
              </a:pPr>
              <a:r>
                <a:rPr lang="en-US" sz="2038" b="1" spc="81">
                  <a:solidFill>
                    <a:srgbClr val="FFFFFF"/>
                  </a:solidFill>
                  <a:latin typeface="Now Bold"/>
                  <a:ea typeface="Now Bold"/>
                  <a:cs typeface="Now Bold"/>
                  <a:sym typeface="Now Bold"/>
                </a:rPr>
                <a:t>CANCELAR</a:t>
              </a:r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3089184" y="3117134"/>
            <a:ext cx="4333712" cy="4962668"/>
            <a:chOff x="0" y="0"/>
            <a:chExt cx="740948" cy="848483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740948" cy="848483"/>
            </a:xfrm>
            <a:custGeom>
              <a:avLst/>
              <a:gdLst/>
              <a:ahLst/>
              <a:cxnLst/>
              <a:rect l="l" t="t" r="r" b="b"/>
              <a:pathLst>
                <a:path w="740948" h="848483">
                  <a:moveTo>
                    <a:pt x="17864" y="0"/>
                  </a:moveTo>
                  <a:lnTo>
                    <a:pt x="723084" y="0"/>
                  </a:lnTo>
                  <a:cubicBezTo>
                    <a:pt x="732950" y="0"/>
                    <a:pt x="740948" y="7998"/>
                    <a:pt x="740948" y="17864"/>
                  </a:cubicBezTo>
                  <a:lnTo>
                    <a:pt x="740948" y="830618"/>
                  </a:lnTo>
                  <a:cubicBezTo>
                    <a:pt x="740948" y="840485"/>
                    <a:pt x="732950" y="848483"/>
                    <a:pt x="723084" y="848483"/>
                  </a:cubicBezTo>
                  <a:lnTo>
                    <a:pt x="17864" y="848483"/>
                  </a:lnTo>
                  <a:cubicBezTo>
                    <a:pt x="7998" y="848483"/>
                    <a:pt x="0" y="840485"/>
                    <a:pt x="0" y="830618"/>
                  </a:cubicBezTo>
                  <a:lnTo>
                    <a:pt x="0" y="17864"/>
                  </a:lnTo>
                  <a:cubicBezTo>
                    <a:pt x="0" y="7998"/>
                    <a:pt x="7998" y="0"/>
                    <a:pt x="17864" y="0"/>
                  </a:cubicBezTo>
                  <a:close/>
                </a:path>
              </a:pathLst>
            </a:custGeom>
            <a:solidFill>
              <a:srgbClr val="C7B384">
                <a:alpha val="35686"/>
              </a:srgbClr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0" y="19050"/>
              <a:ext cx="740948" cy="829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2"/>
                </a:lnSpc>
              </a:pPr>
              <a:endParaRPr/>
            </a:p>
          </p:txBody>
        </p:sp>
      </p:grpSp>
      <p:sp>
        <p:nvSpPr>
          <p:cNvPr id="36" name="TextBox 36"/>
          <p:cNvSpPr txBox="1"/>
          <p:nvPr/>
        </p:nvSpPr>
        <p:spPr>
          <a:xfrm>
            <a:off x="4156100" y="3106737"/>
            <a:ext cx="1974800" cy="4496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66"/>
              </a:lnSpc>
              <a:spcBef>
                <a:spcPct val="0"/>
              </a:spcBef>
            </a:pPr>
            <a:r>
              <a:rPr lang="en-US" sz="2547" b="1">
                <a:solidFill>
                  <a:srgbClr val="000000"/>
                </a:solidFill>
                <a:latin typeface="Garamond Bold"/>
                <a:ea typeface="Garamond Bold"/>
                <a:cs typeface="Garamond Bold"/>
                <a:sym typeface="Garamond Bold"/>
              </a:rPr>
              <a:t>Equipamiento</a:t>
            </a:r>
          </a:p>
        </p:txBody>
      </p:sp>
      <p:sp>
        <p:nvSpPr>
          <p:cNvPr id="37" name="AutoShape 37"/>
          <p:cNvSpPr/>
          <p:nvPr/>
        </p:nvSpPr>
        <p:spPr>
          <a:xfrm>
            <a:off x="3497580" y="3594483"/>
            <a:ext cx="329184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O"/>
          </a:p>
        </p:txBody>
      </p:sp>
      <p:grpSp>
        <p:nvGrpSpPr>
          <p:cNvPr id="38" name="Group 38"/>
          <p:cNvGrpSpPr/>
          <p:nvPr/>
        </p:nvGrpSpPr>
        <p:grpSpPr>
          <a:xfrm>
            <a:off x="3326549" y="3794583"/>
            <a:ext cx="3849713" cy="4068560"/>
            <a:chOff x="0" y="0"/>
            <a:chExt cx="1013916" cy="1071555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1013916" cy="1071555"/>
            </a:xfrm>
            <a:custGeom>
              <a:avLst/>
              <a:gdLst/>
              <a:ahLst/>
              <a:cxnLst/>
              <a:rect l="l" t="t" r="r" b="b"/>
              <a:pathLst>
                <a:path w="1013916" h="1071555">
                  <a:moveTo>
                    <a:pt x="58320" y="0"/>
                  </a:moveTo>
                  <a:lnTo>
                    <a:pt x="955596" y="0"/>
                  </a:lnTo>
                  <a:cubicBezTo>
                    <a:pt x="987806" y="0"/>
                    <a:pt x="1013916" y="26111"/>
                    <a:pt x="1013916" y="58320"/>
                  </a:cubicBezTo>
                  <a:lnTo>
                    <a:pt x="1013916" y="1013235"/>
                  </a:lnTo>
                  <a:cubicBezTo>
                    <a:pt x="1013916" y="1028702"/>
                    <a:pt x="1007772" y="1043536"/>
                    <a:pt x="996835" y="1054474"/>
                  </a:cubicBezTo>
                  <a:cubicBezTo>
                    <a:pt x="985898" y="1065411"/>
                    <a:pt x="971064" y="1071555"/>
                    <a:pt x="955596" y="1071555"/>
                  </a:cubicBezTo>
                  <a:lnTo>
                    <a:pt x="58320" y="1071555"/>
                  </a:lnTo>
                  <a:cubicBezTo>
                    <a:pt x="26111" y="1071555"/>
                    <a:pt x="0" y="1045444"/>
                    <a:pt x="0" y="1013235"/>
                  </a:cubicBezTo>
                  <a:lnTo>
                    <a:pt x="0" y="58320"/>
                  </a:lnTo>
                  <a:cubicBezTo>
                    <a:pt x="0" y="26111"/>
                    <a:pt x="26111" y="0"/>
                    <a:pt x="58320" y="0"/>
                  </a:cubicBezTo>
                  <a:close/>
                </a:path>
              </a:pathLst>
            </a:custGeom>
            <a:solidFill>
              <a:srgbClr val="666666">
                <a:alpha val="51765"/>
              </a:srgbClr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0" y="19050"/>
              <a:ext cx="1013916" cy="10525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2"/>
                </a:lnSpc>
              </a:pPr>
              <a:endParaRPr/>
            </a:p>
          </p:txBody>
        </p:sp>
      </p:grpSp>
      <p:grpSp>
        <p:nvGrpSpPr>
          <p:cNvPr id="41" name="Group 41"/>
          <p:cNvGrpSpPr/>
          <p:nvPr/>
        </p:nvGrpSpPr>
        <p:grpSpPr>
          <a:xfrm>
            <a:off x="4421319" y="4880433"/>
            <a:ext cx="762000" cy="762000"/>
            <a:chOff x="0" y="0"/>
            <a:chExt cx="200691" cy="200691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200691" cy="200691"/>
            </a:xfrm>
            <a:custGeom>
              <a:avLst/>
              <a:gdLst/>
              <a:ahLst/>
              <a:cxnLst/>
              <a:rect l="l" t="t" r="r" b="b"/>
              <a:pathLst>
                <a:path w="200691" h="200691">
                  <a:moveTo>
                    <a:pt x="100346" y="0"/>
                  </a:moveTo>
                  <a:lnTo>
                    <a:pt x="100346" y="0"/>
                  </a:lnTo>
                  <a:cubicBezTo>
                    <a:pt x="155765" y="0"/>
                    <a:pt x="200691" y="44926"/>
                    <a:pt x="200691" y="100346"/>
                  </a:cubicBezTo>
                  <a:lnTo>
                    <a:pt x="200691" y="100346"/>
                  </a:lnTo>
                  <a:cubicBezTo>
                    <a:pt x="200691" y="155765"/>
                    <a:pt x="155765" y="200691"/>
                    <a:pt x="100346" y="200691"/>
                  </a:cubicBezTo>
                  <a:lnTo>
                    <a:pt x="100346" y="200691"/>
                  </a:lnTo>
                  <a:cubicBezTo>
                    <a:pt x="44926" y="200691"/>
                    <a:pt x="0" y="155765"/>
                    <a:pt x="0" y="100346"/>
                  </a:cubicBezTo>
                  <a:lnTo>
                    <a:pt x="0" y="100346"/>
                  </a:lnTo>
                  <a:cubicBezTo>
                    <a:pt x="0" y="44926"/>
                    <a:pt x="44926" y="0"/>
                    <a:pt x="100346" y="0"/>
                  </a:cubicBezTo>
                  <a:close/>
                </a:path>
              </a:pathLst>
            </a:custGeom>
            <a:solidFill>
              <a:srgbClr val="666666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43" name="TextBox 43"/>
            <p:cNvSpPr txBox="1"/>
            <p:nvPr/>
          </p:nvSpPr>
          <p:spPr>
            <a:xfrm>
              <a:off x="0" y="19050"/>
              <a:ext cx="200691" cy="1816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2"/>
                </a:lnSpc>
              </a:pPr>
              <a:endParaRPr/>
            </a:p>
          </p:txBody>
        </p:sp>
      </p:grpSp>
      <p:sp>
        <p:nvSpPr>
          <p:cNvPr id="44" name="Freeform 44"/>
          <p:cNvSpPr/>
          <p:nvPr/>
        </p:nvSpPr>
        <p:spPr>
          <a:xfrm>
            <a:off x="4421319" y="4954766"/>
            <a:ext cx="749157" cy="666750"/>
          </a:xfrm>
          <a:custGeom>
            <a:avLst/>
            <a:gdLst/>
            <a:ahLst/>
            <a:cxnLst/>
            <a:rect l="l" t="t" r="r" b="b"/>
            <a:pathLst>
              <a:path w="749157" h="666750">
                <a:moveTo>
                  <a:pt x="0" y="0"/>
                </a:moveTo>
                <a:lnTo>
                  <a:pt x="749157" y="0"/>
                </a:lnTo>
                <a:lnTo>
                  <a:pt x="749157" y="666750"/>
                </a:lnTo>
                <a:lnTo>
                  <a:pt x="0" y="66675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45" name="Group 45"/>
          <p:cNvGrpSpPr/>
          <p:nvPr/>
        </p:nvGrpSpPr>
        <p:grpSpPr>
          <a:xfrm>
            <a:off x="3516630" y="4880433"/>
            <a:ext cx="762000" cy="762000"/>
            <a:chOff x="0" y="0"/>
            <a:chExt cx="1016000" cy="1016000"/>
          </a:xfrm>
        </p:grpSpPr>
        <p:grpSp>
          <p:nvGrpSpPr>
            <p:cNvPr id="46" name="Group 46"/>
            <p:cNvGrpSpPr/>
            <p:nvPr/>
          </p:nvGrpSpPr>
          <p:grpSpPr>
            <a:xfrm>
              <a:off x="0" y="0"/>
              <a:ext cx="1016000" cy="1016000"/>
              <a:chOff x="0" y="0"/>
              <a:chExt cx="200691" cy="200691"/>
            </a:xfrm>
          </p:grpSpPr>
          <p:sp>
            <p:nvSpPr>
              <p:cNvPr id="47" name="Freeform 47"/>
              <p:cNvSpPr/>
              <p:nvPr/>
            </p:nvSpPr>
            <p:spPr>
              <a:xfrm>
                <a:off x="0" y="0"/>
                <a:ext cx="200691" cy="200691"/>
              </a:xfrm>
              <a:custGeom>
                <a:avLst/>
                <a:gdLst/>
                <a:ahLst/>
                <a:cxnLst/>
                <a:rect l="l" t="t" r="r" b="b"/>
                <a:pathLst>
                  <a:path w="200691" h="200691">
                    <a:moveTo>
                      <a:pt x="100346" y="0"/>
                    </a:moveTo>
                    <a:lnTo>
                      <a:pt x="100346" y="0"/>
                    </a:lnTo>
                    <a:cubicBezTo>
                      <a:pt x="155765" y="0"/>
                      <a:pt x="200691" y="44926"/>
                      <a:pt x="200691" y="100346"/>
                    </a:cubicBezTo>
                    <a:lnTo>
                      <a:pt x="200691" y="100346"/>
                    </a:lnTo>
                    <a:cubicBezTo>
                      <a:pt x="200691" y="155765"/>
                      <a:pt x="155765" y="200691"/>
                      <a:pt x="100346" y="200691"/>
                    </a:cubicBezTo>
                    <a:lnTo>
                      <a:pt x="100346" y="200691"/>
                    </a:lnTo>
                    <a:cubicBezTo>
                      <a:pt x="44926" y="200691"/>
                      <a:pt x="0" y="155765"/>
                      <a:pt x="0" y="100346"/>
                    </a:cubicBezTo>
                    <a:lnTo>
                      <a:pt x="0" y="100346"/>
                    </a:lnTo>
                    <a:cubicBezTo>
                      <a:pt x="0" y="44926"/>
                      <a:pt x="44926" y="0"/>
                      <a:pt x="100346" y="0"/>
                    </a:cubicBezTo>
                    <a:close/>
                  </a:path>
                </a:pathLst>
              </a:custGeom>
              <a:solidFill>
                <a:srgbClr val="666666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48" name="TextBox 48"/>
              <p:cNvSpPr txBox="1"/>
              <p:nvPr/>
            </p:nvSpPr>
            <p:spPr>
              <a:xfrm>
                <a:off x="0" y="19050"/>
                <a:ext cx="200691" cy="18164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22"/>
                  </a:lnSpc>
                </a:pPr>
                <a:endParaRPr/>
              </a:p>
            </p:txBody>
          </p:sp>
        </p:grpSp>
        <p:sp>
          <p:nvSpPr>
            <p:cNvPr id="49" name="Freeform 49"/>
            <p:cNvSpPr/>
            <p:nvPr/>
          </p:nvSpPr>
          <p:spPr>
            <a:xfrm>
              <a:off x="119153" y="119153"/>
              <a:ext cx="777695" cy="777695"/>
            </a:xfrm>
            <a:custGeom>
              <a:avLst/>
              <a:gdLst/>
              <a:ahLst/>
              <a:cxnLst/>
              <a:rect l="l" t="t" r="r" b="b"/>
              <a:pathLst>
                <a:path w="777695" h="777695">
                  <a:moveTo>
                    <a:pt x="0" y="0"/>
                  </a:moveTo>
                  <a:lnTo>
                    <a:pt x="777694" y="0"/>
                  </a:lnTo>
                  <a:lnTo>
                    <a:pt x="777694" y="777694"/>
                  </a:lnTo>
                  <a:lnTo>
                    <a:pt x="0" y="7776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</p:grpSp>
      <p:grpSp>
        <p:nvGrpSpPr>
          <p:cNvPr id="50" name="Group 50"/>
          <p:cNvGrpSpPr/>
          <p:nvPr/>
        </p:nvGrpSpPr>
        <p:grpSpPr>
          <a:xfrm>
            <a:off x="3516630" y="3975558"/>
            <a:ext cx="762000" cy="762000"/>
            <a:chOff x="0" y="0"/>
            <a:chExt cx="1016000" cy="1016000"/>
          </a:xfrm>
        </p:grpSpPr>
        <p:grpSp>
          <p:nvGrpSpPr>
            <p:cNvPr id="51" name="Group 51"/>
            <p:cNvGrpSpPr/>
            <p:nvPr/>
          </p:nvGrpSpPr>
          <p:grpSpPr>
            <a:xfrm>
              <a:off x="0" y="0"/>
              <a:ext cx="1016000" cy="1016000"/>
              <a:chOff x="0" y="0"/>
              <a:chExt cx="200691" cy="200691"/>
            </a:xfrm>
          </p:grpSpPr>
          <p:sp>
            <p:nvSpPr>
              <p:cNvPr id="52" name="Freeform 52"/>
              <p:cNvSpPr/>
              <p:nvPr/>
            </p:nvSpPr>
            <p:spPr>
              <a:xfrm>
                <a:off x="0" y="0"/>
                <a:ext cx="200691" cy="200691"/>
              </a:xfrm>
              <a:custGeom>
                <a:avLst/>
                <a:gdLst/>
                <a:ahLst/>
                <a:cxnLst/>
                <a:rect l="l" t="t" r="r" b="b"/>
                <a:pathLst>
                  <a:path w="200691" h="200691">
                    <a:moveTo>
                      <a:pt x="100346" y="0"/>
                    </a:moveTo>
                    <a:lnTo>
                      <a:pt x="100346" y="0"/>
                    </a:lnTo>
                    <a:cubicBezTo>
                      <a:pt x="155765" y="0"/>
                      <a:pt x="200691" y="44926"/>
                      <a:pt x="200691" y="100346"/>
                    </a:cubicBezTo>
                    <a:lnTo>
                      <a:pt x="200691" y="100346"/>
                    </a:lnTo>
                    <a:cubicBezTo>
                      <a:pt x="200691" y="155765"/>
                      <a:pt x="155765" y="200691"/>
                      <a:pt x="100346" y="200691"/>
                    </a:cubicBezTo>
                    <a:lnTo>
                      <a:pt x="100346" y="200691"/>
                    </a:lnTo>
                    <a:cubicBezTo>
                      <a:pt x="44926" y="200691"/>
                      <a:pt x="0" y="155765"/>
                      <a:pt x="0" y="100346"/>
                    </a:cubicBezTo>
                    <a:lnTo>
                      <a:pt x="0" y="100346"/>
                    </a:lnTo>
                    <a:cubicBezTo>
                      <a:pt x="0" y="44926"/>
                      <a:pt x="44926" y="0"/>
                      <a:pt x="100346" y="0"/>
                    </a:cubicBezTo>
                    <a:close/>
                  </a:path>
                </a:pathLst>
              </a:custGeom>
              <a:solidFill>
                <a:srgbClr val="666666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53" name="TextBox 53"/>
              <p:cNvSpPr txBox="1"/>
              <p:nvPr/>
            </p:nvSpPr>
            <p:spPr>
              <a:xfrm>
                <a:off x="0" y="19050"/>
                <a:ext cx="200691" cy="18164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22"/>
                  </a:lnSpc>
                </a:pPr>
                <a:endParaRPr/>
              </a:p>
            </p:txBody>
          </p:sp>
        </p:grpSp>
        <p:sp>
          <p:nvSpPr>
            <p:cNvPr id="54" name="Freeform 54"/>
            <p:cNvSpPr/>
            <p:nvPr/>
          </p:nvSpPr>
          <p:spPr>
            <a:xfrm>
              <a:off x="182959" y="63500"/>
              <a:ext cx="650081" cy="889000"/>
            </a:xfrm>
            <a:custGeom>
              <a:avLst/>
              <a:gdLst/>
              <a:ahLst/>
              <a:cxnLst/>
              <a:rect l="l" t="t" r="r" b="b"/>
              <a:pathLst>
                <a:path w="650081" h="889000">
                  <a:moveTo>
                    <a:pt x="0" y="0"/>
                  </a:moveTo>
                  <a:lnTo>
                    <a:pt x="650082" y="0"/>
                  </a:lnTo>
                  <a:lnTo>
                    <a:pt x="650082" y="889000"/>
                  </a:lnTo>
                  <a:lnTo>
                    <a:pt x="0" y="889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</p:grpSp>
      <p:grpSp>
        <p:nvGrpSpPr>
          <p:cNvPr id="55" name="Group 55"/>
          <p:cNvGrpSpPr/>
          <p:nvPr/>
        </p:nvGrpSpPr>
        <p:grpSpPr>
          <a:xfrm>
            <a:off x="6240041" y="3975558"/>
            <a:ext cx="762000" cy="762000"/>
            <a:chOff x="0" y="0"/>
            <a:chExt cx="1016000" cy="1016000"/>
          </a:xfrm>
        </p:grpSpPr>
        <p:grpSp>
          <p:nvGrpSpPr>
            <p:cNvPr id="56" name="Group 56"/>
            <p:cNvGrpSpPr/>
            <p:nvPr/>
          </p:nvGrpSpPr>
          <p:grpSpPr>
            <a:xfrm>
              <a:off x="0" y="0"/>
              <a:ext cx="1016000" cy="1016000"/>
              <a:chOff x="0" y="0"/>
              <a:chExt cx="200691" cy="200691"/>
            </a:xfrm>
          </p:grpSpPr>
          <p:sp>
            <p:nvSpPr>
              <p:cNvPr id="57" name="Freeform 57"/>
              <p:cNvSpPr/>
              <p:nvPr/>
            </p:nvSpPr>
            <p:spPr>
              <a:xfrm>
                <a:off x="0" y="0"/>
                <a:ext cx="200691" cy="200691"/>
              </a:xfrm>
              <a:custGeom>
                <a:avLst/>
                <a:gdLst/>
                <a:ahLst/>
                <a:cxnLst/>
                <a:rect l="l" t="t" r="r" b="b"/>
                <a:pathLst>
                  <a:path w="200691" h="200691">
                    <a:moveTo>
                      <a:pt x="100346" y="0"/>
                    </a:moveTo>
                    <a:lnTo>
                      <a:pt x="100346" y="0"/>
                    </a:lnTo>
                    <a:cubicBezTo>
                      <a:pt x="155765" y="0"/>
                      <a:pt x="200691" y="44926"/>
                      <a:pt x="200691" y="100346"/>
                    </a:cubicBezTo>
                    <a:lnTo>
                      <a:pt x="200691" y="100346"/>
                    </a:lnTo>
                    <a:cubicBezTo>
                      <a:pt x="200691" y="155765"/>
                      <a:pt x="155765" y="200691"/>
                      <a:pt x="100346" y="200691"/>
                    </a:cubicBezTo>
                    <a:lnTo>
                      <a:pt x="100346" y="200691"/>
                    </a:lnTo>
                    <a:cubicBezTo>
                      <a:pt x="44926" y="200691"/>
                      <a:pt x="0" y="155765"/>
                      <a:pt x="0" y="100346"/>
                    </a:cubicBezTo>
                    <a:lnTo>
                      <a:pt x="0" y="100346"/>
                    </a:lnTo>
                    <a:cubicBezTo>
                      <a:pt x="0" y="44926"/>
                      <a:pt x="44926" y="0"/>
                      <a:pt x="100346" y="0"/>
                    </a:cubicBezTo>
                    <a:close/>
                  </a:path>
                </a:pathLst>
              </a:custGeom>
              <a:solidFill>
                <a:srgbClr val="666666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58" name="TextBox 58"/>
              <p:cNvSpPr txBox="1"/>
              <p:nvPr/>
            </p:nvSpPr>
            <p:spPr>
              <a:xfrm>
                <a:off x="0" y="19050"/>
                <a:ext cx="200691" cy="18164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22"/>
                  </a:lnSpc>
                </a:pPr>
                <a:endParaRPr/>
              </a:p>
            </p:txBody>
          </p:sp>
        </p:grpSp>
        <p:sp>
          <p:nvSpPr>
            <p:cNvPr id="59" name="Freeform 59"/>
            <p:cNvSpPr/>
            <p:nvPr/>
          </p:nvSpPr>
          <p:spPr>
            <a:xfrm>
              <a:off x="181367" y="92568"/>
              <a:ext cx="653266" cy="830863"/>
            </a:xfrm>
            <a:custGeom>
              <a:avLst/>
              <a:gdLst/>
              <a:ahLst/>
              <a:cxnLst/>
              <a:rect l="l" t="t" r="r" b="b"/>
              <a:pathLst>
                <a:path w="653266" h="830863">
                  <a:moveTo>
                    <a:pt x="0" y="0"/>
                  </a:moveTo>
                  <a:lnTo>
                    <a:pt x="653266" y="0"/>
                  </a:lnTo>
                  <a:lnTo>
                    <a:pt x="653266" y="830864"/>
                  </a:lnTo>
                  <a:lnTo>
                    <a:pt x="0" y="8308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</p:grpSp>
      <p:grpSp>
        <p:nvGrpSpPr>
          <p:cNvPr id="60" name="Group 60"/>
          <p:cNvGrpSpPr/>
          <p:nvPr/>
        </p:nvGrpSpPr>
        <p:grpSpPr>
          <a:xfrm>
            <a:off x="5326194" y="3975558"/>
            <a:ext cx="762000" cy="762000"/>
            <a:chOff x="0" y="0"/>
            <a:chExt cx="1016000" cy="1016000"/>
          </a:xfrm>
        </p:grpSpPr>
        <p:grpSp>
          <p:nvGrpSpPr>
            <p:cNvPr id="61" name="Group 61"/>
            <p:cNvGrpSpPr/>
            <p:nvPr/>
          </p:nvGrpSpPr>
          <p:grpSpPr>
            <a:xfrm>
              <a:off x="0" y="0"/>
              <a:ext cx="1016000" cy="1016000"/>
              <a:chOff x="0" y="0"/>
              <a:chExt cx="200691" cy="200691"/>
            </a:xfrm>
          </p:grpSpPr>
          <p:sp>
            <p:nvSpPr>
              <p:cNvPr id="62" name="Freeform 62"/>
              <p:cNvSpPr/>
              <p:nvPr/>
            </p:nvSpPr>
            <p:spPr>
              <a:xfrm>
                <a:off x="0" y="0"/>
                <a:ext cx="200691" cy="200691"/>
              </a:xfrm>
              <a:custGeom>
                <a:avLst/>
                <a:gdLst/>
                <a:ahLst/>
                <a:cxnLst/>
                <a:rect l="l" t="t" r="r" b="b"/>
                <a:pathLst>
                  <a:path w="200691" h="200691">
                    <a:moveTo>
                      <a:pt x="100346" y="0"/>
                    </a:moveTo>
                    <a:lnTo>
                      <a:pt x="100346" y="0"/>
                    </a:lnTo>
                    <a:cubicBezTo>
                      <a:pt x="155765" y="0"/>
                      <a:pt x="200691" y="44926"/>
                      <a:pt x="200691" y="100346"/>
                    </a:cubicBezTo>
                    <a:lnTo>
                      <a:pt x="200691" y="100346"/>
                    </a:lnTo>
                    <a:cubicBezTo>
                      <a:pt x="200691" y="155765"/>
                      <a:pt x="155765" y="200691"/>
                      <a:pt x="100346" y="200691"/>
                    </a:cubicBezTo>
                    <a:lnTo>
                      <a:pt x="100346" y="200691"/>
                    </a:lnTo>
                    <a:cubicBezTo>
                      <a:pt x="44926" y="200691"/>
                      <a:pt x="0" y="155765"/>
                      <a:pt x="0" y="100346"/>
                    </a:cubicBezTo>
                    <a:lnTo>
                      <a:pt x="0" y="100346"/>
                    </a:lnTo>
                    <a:cubicBezTo>
                      <a:pt x="0" y="44926"/>
                      <a:pt x="44926" y="0"/>
                      <a:pt x="100346" y="0"/>
                    </a:cubicBezTo>
                    <a:close/>
                  </a:path>
                </a:pathLst>
              </a:custGeom>
              <a:solidFill>
                <a:srgbClr val="666666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63" name="TextBox 63"/>
              <p:cNvSpPr txBox="1"/>
              <p:nvPr/>
            </p:nvSpPr>
            <p:spPr>
              <a:xfrm>
                <a:off x="0" y="19050"/>
                <a:ext cx="200691" cy="18164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22"/>
                  </a:lnSpc>
                </a:pPr>
                <a:endParaRPr/>
              </a:p>
            </p:txBody>
          </p:sp>
        </p:grpSp>
        <p:sp>
          <p:nvSpPr>
            <p:cNvPr id="64" name="Freeform 64"/>
            <p:cNvSpPr/>
            <p:nvPr/>
          </p:nvSpPr>
          <p:spPr>
            <a:xfrm>
              <a:off x="111284" y="63500"/>
              <a:ext cx="793432" cy="889000"/>
            </a:xfrm>
            <a:custGeom>
              <a:avLst/>
              <a:gdLst/>
              <a:ahLst/>
              <a:cxnLst/>
              <a:rect l="l" t="t" r="r" b="b"/>
              <a:pathLst>
                <a:path w="793432" h="889000">
                  <a:moveTo>
                    <a:pt x="0" y="0"/>
                  </a:moveTo>
                  <a:lnTo>
                    <a:pt x="793432" y="0"/>
                  </a:lnTo>
                  <a:lnTo>
                    <a:pt x="793432" y="889000"/>
                  </a:lnTo>
                  <a:lnTo>
                    <a:pt x="0" y="889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</p:grpSp>
      <p:grpSp>
        <p:nvGrpSpPr>
          <p:cNvPr id="65" name="Group 65"/>
          <p:cNvGrpSpPr/>
          <p:nvPr/>
        </p:nvGrpSpPr>
        <p:grpSpPr>
          <a:xfrm>
            <a:off x="4421319" y="3975558"/>
            <a:ext cx="762000" cy="762000"/>
            <a:chOff x="0" y="0"/>
            <a:chExt cx="1016000" cy="1016000"/>
          </a:xfrm>
        </p:grpSpPr>
        <p:grpSp>
          <p:nvGrpSpPr>
            <p:cNvPr id="66" name="Group 66"/>
            <p:cNvGrpSpPr/>
            <p:nvPr/>
          </p:nvGrpSpPr>
          <p:grpSpPr>
            <a:xfrm>
              <a:off x="0" y="0"/>
              <a:ext cx="1016000" cy="1016000"/>
              <a:chOff x="0" y="0"/>
              <a:chExt cx="200691" cy="200691"/>
            </a:xfrm>
          </p:grpSpPr>
          <p:sp>
            <p:nvSpPr>
              <p:cNvPr id="67" name="Freeform 67"/>
              <p:cNvSpPr/>
              <p:nvPr/>
            </p:nvSpPr>
            <p:spPr>
              <a:xfrm>
                <a:off x="0" y="0"/>
                <a:ext cx="200691" cy="200691"/>
              </a:xfrm>
              <a:custGeom>
                <a:avLst/>
                <a:gdLst/>
                <a:ahLst/>
                <a:cxnLst/>
                <a:rect l="l" t="t" r="r" b="b"/>
                <a:pathLst>
                  <a:path w="200691" h="200691">
                    <a:moveTo>
                      <a:pt x="100346" y="0"/>
                    </a:moveTo>
                    <a:lnTo>
                      <a:pt x="100346" y="0"/>
                    </a:lnTo>
                    <a:cubicBezTo>
                      <a:pt x="155765" y="0"/>
                      <a:pt x="200691" y="44926"/>
                      <a:pt x="200691" y="100346"/>
                    </a:cubicBezTo>
                    <a:lnTo>
                      <a:pt x="200691" y="100346"/>
                    </a:lnTo>
                    <a:cubicBezTo>
                      <a:pt x="200691" y="155765"/>
                      <a:pt x="155765" y="200691"/>
                      <a:pt x="100346" y="200691"/>
                    </a:cubicBezTo>
                    <a:lnTo>
                      <a:pt x="100346" y="200691"/>
                    </a:lnTo>
                    <a:cubicBezTo>
                      <a:pt x="44926" y="200691"/>
                      <a:pt x="0" y="155765"/>
                      <a:pt x="0" y="100346"/>
                    </a:cubicBezTo>
                    <a:lnTo>
                      <a:pt x="0" y="100346"/>
                    </a:lnTo>
                    <a:cubicBezTo>
                      <a:pt x="0" y="44926"/>
                      <a:pt x="44926" y="0"/>
                      <a:pt x="100346" y="0"/>
                    </a:cubicBezTo>
                    <a:close/>
                  </a:path>
                </a:pathLst>
              </a:custGeom>
              <a:solidFill>
                <a:srgbClr val="666666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68" name="TextBox 68"/>
              <p:cNvSpPr txBox="1"/>
              <p:nvPr/>
            </p:nvSpPr>
            <p:spPr>
              <a:xfrm>
                <a:off x="0" y="19050"/>
                <a:ext cx="200691" cy="18164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22"/>
                  </a:lnSpc>
                </a:pPr>
                <a:endParaRPr/>
              </a:p>
            </p:txBody>
          </p:sp>
        </p:grpSp>
        <p:sp>
          <p:nvSpPr>
            <p:cNvPr id="69" name="Freeform 69"/>
            <p:cNvSpPr/>
            <p:nvPr/>
          </p:nvSpPr>
          <p:spPr>
            <a:xfrm>
              <a:off x="102949" y="63500"/>
              <a:ext cx="810101" cy="889000"/>
            </a:xfrm>
            <a:custGeom>
              <a:avLst/>
              <a:gdLst/>
              <a:ahLst/>
              <a:cxnLst/>
              <a:rect l="l" t="t" r="r" b="b"/>
              <a:pathLst>
                <a:path w="810101" h="889000">
                  <a:moveTo>
                    <a:pt x="0" y="0"/>
                  </a:moveTo>
                  <a:lnTo>
                    <a:pt x="810102" y="0"/>
                  </a:lnTo>
                  <a:lnTo>
                    <a:pt x="810102" y="889000"/>
                  </a:lnTo>
                  <a:lnTo>
                    <a:pt x="0" y="889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</p:grpSp>
      <p:grpSp>
        <p:nvGrpSpPr>
          <p:cNvPr id="70" name="Group 70"/>
          <p:cNvGrpSpPr/>
          <p:nvPr/>
        </p:nvGrpSpPr>
        <p:grpSpPr>
          <a:xfrm>
            <a:off x="5307658" y="4880433"/>
            <a:ext cx="762000" cy="762000"/>
            <a:chOff x="0" y="0"/>
            <a:chExt cx="200691" cy="200691"/>
          </a:xfrm>
        </p:grpSpPr>
        <p:sp>
          <p:nvSpPr>
            <p:cNvPr id="71" name="Freeform 71"/>
            <p:cNvSpPr/>
            <p:nvPr/>
          </p:nvSpPr>
          <p:spPr>
            <a:xfrm>
              <a:off x="0" y="0"/>
              <a:ext cx="200691" cy="200691"/>
            </a:xfrm>
            <a:custGeom>
              <a:avLst/>
              <a:gdLst/>
              <a:ahLst/>
              <a:cxnLst/>
              <a:rect l="l" t="t" r="r" b="b"/>
              <a:pathLst>
                <a:path w="200691" h="200691">
                  <a:moveTo>
                    <a:pt x="100346" y="0"/>
                  </a:moveTo>
                  <a:lnTo>
                    <a:pt x="100346" y="0"/>
                  </a:lnTo>
                  <a:cubicBezTo>
                    <a:pt x="155765" y="0"/>
                    <a:pt x="200691" y="44926"/>
                    <a:pt x="200691" y="100346"/>
                  </a:cubicBezTo>
                  <a:lnTo>
                    <a:pt x="200691" y="100346"/>
                  </a:lnTo>
                  <a:cubicBezTo>
                    <a:pt x="200691" y="155765"/>
                    <a:pt x="155765" y="200691"/>
                    <a:pt x="100346" y="200691"/>
                  </a:cubicBezTo>
                  <a:lnTo>
                    <a:pt x="100346" y="200691"/>
                  </a:lnTo>
                  <a:cubicBezTo>
                    <a:pt x="44926" y="200691"/>
                    <a:pt x="0" y="155765"/>
                    <a:pt x="0" y="100346"/>
                  </a:cubicBezTo>
                  <a:lnTo>
                    <a:pt x="0" y="100346"/>
                  </a:lnTo>
                  <a:cubicBezTo>
                    <a:pt x="0" y="44926"/>
                    <a:pt x="44926" y="0"/>
                    <a:pt x="100346" y="0"/>
                  </a:cubicBezTo>
                  <a:close/>
                </a:path>
              </a:pathLst>
            </a:custGeom>
            <a:solidFill>
              <a:srgbClr val="666666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72" name="TextBox 72"/>
            <p:cNvSpPr txBox="1"/>
            <p:nvPr/>
          </p:nvSpPr>
          <p:spPr>
            <a:xfrm>
              <a:off x="0" y="19050"/>
              <a:ext cx="200691" cy="1816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2"/>
                </a:lnSpc>
              </a:pPr>
              <a:r>
                <a:rPr lang="en-US" sz="2038" b="1" spc="81" dirty="0">
                  <a:solidFill>
                    <a:srgbClr val="FFFFFF"/>
                  </a:solidFill>
                  <a:latin typeface="Now Bold"/>
                  <a:ea typeface="Now Bold"/>
                  <a:cs typeface="Now Bold"/>
                  <a:sym typeface="Now Bold"/>
                </a:rPr>
                <a:t>+</a:t>
              </a:r>
            </a:p>
          </p:txBody>
        </p:sp>
      </p:grpSp>
      <p:sp>
        <p:nvSpPr>
          <p:cNvPr id="73" name="TextBox 73">
            <a:hlinkClick r:id="rId17" action="ppaction://hlinksldjump"/>
          </p:cNvPr>
          <p:cNvSpPr txBox="1"/>
          <p:nvPr/>
        </p:nvSpPr>
        <p:spPr>
          <a:xfrm>
            <a:off x="2783648" y="5166520"/>
            <a:ext cx="245864" cy="6335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37"/>
              </a:lnSpc>
              <a:spcBef>
                <a:spcPct val="0"/>
              </a:spcBef>
            </a:pPr>
            <a:r>
              <a:rPr lang="en-US" sz="4438" spc="177" dirty="0">
                <a:solidFill>
                  <a:srgbClr val="C7B384"/>
                </a:solidFill>
                <a:latin typeface="Chau Philomene"/>
                <a:ea typeface="Chau Philomene"/>
                <a:cs typeface="Chau Philomene"/>
                <a:sym typeface="Chau Philomene"/>
              </a:rPr>
              <a:t>&lt;</a:t>
            </a:r>
          </a:p>
        </p:txBody>
      </p:sp>
      <p:sp>
        <p:nvSpPr>
          <p:cNvPr id="74" name="TextBox 74">
            <a:hlinkClick r:id="rId18" action="ppaction://hlinksldjump"/>
          </p:cNvPr>
          <p:cNvSpPr txBox="1"/>
          <p:nvPr/>
        </p:nvSpPr>
        <p:spPr>
          <a:xfrm>
            <a:off x="7553723" y="5181600"/>
            <a:ext cx="245864" cy="6335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37"/>
              </a:lnSpc>
              <a:spcBef>
                <a:spcPct val="0"/>
              </a:spcBef>
            </a:pPr>
            <a:r>
              <a:rPr lang="en-US" sz="4438" spc="177" dirty="0">
                <a:solidFill>
                  <a:srgbClr val="C7B384"/>
                </a:solidFill>
                <a:latin typeface="Chau Philomene"/>
                <a:ea typeface="Chau Philomene"/>
                <a:cs typeface="Chau Philomene"/>
                <a:sym typeface="Chau Philomene"/>
              </a:rPr>
              <a:t>&gt;</a:t>
            </a:r>
          </a:p>
        </p:txBody>
      </p:sp>
      <p:pic>
        <p:nvPicPr>
          <p:cNvPr id="75" name="Imagen 74">
            <a:hlinkClick r:id="rId19" action="ppaction://hlinksldjump"/>
            <a:extLst>
              <a:ext uri="{FF2B5EF4-FFF2-40B4-BE49-F238E27FC236}">
                <a16:creationId xmlns:a16="http://schemas.microsoft.com/office/drawing/2014/main" id="{18D06829-3D95-DFD2-A365-BDD3A0BC197E}"/>
              </a:ext>
            </a:extLst>
          </p:cNvPr>
          <p:cNvPicPr>
            <a:picLocks noChangeAspect="1"/>
          </p:cNvPicPr>
          <p:nvPr/>
        </p:nvPicPr>
        <p:blipFill>
          <a:blip r:embed="rId20">
            <a:duotone>
              <a:schemeClr val="accent3">
                <a:shade val="45000"/>
                <a:satMod val="135000"/>
              </a:schemeClr>
              <a:prstClr val="white"/>
            </a:duotone>
            <a:alphaModFix amt="5000"/>
          </a:blip>
          <a:stretch>
            <a:fillRect/>
          </a:stretch>
        </p:blipFill>
        <p:spPr>
          <a:xfrm>
            <a:off x="5326128" y="4880433"/>
            <a:ext cx="762066" cy="762066"/>
          </a:xfrm>
          <a:prstGeom prst="rect">
            <a:avLst/>
          </a:prstGeom>
        </p:spPr>
      </p:pic>
      <p:pic>
        <p:nvPicPr>
          <p:cNvPr id="76" name="Imagen 75">
            <a:hlinkClick r:id="rId21" action="ppaction://hlinksldjump"/>
            <a:extLst>
              <a:ext uri="{FF2B5EF4-FFF2-40B4-BE49-F238E27FC236}">
                <a16:creationId xmlns:a16="http://schemas.microsoft.com/office/drawing/2014/main" id="{7D3D3D65-0A47-FB7B-733E-1D8B38722BC3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20241" y="8379466"/>
            <a:ext cx="2042337" cy="579170"/>
          </a:xfrm>
          <a:prstGeom prst="rect">
            <a:avLst/>
          </a:prstGeom>
        </p:spPr>
      </p:pic>
      <p:pic>
        <p:nvPicPr>
          <p:cNvPr id="77" name="Imagen 76">
            <a:hlinkClick r:id="rId21" action="ppaction://hlinksldjump"/>
            <a:extLst>
              <a:ext uri="{FF2B5EF4-FFF2-40B4-BE49-F238E27FC236}">
                <a16:creationId xmlns:a16="http://schemas.microsoft.com/office/drawing/2014/main" id="{7F31C744-76A0-C5D6-D5F5-70F5951E06B7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5314567" y="8409641"/>
            <a:ext cx="2042337" cy="57917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570956" y="638523"/>
            <a:ext cx="5357250" cy="8619777"/>
          </a:xfrm>
          <a:custGeom>
            <a:avLst/>
            <a:gdLst/>
            <a:ahLst/>
            <a:cxnLst/>
            <a:rect l="l" t="t" r="r" b="b"/>
            <a:pathLst>
              <a:path w="5357250" h="8619777">
                <a:moveTo>
                  <a:pt x="0" y="0"/>
                </a:moveTo>
                <a:lnTo>
                  <a:pt x="5357250" y="0"/>
                </a:lnTo>
                <a:lnTo>
                  <a:pt x="5357250" y="8619777"/>
                </a:lnTo>
                <a:lnTo>
                  <a:pt x="0" y="86197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7586" r="-43312"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3" name="Freeform 3"/>
          <p:cNvSpPr/>
          <p:nvPr/>
        </p:nvSpPr>
        <p:spPr>
          <a:xfrm>
            <a:off x="2465516" y="0"/>
            <a:ext cx="5581047" cy="10287000"/>
          </a:xfrm>
          <a:custGeom>
            <a:avLst/>
            <a:gdLst/>
            <a:ahLst/>
            <a:cxnLst/>
            <a:rect l="l" t="t" r="r" b="b"/>
            <a:pathLst>
              <a:path w="5581047" h="10287000">
                <a:moveTo>
                  <a:pt x="0" y="0"/>
                </a:moveTo>
                <a:lnTo>
                  <a:pt x="5581047" y="0"/>
                </a:lnTo>
                <a:lnTo>
                  <a:pt x="5581047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w="19050" cap="sq">
            <a:solidFill>
              <a:srgbClr val="FEFEFE"/>
            </a:solidFill>
            <a:prstDash val="solid"/>
            <a:miter/>
          </a:ln>
        </p:spPr>
        <p:txBody>
          <a:bodyPr/>
          <a:lstStyle/>
          <a:p>
            <a:endParaRPr lang="es-CO"/>
          </a:p>
        </p:txBody>
      </p:sp>
      <p:grpSp>
        <p:nvGrpSpPr>
          <p:cNvPr id="4" name="Group 4"/>
          <p:cNvGrpSpPr/>
          <p:nvPr/>
        </p:nvGrpSpPr>
        <p:grpSpPr>
          <a:xfrm>
            <a:off x="3245484" y="1028700"/>
            <a:ext cx="4124349" cy="696512"/>
            <a:chOff x="0" y="0"/>
            <a:chExt cx="1086248" cy="18344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086248" cy="183443"/>
            </a:xfrm>
            <a:custGeom>
              <a:avLst/>
              <a:gdLst/>
              <a:ahLst/>
              <a:cxnLst/>
              <a:rect l="l" t="t" r="r" b="b"/>
              <a:pathLst>
                <a:path w="1086248" h="183443">
                  <a:moveTo>
                    <a:pt x="80716" y="0"/>
                  </a:moveTo>
                  <a:lnTo>
                    <a:pt x="1005532" y="0"/>
                  </a:lnTo>
                  <a:cubicBezTo>
                    <a:pt x="1050110" y="0"/>
                    <a:pt x="1086248" y="36138"/>
                    <a:pt x="1086248" y="80716"/>
                  </a:cubicBezTo>
                  <a:lnTo>
                    <a:pt x="1086248" y="102727"/>
                  </a:lnTo>
                  <a:cubicBezTo>
                    <a:pt x="1086248" y="124134"/>
                    <a:pt x="1077744" y="144665"/>
                    <a:pt x="1062607" y="159802"/>
                  </a:cubicBezTo>
                  <a:cubicBezTo>
                    <a:pt x="1047470" y="174939"/>
                    <a:pt x="1026939" y="183443"/>
                    <a:pt x="1005532" y="183443"/>
                  </a:cubicBezTo>
                  <a:lnTo>
                    <a:pt x="80716" y="183443"/>
                  </a:lnTo>
                  <a:cubicBezTo>
                    <a:pt x="36138" y="183443"/>
                    <a:pt x="0" y="147306"/>
                    <a:pt x="0" y="102727"/>
                  </a:cubicBezTo>
                  <a:lnTo>
                    <a:pt x="0" y="80716"/>
                  </a:lnTo>
                  <a:cubicBezTo>
                    <a:pt x="0" y="59309"/>
                    <a:pt x="8504" y="38779"/>
                    <a:pt x="23641" y="23641"/>
                  </a:cubicBezTo>
                  <a:cubicBezTo>
                    <a:pt x="38779" y="8504"/>
                    <a:pt x="59309" y="0"/>
                    <a:pt x="80716" y="0"/>
                  </a:cubicBezTo>
                  <a:close/>
                </a:path>
              </a:pathLst>
            </a:custGeom>
            <a:solidFill>
              <a:srgbClr val="000000">
                <a:alpha val="32941"/>
              </a:srgbClr>
            </a:solidFill>
            <a:ln w="161925" cap="rnd">
              <a:solidFill>
                <a:srgbClr val="000000">
                  <a:alpha val="32941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lang="es-CO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19050"/>
              <a:ext cx="1086248" cy="1643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2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3210992" y="907806"/>
            <a:ext cx="4090095" cy="938300"/>
            <a:chOff x="0" y="0"/>
            <a:chExt cx="1077227" cy="24712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077227" cy="247124"/>
            </a:xfrm>
            <a:custGeom>
              <a:avLst/>
              <a:gdLst/>
              <a:ahLst/>
              <a:cxnLst/>
              <a:rect l="l" t="t" r="r" b="b"/>
              <a:pathLst>
                <a:path w="1077227" h="247124">
                  <a:moveTo>
                    <a:pt x="32178" y="0"/>
                  </a:moveTo>
                  <a:lnTo>
                    <a:pt x="1045048" y="0"/>
                  </a:lnTo>
                  <a:cubicBezTo>
                    <a:pt x="1053583" y="0"/>
                    <a:pt x="1061767" y="3390"/>
                    <a:pt x="1067802" y="9425"/>
                  </a:cubicBezTo>
                  <a:cubicBezTo>
                    <a:pt x="1073836" y="15459"/>
                    <a:pt x="1077227" y="23644"/>
                    <a:pt x="1077227" y="32178"/>
                  </a:cubicBezTo>
                  <a:lnTo>
                    <a:pt x="1077227" y="214946"/>
                  </a:lnTo>
                  <a:cubicBezTo>
                    <a:pt x="1077227" y="223480"/>
                    <a:pt x="1073836" y="231665"/>
                    <a:pt x="1067802" y="237700"/>
                  </a:cubicBezTo>
                  <a:cubicBezTo>
                    <a:pt x="1061767" y="243734"/>
                    <a:pt x="1053583" y="247124"/>
                    <a:pt x="1045048" y="247124"/>
                  </a:cubicBezTo>
                  <a:lnTo>
                    <a:pt x="32178" y="247124"/>
                  </a:lnTo>
                  <a:cubicBezTo>
                    <a:pt x="23644" y="247124"/>
                    <a:pt x="15459" y="243734"/>
                    <a:pt x="9425" y="237700"/>
                  </a:cubicBezTo>
                  <a:cubicBezTo>
                    <a:pt x="3390" y="231665"/>
                    <a:pt x="0" y="223480"/>
                    <a:pt x="0" y="214946"/>
                  </a:cubicBezTo>
                  <a:lnTo>
                    <a:pt x="0" y="32178"/>
                  </a:lnTo>
                  <a:cubicBezTo>
                    <a:pt x="0" y="23644"/>
                    <a:pt x="3390" y="15459"/>
                    <a:pt x="9425" y="9425"/>
                  </a:cubicBezTo>
                  <a:cubicBezTo>
                    <a:pt x="15459" y="3390"/>
                    <a:pt x="23644" y="0"/>
                    <a:pt x="3217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CO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85725"/>
              <a:ext cx="1077227" cy="3328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6019"/>
                </a:lnSpc>
                <a:spcBef>
                  <a:spcPct val="0"/>
                </a:spcBef>
              </a:pPr>
              <a:r>
                <a:rPr lang="en-US" sz="4299" b="1">
                  <a:solidFill>
                    <a:srgbClr val="F0B16E"/>
                  </a:solidFill>
                  <a:latin typeface="Garamond Bold"/>
                  <a:ea typeface="Garamond Bold"/>
                  <a:cs typeface="Garamond Bold"/>
                  <a:sym typeface="Garamond Bold"/>
                </a:rPr>
                <a:t>Editar personaje</a:t>
              </a:r>
            </a:p>
          </p:txBody>
        </p:sp>
      </p:grpSp>
      <p:sp>
        <p:nvSpPr>
          <p:cNvPr id="10" name="AutoShape 10"/>
          <p:cNvSpPr/>
          <p:nvPr/>
        </p:nvSpPr>
        <p:spPr>
          <a:xfrm>
            <a:off x="3610120" y="1950881"/>
            <a:ext cx="3291840" cy="0"/>
          </a:xfrm>
          <a:prstGeom prst="line">
            <a:avLst/>
          </a:prstGeom>
          <a:ln w="38100" cap="flat">
            <a:solidFill>
              <a:srgbClr val="57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O"/>
          </a:p>
        </p:txBody>
      </p:sp>
      <p:grpSp>
        <p:nvGrpSpPr>
          <p:cNvPr id="11" name="Group 11"/>
          <p:cNvGrpSpPr/>
          <p:nvPr/>
        </p:nvGrpSpPr>
        <p:grpSpPr>
          <a:xfrm>
            <a:off x="3193865" y="2055656"/>
            <a:ext cx="4124349" cy="956703"/>
            <a:chOff x="0" y="0"/>
            <a:chExt cx="5499132" cy="1275604"/>
          </a:xfrm>
        </p:grpSpPr>
        <p:grpSp>
          <p:nvGrpSpPr>
            <p:cNvPr id="12" name="Group 12"/>
            <p:cNvGrpSpPr/>
            <p:nvPr/>
          </p:nvGrpSpPr>
          <p:grpSpPr>
            <a:xfrm>
              <a:off x="0" y="164354"/>
              <a:ext cx="5499132" cy="946896"/>
              <a:chOff x="0" y="0"/>
              <a:chExt cx="1086248" cy="18704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1086248" cy="187041"/>
              </a:xfrm>
              <a:custGeom>
                <a:avLst/>
                <a:gdLst/>
                <a:ahLst/>
                <a:cxnLst/>
                <a:rect l="l" t="t" r="r" b="b"/>
                <a:pathLst>
                  <a:path w="1086248" h="187041">
                    <a:moveTo>
                      <a:pt x="80716" y="0"/>
                    </a:moveTo>
                    <a:lnTo>
                      <a:pt x="1005532" y="0"/>
                    </a:lnTo>
                    <a:cubicBezTo>
                      <a:pt x="1050110" y="0"/>
                      <a:pt x="1086248" y="36138"/>
                      <a:pt x="1086248" y="80716"/>
                    </a:cubicBezTo>
                    <a:lnTo>
                      <a:pt x="1086248" y="106325"/>
                    </a:lnTo>
                    <a:cubicBezTo>
                      <a:pt x="1086248" y="127732"/>
                      <a:pt x="1077744" y="148263"/>
                      <a:pt x="1062607" y="163400"/>
                    </a:cubicBezTo>
                    <a:cubicBezTo>
                      <a:pt x="1047470" y="178537"/>
                      <a:pt x="1026939" y="187041"/>
                      <a:pt x="1005532" y="187041"/>
                    </a:cubicBezTo>
                    <a:lnTo>
                      <a:pt x="80716" y="187041"/>
                    </a:lnTo>
                    <a:cubicBezTo>
                      <a:pt x="36138" y="187041"/>
                      <a:pt x="0" y="150903"/>
                      <a:pt x="0" y="106325"/>
                    </a:cubicBezTo>
                    <a:lnTo>
                      <a:pt x="0" y="80716"/>
                    </a:lnTo>
                    <a:cubicBezTo>
                      <a:pt x="0" y="59309"/>
                      <a:pt x="8504" y="38779"/>
                      <a:pt x="23641" y="23641"/>
                    </a:cubicBezTo>
                    <a:cubicBezTo>
                      <a:pt x="38779" y="8504"/>
                      <a:pt x="59309" y="0"/>
                      <a:pt x="80716" y="0"/>
                    </a:cubicBezTo>
                    <a:close/>
                  </a:path>
                </a:pathLst>
              </a:custGeom>
              <a:solidFill>
                <a:srgbClr val="FEFEFE">
                  <a:alpha val="14902"/>
                </a:srgbClr>
              </a:solidFill>
              <a:ln w="19050" cap="rnd">
                <a:solidFill>
                  <a:srgbClr val="000000">
                    <a:alpha val="14902"/>
                  </a:srgbClr>
                </a:solidFill>
                <a:prstDash val="solid"/>
                <a:round/>
              </a:ln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19050"/>
                <a:ext cx="1086248" cy="16799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22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164354"/>
              <a:ext cx="5499132" cy="946896"/>
              <a:chOff x="0" y="0"/>
              <a:chExt cx="1086248" cy="18704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1086248" cy="187041"/>
              </a:xfrm>
              <a:custGeom>
                <a:avLst/>
                <a:gdLst/>
                <a:ahLst/>
                <a:cxnLst/>
                <a:rect l="l" t="t" r="r" b="b"/>
                <a:pathLst>
                  <a:path w="1086248" h="187041">
                    <a:moveTo>
                      <a:pt x="80716" y="0"/>
                    </a:moveTo>
                    <a:lnTo>
                      <a:pt x="1005532" y="0"/>
                    </a:lnTo>
                    <a:cubicBezTo>
                      <a:pt x="1050110" y="0"/>
                      <a:pt x="1086248" y="36138"/>
                      <a:pt x="1086248" y="80716"/>
                    </a:cubicBezTo>
                    <a:lnTo>
                      <a:pt x="1086248" y="106325"/>
                    </a:lnTo>
                    <a:cubicBezTo>
                      <a:pt x="1086248" y="127732"/>
                      <a:pt x="1077744" y="148263"/>
                      <a:pt x="1062607" y="163400"/>
                    </a:cubicBezTo>
                    <a:cubicBezTo>
                      <a:pt x="1047470" y="178537"/>
                      <a:pt x="1026939" y="187041"/>
                      <a:pt x="1005532" y="187041"/>
                    </a:cubicBezTo>
                    <a:lnTo>
                      <a:pt x="80716" y="187041"/>
                    </a:lnTo>
                    <a:cubicBezTo>
                      <a:pt x="36138" y="187041"/>
                      <a:pt x="0" y="150903"/>
                      <a:pt x="0" y="106325"/>
                    </a:cubicBezTo>
                    <a:lnTo>
                      <a:pt x="0" y="80716"/>
                    </a:lnTo>
                    <a:cubicBezTo>
                      <a:pt x="0" y="59309"/>
                      <a:pt x="8504" y="38779"/>
                      <a:pt x="23641" y="23641"/>
                    </a:cubicBezTo>
                    <a:cubicBezTo>
                      <a:pt x="38779" y="8504"/>
                      <a:pt x="59309" y="0"/>
                      <a:pt x="80716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rnd">
                <a:solidFill>
                  <a:srgbClr val="000000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19050"/>
                <a:ext cx="1086248" cy="16799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22"/>
                  </a:lnSpc>
                </a:pPr>
                <a:endParaRPr/>
              </a:p>
            </p:txBody>
          </p:sp>
        </p:grpSp>
        <p:grpSp>
          <p:nvGrpSpPr>
            <p:cNvPr id="18" name="Group 18"/>
            <p:cNvGrpSpPr/>
            <p:nvPr/>
          </p:nvGrpSpPr>
          <p:grpSpPr>
            <a:xfrm>
              <a:off x="45671" y="0"/>
              <a:ext cx="5453460" cy="1275604"/>
              <a:chOff x="0" y="0"/>
              <a:chExt cx="1077227" cy="251971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1077227" cy="251971"/>
              </a:xfrm>
              <a:custGeom>
                <a:avLst/>
                <a:gdLst/>
                <a:ahLst/>
                <a:cxnLst/>
                <a:rect l="l" t="t" r="r" b="b"/>
                <a:pathLst>
                  <a:path w="1077227" h="251971">
                    <a:moveTo>
                      <a:pt x="32178" y="0"/>
                    </a:moveTo>
                    <a:lnTo>
                      <a:pt x="1045048" y="0"/>
                    </a:lnTo>
                    <a:cubicBezTo>
                      <a:pt x="1053583" y="0"/>
                      <a:pt x="1061767" y="3390"/>
                      <a:pt x="1067802" y="9425"/>
                    </a:cubicBezTo>
                    <a:cubicBezTo>
                      <a:pt x="1073836" y="15459"/>
                      <a:pt x="1077227" y="23644"/>
                      <a:pt x="1077227" y="32178"/>
                    </a:cubicBezTo>
                    <a:lnTo>
                      <a:pt x="1077227" y="219793"/>
                    </a:lnTo>
                    <a:cubicBezTo>
                      <a:pt x="1077227" y="228327"/>
                      <a:pt x="1073836" y="236512"/>
                      <a:pt x="1067802" y="242546"/>
                    </a:cubicBezTo>
                    <a:cubicBezTo>
                      <a:pt x="1061767" y="248581"/>
                      <a:pt x="1053583" y="251971"/>
                      <a:pt x="1045048" y="251971"/>
                    </a:cubicBezTo>
                    <a:lnTo>
                      <a:pt x="32178" y="251971"/>
                    </a:lnTo>
                    <a:cubicBezTo>
                      <a:pt x="23644" y="251971"/>
                      <a:pt x="15459" y="248581"/>
                      <a:pt x="9425" y="242546"/>
                    </a:cubicBezTo>
                    <a:cubicBezTo>
                      <a:pt x="3390" y="236512"/>
                      <a:pt x="0" y="228327"/>
                      <a:pt x="0" y="219793"/>
                    </a:cubicBezTo>
                    <a:lnTo>
                      <a:pt x="0" y="32178"/>
                    </a:lnTo>
                    <a:cubicBezTo>
                      <a:pt x="0" y="23644"/>
                      <a:pt x="3390" y="15459"/>
                      <a:pt x="9425" y="9425"/>
                    </a:cubicBezTo>
                    <a:cubicBezTo>
                      <a:pt x="15459" y="3390"/>
                      <a:pt x="23644" y="0"/>
                      <a:pt x="32178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20" name="TextBox 20"/>
              <p:cNvSpPr txBox="1"/>
              <p:nvPr/>
            </p:nvSpPr>
            <p:spPr>
              <a:xfrm>
                <a:off x="0" y="-85725"/>
                <a:ext cx="1077227" cy="33769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6019"/>
                  </a:lnSpc>
                  <a:spcBef>
                    <a:spcPct val="0"/>
                  </a:spcBef>
                </a:pPr>
                <a:r>
                  <a:rPr lang="en-US" sz="4299" b="1">
                    <a:solidFill>
                      <a:srgbClr val="060606"/>
                    </a:solidFill>
                    <a:latin typeface="Garamond Bold"/>
                    <a:ea typeface="Garamond Bold"/>
                    <a:cs typeface="Garamond Bold"/>
                    <a:sym typeface="Garamond Bold"/>
                  </a:rPr>
                  <a:t>Mateo</a:t>
                </a:r>
              </a:p>
            </p:txBody>
          </p:sp>
        </p:grpSp>
      </p:grpSp>
      <p:grpSp>
        <p:nvGrpSpPr>
          <p:cNvPr id="21" name="Group 21"/>
          <p:cNvGrpSpPr/>
          <p:nvPr/>
        </p:nvGrpSpPr>
        <p:grpSpPr>
          <a:xfrm>
            <a:off x="5344418" y="8397711"/>
            <a:ext cx="2019845" cy="564128"/>
            <a:chOff x="0" y="0"/>
            <a:chExt cx="531976" cy="148577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531976" cy="148577"/>
            </a:xfrm>
            <a:custGeom>
              <a:avLst/>
              <a:gdLst/>
              <a:ahLst/>
              <a:cxnLst/>
              <a:rect l="l" t="t" r="r" b="b"/>
              <a:pathLst>
                <a:path w="531976" h="148577">
                  <a:moveTo>
                    <a:pt x="74288" y="0"/>
                  </a:moveTo>
                  <a:lnTo>
                    <a:pt x="457687" y="0"/>
                  </a:lnTo>
                  <a:cubicBezTo>
                    <a:pt x="477390" y="0"/>
                    <a:pt x="496285" y="7827"/>
                    <a:pt x="510217" y="21759"/>
                  </a:cubicBezTo>
                  <a:cubicBezTo>
                    <a:pt x="524149" y="35690"/>
                    <a:pt x="531976" y="54586"/>
                    <a:pt x="531976" y="74288"/>
                  </a:cubicBezTo>
                  <a:lnTo>
                    <a:pt x="531976" y="74288"/>
                  </a:lnTo>
                  <a:cubicBezTo>
                    <a:pt x="531976" y="115317"/>
                    <a:pt x="498716" y="148577"/>
                    <a:pt x="457687" y="148577"/>
                  </a:cubicBezTo>
                  <a:lnTo>
                    <a:pt x="74288" y="148577"/>
                  </a:lnTo>
                  <a:cubicBezTo>
                    <a:pt x="33260" y="148577"/>
                    <a:pt x="0" y="115317"/>
                    <a:pt x="0" y="74288"/>
                  </a:cubicBezTo>
                  <a:lnTo>
                    <a:pt x="0" y="74288"/>
                  </a:lnTo>
                  <a:cubicBezTo>
                    <a:pt x="0" y="33260"/>
                    <a:pt x="33260" y="0"/>
                    <a:pt x="74288" y="0"/>
                  </a:cubicBezTo>
                  <a:close/>
                </a:path>
              </a:pathLst>
            </a:custGeom>
            <a:solidFill>
              <a:srgbClr val="000000">
                <a:alpha val="47843"/>
              </a:srgbClr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s-CO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19050"/>
              <a:ext cx="531976" cy="1295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2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3134899" y="8397711"/>
            <a:ext cx="2019845" cy="564128"/>
            <a:chOff x="0" y="0"/>
            <a:chExt cx="531976" cy="148577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531976" cy="148577"/>
            </a:xfrm>
            <a:custGeom>
              <a:avLst/>
              <a:gdLst/>
              <a:ahLst/>
              <a:cxnLst/>
              <a:rect l="l" t="t" r="r" b="b"/>
              <a:pathLst>
                <a:path w="531976" h="148577">
                  <a:moveTo>
                    <a:pt x="74288" y="0"/>
                  </a:moveTo>
                  <a:lnTo>
                    <a:pt x="457687" y="0"/>
                  </a:lnTo>
                  <a:cubicBezTo>
                    <a:pt x="477390" y="0"/>
                    <a:pt x="496285" y="7827"/>
                    <a:pt x="510217" y="21759"/>
                  </a:cubicBezTo>
                  <a:cubicBezTo>
                    <a:pt x="524149" y="35690"/>
                    <a:pt x="531976" y="54586"/>
                    <a:pt x="531976" y="74288"/>
                  </a:cubicBezTo>
                  <a:lnTo>
                    <a:pt x="531976" y="74288"/>
                  </a:lnTo>
                  <a:cubicBezTo>
                    <a:pt x="531976" y="115317"/>
                    <a:pt x="498716" y="148577"/>
                    <a:pt x="457687" y="148577"/>
                  </a:cubicBezTo>
                  <a:lnTo>
                    <a:pt x="74288" y="148577"/>
                  </a:lnTo>
                  <a:cubicBezTo>
                    <a:pt x="33260" y="148577"/>
                    <a:pt x="0" y="115317"/>
                    <a:pt x="0" y="74288"/>
                  </a:cubicBezTo>
                  <a:lnTo>
                    <a:pt x="0" y="74288"/>
                  </a:lnTo>
                  <a:cubicBezTo>
                    <a:pt x="0" y="33260"/>
                    <a:pt x="33260" y="0"/>
                    <a:pt x="74288" y="0"/>
                  </a:cubicBezTo>
                  <a:close/>
                </a:path>
              </a:pathLst>
            </a:custGeom>
            <a:solidFill>
              <a:srgbClr val="000000">
                <a:alpha val="47843"/>
              </a:srgbClr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s-CO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19050"/>
              <a:ext cx="531976" cy="1295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2"/>
                </a:lnSpc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5344418" y="8397711"/>
            <a:ext cx="2019845" cy="564128"/>
            <a:chOff x="0" y="0"/>
            <a:chExt cx="531976" cy="148577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531976" cy="148577"/>
            </a:xfrm>
            <a:custGeom>
              <a:avLst/>
              <a:gdLst/>
              <a:ahLst/>
              <a:cxnLst/>
              <a:rect l="l" t="t" r="r" b="b"/>
              <a:pathLst>
                <a:path w="531976" h="148577">
                  <a:moveTo>
                    <a:pt x="74288" y="0"/>
                  </a:moveTo>
                  <a:lnTo>
                    <a:pt x="457687" y="0"/>
                  </a:lnTo>
                  <a:cubicBezTo>
                    <a:pt x="477390" y="0"/>
                    <a:pt x="496285" y="7827"/>
                    <a:pt x="510217" y="21759"/>
                  </a:cubicBezTo>
                  <a:cubicBezTo>
                    <a:pt x="524149" y="35690"/>
                    <a:pt x="531976" y="54586"/>
                    <a:pt x="531976" y="74288"/>
                  </a:cubicBezTo>
                  <a:lnTo>
                    <a:pt x="531976" y="74288"/>
                  </a:lnTo>
                  <a:cubicBezTo>
                    <a:pt x="531976" y="115317"/>
                    <a:pt x="498716" y="148577"/>
                    <a:pt x="457687" y="148577"/>
                  </a:cubicBezTo>
                  <a:lnTo>
                    <a:pt x="74288" y="148577"/>
                  </a:lnTo>
                  <a:cubicBezTo>
                    <a:pt x="33260" y="148577"/>
                    <a:pt x="0" y="115317"/>
                    <a:pt x="0" y="74288"/>
                  </a:cubicBezTo>
                  <a:lnTo>
                    <a:pt x="0" y="74288"/>
                  </a:lnTo>
                  <a:cubicBezTo>
                    <a:pt x="0" y="33260"/>
                    <a:pt x="33260" y="0"/>
                    <a:pt x="7428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s-CO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19050"/>
              <a:ext cx="531976" cy="1295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2"/>
                </a:lnSpc>
              </a:pPr>
              <a:r>
                <a:rPr lang="en-US" sz="2038" b="1" spc="81">
                  <a:solidFill>
                    <a:srgbClr val="FFFFFF"/>
                  </a:solidFill>
                  <a:latin typeface="Now Bold"/>
                  <a:ea typeface="Now Bold"/>
                  <a:cs typeface="Now Bold"/>
                  <a:sym typeface="Now Bold"/>
                </a:rPr>
                <a:t>ACEPTAR</a:t>
              </a:r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3134899" y="8397711"/>
            <a:ext cx="2019845" cy="564128"/>
            <a:chOff x="0" y="0"/>
            <a:chExt cx="531976" cy="148577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531976" cy="148577"/>
            </a:xfrm>
            <a:custGeom>
              <a:avLst/>
              <a:gdLst/>
              <a:ahLst/>
              <a:cxnLst/>
              <a:rect l="l" t="t" r="r" b="b"/>
              <a:pathLst>
                <a:path w="531976" h="148577">
                  <a:moveTo>
                    <a:pt x="74288" y="0"/>
                  </a:moveTo>
                  <a:lnTo>
                    <a:pt x="457687" y="0"/>
                  </a:lnTo>
                  <a:cubicBezTo>
                    <a:pt x="477390" y="0"/>
                    <a:pt x="496285" y="7827"/>
                    <a:pt x="510217" y="21759"/>
                  </a:cubicBezTo>
                  <a:cubicBezTo>
                    <a:pt x="524149" y="35690"/>
                    <a:pt x="531976" y="54586"/>
                    <a:pt x="531976" y="74288"/>
                  </a:cubicBezTo>
                  <a:lnTo>
                    <a:pt x="531976" y="74288"/>
                  </a:lnTo>
                  <a:cubicBezTo>
                    <a:pt x="531976" y="115317"/>
                    <a:pt x="498716" y="148577"/>
                    <a:pt x="457687" y="148577"/>
                  </a:cubicBezTo>
                  <a:lnTo>
                    <a:pt x="74288" y="148577"/>
                  </a:lnTo>
                  <a:cubicBezTo>
                    <a:pt x="33260" y="148577"/>
                    <a:pt x="0" y="115317"/>
                    <a:pt x="0" y="74288"/>
                  </a:cubicBezTo>
                  <a:lnTo>
                    <a:pt x="0" y="74288"/>
                  </a:lnTo>
                  <a:cubicBezTo>
                    <a:pt x="0" y="33260"/>
                    <a:pt x="33260" y="0"/>
                    <a:pt x="7428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s-CO"/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0" y="19050"/>
              <a:ext cx="531976" cy="1295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2"/>
                </a:lnSpc>
              </a:pPr>
              <a:r>
                <a:rPr lang="en-US" sz="2038" b="1" spc="81">
                  <a:solidFill>
                    <a:srgbClr val="FFFFFF"/>
                  </a:solidFill>
                  <a:latin typeface="Now Bold"/>
                  <a:ea typeface="Now Bold"/>
                  <a:cs typeface="Now Bold"/>
                  <a:sym typeface="Now Bold"/>
                </a:rPr>
                <a:t>CANCELAR</a:t>
              </a:r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3089184" y="3117134"/>
            <a:ext cx="4333712" cy="4962668"/>
            <a:chOff x="0" y="0"/>
            <a:chExt cx="740948" cy="848483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740948" cy="848483"/>
            </a:xfrm>
            <a:custGeom>
              <a:avLst/>
              <a:gdLst/>
              <a:ahLst/>
              <a:cxnLst/>
              <a:rect l="l" t="t" r="r" b="b"/>
              <a:pathLst>
                <a:path w="740948" h="848483">
                  <a:moveTo>
                    <a:pt x="17864" y="0"/>
                  </a:moveTo>
                  <a:lnTo>
                    <a:pt x="723084" y="0"/>
                  </a:lnTo>
                  <a:cubicBezTo>
                    <a:pt x="732950" y="0"/>
                    <a:pt x="740948" y="7998"/>
                    <a:pt x="740948" y="17864"/>
                  </a:cubicBezTo>
                  <a:lnTo>
                    <a:pt x="740948" y="830618"/>
                  </a:lnTo>
                  <a:cubicBezTo>
                    <a:pt x="740948" y="840485"/>
                    <a:pt x="732950" y="848483"/>
                    <a:pt x="723084" y="848483"/>
                  </a:cubicBezTo>
                  <a:lnTo>
                    <a:pt x="17864" y="848483"/>
                  </a:lnTo>
                  <a:cubicBezTo>
                    <a:pt x="7998" y="848483"/>
                    <a:pt x="0" y="840485"/>
                    <a:pt x="0" y="830618"/>
                  </a:cubicBezTo>
                  <a:lnTo>
                    <a:pt x="0" y="17864"/>
                  </a:lnTo>
                  <a:cubicBezTo>
                    <a:pt x="0" y="7998"/>
                    <a:pt x="7998" y="0"/>
                    <a:pt x="17864" y="0"/>
                  </a:cubicBezTo>
                  <a:close/>
                </a:path>
              </a:pathLst>
            </a:custGeom>
            <a:solidFill>
              <a:srgbClr val="C7B384">
                <a:alpha val="35686"/>
              </a:srgbClr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0" y="19050"/>
              <a:ext cx="740948" cy="829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2"/>
                </a:lnSpc>
              </a:pPr>
              <a:endParaRPr/>
            </a:p>
          </p:txBody>
        </p:sp>
      </p:grpSp>
      <p:sp>
        <p:nvSpPr>
          <p:cNvPr id="36" name="TextBox 36"/>
          <p:cNvSpPr txBox="1"/>
          <p:nvPr/>
        </p:nvSpPr>
        <p:spPr>
          <a:xfrm>
            <a:off x="4156100" y="3106737"/>
            <a:ext cx="1974800" cy="4496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66"/>
              </a:lnSpc>
              <a:spcBef>
                <a:spcPct val="0"/>
              </a:spcBef>
            </a:pPr>
            <a:r>
              <a:rPr lang="en-US" sz="2547" b="1">
                <a:solidFill>
                  <a:srgbClr val="000000"/>
                </a:solidFill>
                <a:latin typeface="Garamond Bold"/>
                <a:ea typeface="Garamond Bold"/>
                <a:cs typeface="Garamond Bold"/>
                <a:sym typeface="Garamond Bold"/>
              </a:rPr>
              <a:t>Equipamiento</a:t>
            </a:r>
          </a:p>
        </p:txBody>
      </p:sp>
      <p:sp>
        <p:nvSpPr>
          <p:cNvPr id="37" name="AutoShape 37"/>
          <p:cNvSpPr/>
          <p:nvPr/>
        </p:nvSpPr>
        <p:spPr>
          <a:xfrm>
            <a:off x="3497580" y="3594483"/>
            <a:ext cx="329184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O"/>
          </a:p>
        </p:txBody>
      </p:sp>
      <p:grpSp>
        <p:nvGrpSpPr>
          <p:cNvPr id="38" name="Group 38"/>
          <p:cNvGrpSpPr/>
          <p:nvPr/>
        </p:nvGrpSpPr>
        <p:grpSpPr>
          <a:xfrm>
            <a:off x="3326549" y="3794583"/>
            <a:ext cx="3849713" cy="4068560"/>
            <a:chOff x="0" y="0"/>
            <a:chExt cx="1013916" cy="1071555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1013916" cy="1071555"/>
            </a:xfrm>
            <a:custGeom>
              <a:avLst/>
              <a:gdLst/>
              <a:ahLst/>
              <a:cxnLst/>
              <a:rect l="l" t="t" r="r" b="b"/>
              <a:pathLst>
                <a:path w="1013916" h="1071555">
                  <a:moveTo>
                    <a:pt x="58320" y="0"/>
                  </a:moveTo>
                  <a:lnTo>
                    <a:pt x="955596" y="0"/>
                  </a:lnTo>
                  <a:cubicBezTo>
                    <a:pt x="987806" y="0"/>
                    <a:pt x="1013916" y="26111"/>
                    <a:pt x="1013916" y="58320"/>
                  </a:cubicBezTo>
                  <a:lnTo>
                    <a:pt x="1013916" y="1013235"/>
                  </a:lnTo>
                  <a:cubicBezTo>
                    <a:pt x="1013916" y="1028702"/>
                    <a:pt x="1007772" y="1043536"/>
                    <a:pt x="996835" y="1054474"/>
                  </a:cubicBezTo>
                  <a:cubicBezTo>
                    <a:pt x="985898" y="1065411"/>
                    <a:pt x="971064" y="1071555"/>
                    <a:pt x="955596" y="1071555"/>
                  </a:cubicBezTo>
                  <a:lnTo>
                    <a:pt x="58320" y="1071555"/>
                  </a:lnTo>
                  <a:cubicBezTo>
                    <a:pt x="26111" y="1071555"/>
                    <a:pt x="0" y="1045444"/>
                    <a:pt x="0" y="1013235"/>
                  </a:cubicBezTo>
                  <a:lnTo>
                    <a:pt x="0" y="58320"/>
                  </a:lnTo>
                  <a:cubicBezTo>
                    <a:pt x="0" y="26111"/>
                    <a:pt x="26111" y="0"/>
                    <a:pt x="58320" y="0"/>
                  </a:cubicBezTo>
                  <a:close/>
                </a:path>
              </a:pathLst>
            </a:custGeom>
            <a:solidFill>
              <a:srgbClr val="666666">
                <a:alpha val="51765"/>
              </a:srgbClr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0" y="19050"/>
              <a:ext cx="1013916" cy="10525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2"/>
                </a:lnSpc>
              </a:pPr>
              <a:endParaRPr/>
            </a:p>
          </p:txBody>
        </p:sp>
      </p:grpSp>
      <p:grpSp>
        <p:nvGrpSpPr>
          <p:cNvPr id="41" name="Group 41"/>
          <p:cNvGrpSpPr/>
          <p:nvPr/>
        </p:nvGrpSpPr>
        <p:grpSpPr>
          <a:xfrm>
            <a:off x="4421319" y="4880433"/>
            <a:ext cx="762000" cy="762000"/>
            <a:chOff x="0" y="0"/>
            <a:chExt cx="200691" cy="200691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200691" cy="200691"/>
            </a:xfrm>
            <a:custGeom>
              <a:avLst/>
              <a:gdLst/>
              <a:ahLst/>
              <a:cxnLst/>
              <a:rect l="l" t="t" r="r" b="b"/>
              <a:pathLst>
                <a:path w="200691" h="200691">
                  <a:moveTo>
                    <a:pt x="100346" y="0"/>
                  </a:moveTo>
                  <a:lnTo>
                    <a:pt x="100346" y="0"/>
                  </a:lnTo>
                  <a:cubicBezTo>
                    <a:pt x="155765" y="0"/>
                    <a:pt x="200691" y="44926"/>
                    <a:pt x="200691" y="100346"/>
                  </a:cubicBezTo>
                  <a:lnTo>
                    <a:pt x="200691" y="100346"/>
                  </a:lnTo>
                  <a:cubicBezTo>
                    <a:pt x="200691" y="155765"/>
                    <a:pt x="155765" y="200691"/>
                    <a:pt x="100346" y="200691"/>
                  </a:cubicBezTo>
                  <a:lnTo>
                    <a:pt x="100346" y="200691"/>
                  </a:lnTo>
                  <a:cubicBezTo>
                    <a:pt x="44926" y="200691"/>
                    <a:pt x="0" y="155765"/>
                    <a:pt x="0" y="100346"/>
                  </a:cubicBezTo>
                  <a:lnTo>
                    <a:pt x="0" y="100346"/>
                  </a:lnTo>
                  <a:cubicBezTo>
                    <a:pt x="0" y="44926"/>
                    <a:pt x="44926" y="0"/>
                    <a:pt x="100346" y="0"/>
                  </a:cubicBezTo>
                  <a:close/>
                </a:path>
              </a:pathLst>
            </a:custGeom>
            <a:solidFill>
              <a:srgbClr val="666666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43" name="TextBox 43"/>
            <p:cNvSpPr txBox="1"/>
            <p:nvPr/>
          </p:nvSpPr>
          <p:spPr>
            <a:xfrm>
              <a:off x="0" y="19050"/>
              <a:ext cx="200691" cy="1816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2"/>
                </a:lnSpc>
              </a:pPr>
              <a:endParaRPr/>
            </a:p>
          </p:txBody>
        </p:sp>
      </p:grpSp>
      <p:sp>
        <p:nvSpPr>
          <p:cNvPr id="44" name="Freeform 44"/>
          <p:cNvSpPr/>
          <p:nvPr/>
        </p:nvSpPr>
        <p:spPr>
          <a:xfrm>
            <a:off x="4421319" y="4954766"/>
            <a:ext cx="749157" cy="666750"/>
          </a:xfrm>
          <a:custGeom>
            <a:avLst/>
            <a:gdLst/>
            <a:ahLst/>
            <a:cxnLst/>
            <a:rect l="l" t="t" r="r" b="b"/>
            <a:pathLst>
              <a:path w="749157" h="666750">
                <a:moveTo>
                  <a:pt x="0" y="0"/>
                </a:moveTo>
                <a:lnTo>
                  <a:pt x="749157" y="0"/>
                </a:lnTo>
                <a:lnTo>
                  <a:pt x="749157" y="666750"/>
                </a:lnTo>
                <a:lnTo>
                  <a:pt x="0" y="66675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45" name="Group 45"/>
          <p:cNvGrpSpPr/>
          <p:nvPr/>
        </p:nvGrpSpPr>
        <p:grpSpPr>
          <a:xfrm>
            <a:off x="3516630" y="4880433"/>
            <a:ext cx="762000" cy="762000"/>
            <a:chOff x="0" y="0"/>
            <a:chExt cx="1016000" cy="1016000"/>
          </a:xfrm>
        </p:grpSpPr>
        <p:grpSp>
          <p:nvGrpSpPr>
            <p:cNvPr id="46" name="Group 46"/>
            <p:cNvGrpSpPr/>
            <p:nvPr/>
          </p:nvGrpSpPr>
          <p:grpSpPr>
            <a:xfrm>
              <a:off x="0" y="0"/>
              <a:ext cx="1016000" cy="1016000"/>
              <a:chOff x="0" y="0"/>
              <a:chExt cx="200691" cy="200691"/>
            </a:xfrm>
          </p:grpSpPr>
          <p:sp>
            <p:nvSpPr>
              <p:cNvPr id="47" name="Freeform 47"/>
              <p:cNvSpPr/>
              <p:nvPr/>
            </p:nvSpPr>
            <p:spPr>
              <a:xfrm>
                <a:off x="0" y="0"/>
                <a:ext cx="200691" cy="200691"/>
              </a:xfrm>
              <a:custGeom>
                <a:avLst/>
                <a:gdLst/>
                <a:ahLst/>
                <a:cxnLst/>
                <a:rect l="l" t="t" r="r" b="b"/>
                <a:pathLst>
                  <a:path w="200691" h="200691">
                    <a:moveTo>
                      <a:pt x="100346" y="0"/>
                    </a:moveTo>
                    <a:lnTo>
                      <a:pt x="100346" y="0"/>
                    </a:lnTo>
                    <a:cubicBezTo>
                      <a:pt x="155765" y="0"/>
                      <a:pt x="200691" y="44926"/>
                      <a:pt x="200691" y="100346"/>
                    </a:cubicBezTo>
                    <a:lnTo>
                      <a:pt x="200691" y="100346"/>
                    </a:lnTo>
                    <a:cubicBezTo>
                      <a:pt x="200691" y="155765"/>
                      <a:pt x="155765" y="200691"/>
                      <a:pt x="100346" y="200691"/>
                    </a:cubicBezTo>
                    <a:lnTo>
                      <a:pt x="100346" y="200691"/>
                    </a:lnTo>
                    <a:cubicBezTo>
                      <a:pt x="44926" y="200691"/>
                      <a:pt x="0" y="155765"/>
                      <a:pt x="0" y="100346"/>
                    </a:cubicBezTo>
                    <a:lnTo>
                      <a:pt x="0" y="100346"/>
                    </a:lnTo>
                    <a:cubicBezTo>
                      <a:pt x="0" y="44926"/>
                      <a:pt x="44926" y="0"/>
                      <a:pt x="100346" y="0"/>
                    </a:cubicBezTo>
                    <a:close/>
                  </a:path>
                </a:pathLst>
              </a:custGeom>
              <a:solidFill>
                <a:srgbClr val="666666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48" name="TextBox 48"/>
              <p:cNvSpPr txBox="1"/>
              <p:nvPr/>
            </p:nvSpPr>
            <p:spPr>
              <a:xfrm>
                <a:off x="0" y="19050"/>
                <a:ext cx="200691" cy="18164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22"/>
                  </a:lnSpc>
                </a:pPr>
                <a:endParaRPr/>
              </a:p>
            </p:txBody>
          </p:sp>
        </p:grpSp>
        <p:sp>
          <p:nvSpPr>
            <p:cNvPr id="49" name="Freeform 49"/>
            <p:cNvSpPr/>
            <p:nvPr/>
          </p:nvSpPr>
          <p:spPr>
            <a:xfrm>
              <a:off x="119153" y="119153"/>
              <a:ext cx="777695" cy="777695"/>
            </a:xfrm>
            <a:custGeom>
              <a:avLst/>
              <a:gdLst/>
              <a:ahLst/>
              <a:cxnLst/>
              <a:rect l="l" t="t" r="r" b="b"/>
              <a:pathLst>
                <a:path w="777695" h="777695">
                  <a:moveTo>
                    <a:pt x="0" y="0"/>
                  </a:moveTo>
                  <a:lnTo>
                    <a:pt x="777694" y="0"/>
                  </a:lnTo>
                  <a:lnTo>
                    <a:pt x="777694" y="777694"/>
                  </a:lnTo>
                  <a:lnTo>
                    <a:pt x="0" y="7776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</p:grpSp>
      <p:grpSp>
        <p:nvGrpSpPr>
          <p:cNvPr id="50" name="Group 50"/>
          <p:cNvGrpSpPr/>
          <p:nvPr/>
        </p:nvGrpSpPr>
        <p:grpSpPr>
          <a:xfrm>
            <a:off x="3516630" y="3975558"/>
            <a:ext cx="762000" cy="762000"/>
            <a:chOff x="0" y="0"/>
            <a:chExt cx="1016000" cy="1016000"/>
          </a:xfrm>
        </p:grpSpPr>
        <p:grpSp>
          <p:nvGrpSpPr>
            <p:cNvPr id="51" name="Group 51"/>
            <p:cNvGrpSpPr/>
            <p:nvPr/>
          </p:nvGrpSpPr>
          <p:grpSpPr>
            <a:xfrm>
              <a:off x="0" y="0"/>
              <a:ext cx="1016000" cy="1016000"/>
              <a:chOff x="0" y="0"/>
              <a:chExt cx="200691" cy="200691"/>
            </a:xfrm>
          </p:grpSpPr>
          <p:sp>
            <p:nvSpPr>
              <p:cNvPr id="52" name="Freeform 52"/>
              <p:cNvSpPr/>
              <p:nvPr/>
            </p:nvSpPr>
            <p:spPr>
              <a:xfrm>
                <a:off x="0" y="0"/>
                <a:ext cx="200691" cy="200691"/>
              </a:xfrm>
              <a:custGeom>
                <a:avLst/>
                <a:gdLst/>
                <a:ahLst/>
                <a:cxnLst/>
                <a:rect l="l" t="t" r="r" b="b"/>
                <a:pathLst>
                  <a:path w="200691" h="200691">
                    <a:moveTo>
                      <a:pt x="100346" y="0"/>
                    </a:moveTo>
                    <a:lnTo>
                      <a:pt x="100346" y="0"/>
                    </a:lnTo>
                    <a:cubicBezTo>
                      <a:pt x="155765" y="0"/>
                      <a:pt x="200691" y="44926"/>
                      <a:pt x="200691" y="100346"/>
                    </a:cubicBezTo>
                    <a:lnTo>
                      <a:pt x="200691" y="100346"/>
                    </a:lnTo>
                    <a:cubicBezTo>
                      <a:pt x="200691" y="155765"/>
                      <a:pt x="155765" y="200691"/>
                      <a:pt x="100346" y="200691"/>
                    </a:cubicBezTo>
                    <a:lnTo>
                      <a:pt x="100346" y="200691"/>
                    </a:lnTo>
                    <a:cubicBezTo>
                      <a:pt x="44926" y="200691"/>
                      <a:pt x="0" y="155765"/>
                      <a:pt x="0" y="100346"/>
                    </a:cubicBezTo>
                    <a:lnTo>
                      <a:pt x="0" y="100346"/>
                    </a:lnTo>
                    <a:cubicBezTo>
                      <a:pt x="0" y="44926"/>
                      <a:pt x="44926" y="0"/>
                      <a:pt x="100346" y="0"/>
                    </a:cubicBezTo>
                    <a:close/>
                  </a:path>
                </a:pathLst>
              </a:custGeom>
              <a:solidFill>
                <a:srgbClr val="666666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53" name="TextBox 53"/>
              <p:cNvSpPr txBox="1"/>
              <p:nvPr/>
            </p:nvSpPr>
            <p:spPr>
              <a:xfrm>
                <a:off x="0" y="19050"/>
                <a:ext cx="200691" cy="18164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22"/>
                  </a:lnSpc>
                </a:pPr>
                <a:endParaRPr/>
              </a:p>
            </p:txBody>
          </p:sp>
        </p:grpSp>
        <p:sp>
          <p:nvSpPr>
            <p:cNvPr id="54" name="Freeform 54"/>
            <p:cNvSpPr/>
            <p:nvPr/>
          </p:nvSpPr>
          <p:spPr>
            <a:xfrm>
              <a:off x="182959" y="63500"/>
              <a:ext cx="650081" cy="889000"/>
            </a:xfrm>
            <a:custGeom>
              <a:avLst/>
              <a:gdLst/>
              <a:ahLst/>
              <a:cxnLst/>
              <a:rect l="l" t="t" r="r" b="b"/>
              <a:pathLst>
                <a:path w="650081" h="889000">
                  <a:moveTo>
                    <a:pt x="0" y="0"/>
                  </a:moveTo>
                  <a:lnTo>
                    <a:pt x="650082" y="0"/>
                  </a:lnTo>
                  <a:lnTo>
                    <a:pt x="650082" y="889000"/>
                  </a:lnTo>
                  <a:lnTo>
                    <a:pt x="0" y="889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</p:grpSp>
      <p:grpSp>
        <p:nvGrpSpPr>
          <p:cNvPr id="55" name="Group 55"/>
          <p:cNvGrpSpPr/>
          <p:nvPr/>
        </p:nvGrpSpPr>
        <p:grpSpPr>
          <a:xfrm>
            <a:off x="6240041" y="3975558"/>
            <a:ext cx="762000" cy="762000"/>
            <a:chOff x="0" y="0"/>
            <a:chExt cx="1016000" cy="1016000"/>
          </a:xfrm>
        </p:grpSpPr>
        <p:grpSp>
          <p:nvGrpSpPr>
            <p:cNvPr id="56" name="Group 56"/>
            <p:cNvGrpSpPr/>
            <p:nvPr/>
          </p:nvGrpSpPr>
          <p:grpSpPr>
            <a:xfrm>
              <a:off x="0" y="0"/>
              <a:ext cx="1016000" cy="1016000"/>
              <a:chOff x="0" y="0"/>
              <a:chExt cx="200691" cy="200691"/>
            </a:xfrm>
          </p:grpSpPr>
          <p:sp>
            <p:nvSpPr>
              <p:cNvPr id="57" name="Freeform 57"/>
              <p:cNvSpPr/>
              <p:nvPr/>
            </p:nvSpPr>
            <p:spPr>
              <a:xfrm>
                <a:off x="0" y="0"/>
                <a:ext cx="200691" cy="200691"/>
              </a:xfrm>
              <a:custGeom>
                <a:avLst/>
                <a:gdLst/>
                <a:ahLst/>
                <a:cxnLst/>
                <a:rect l="l" t="t" r="r" b="b"/>
                <a:pathLst>
                  <a:path w="200691" h="200691">
                    <a:moveTo>
                      <a:pt x="100346" y="0"/>
                    </a:moveTo>
                    <a:lnTo>
                      <a:pt x="100346" y="0"/>
                    </a:lnTo>
                    <a:cubicBezTo>
                      <a:pt x="155765" y="0"/>
                      <a:pt x="200691" y="44926"/>
                      <a:pt x="200691" y="100346"/>
                    </a:cubicBezTo>
                    <a:lnTo>
                      <a:pt x="200691" y="100346"/>
                    </a:lnTo>
                    <a:cubicBezTo>
                      <a:pt x="200691" y="155765"/>
                      <a:pt x="155765" y="200691"/>
                      <a:pt x="100346" y="200691"/>
                    </a:cubicBezTo>
                    <a:lnTo>
                      <a:pt x="100346" y="200691"/>
                    </a:lnTo>
                    <a:cubicBezTo>
                      <a:pt x="44926" y="200691"/>
                      <a:pt x="0" y="155765"/>
                      <a:pt x="0" y="100346"/>
                    </a:cubicBezTo>
                    <a:lnTo>
                      <a:pt x="0" y="100346"/>
                    </a:lnTo>
                    <a:cubicBezTo>
                      <a:pt x="0" y="44926"/>
                      <a:pt x="44926" y="0"/>
                      <a:pt x="100346" y="0"/>
                    </a:cubicBezTo>
                    <a:close/>
                  </a:path>
                </a:pathLst>
              </a:custGeom>
              <a:solidFill>
                <a:srgbClr val="666666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58" name="TextBox 58"/>
              <p:cNvSpPr txBox="1"/>
              <p:nvPr/>
            </p:nvSpPr>
            <p:spPr>
              <a:xfrm>
                <a:off x="0" y="19050"/>
                <a:ext cx="200691" cy="18164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22"/>
                  </a:lnSpc>
                </a:pPr>
                <a:endParaRPr/>
              </a:p>
            </p:txBody>
          </p:sp>
        </p:grpSp>
        <p:sp>
          <p:nvSpPr>
            <p:cNvPr id="59" name="Freeform 59"/>
            <p:cNvSpPr/>
            <p:nvPr/>
          </p:nvSpPr>
          <p:spPr>
            <a:xfrm>
              <a:off x="181367" y="92568"/>
              <a:ext cx="653266" cy="830863"/>
            </a:xfrm>
            <a:custGeom>
              <a:avLst/>
              <a:gdLst/>
              <a:ahLst/>
              <a:cxnLst/>
              <a:rect l="l" t="t" r="r" b="b"/>
              <a:pathLst>
                <a:path w="653266" h="830863">
                  <a:moveTo>
                    <a:pt x="0" y="0"/>
                  </a:moveTo>
                  <a:lnTo>
                    <a:pt x="653266" y="0"/>
                  </a:lnTo>
                  <a:lnTo>
                    <a:pt x="653266" y="830864"/>
                  </a:lnTo>
                  <a:lnTo>
                    <a:pt x="0" y="8308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</p:grpSp>
      <p:grpSp>
        <p:nvGrpSpPr>
          <p:cNvPr id="60" name="Group 60"/>
          <p:cNvGrpSpPr/>
          <p:nvPr/>
        </p:nvGrpSpPr>
        <p:grpSpPr>
          <a:xfrm>
            <a:off x="5326194" y="3975558"/>
            <a:ext cx="762000" cy="762000"/>
            <a:chOff x="0" y="0"/>
            <a:chExt cx="1016000" cy="1016000"/>
          </a:xfrm>
        </p:grpSpPr>
        <p:grpSp>
          <p:nvGrpSpPr>
            <p:cNvPr id="61" name="Group 61"/>
            <p:cNvGrpSpPr/>
            <p:nvPr/>
          </p:nvGrpSpPr>
          <p:grpSpPr>
            <a:xfrm>
              <a:off x="0" y="0"/>
              <a:ext cx="1016000" cy="1016000"/>
              <a:chOff x="0" y="0"/>
              <a:chExt cx="200691" cy="200691"/>
            </a:xfrm>
          </p:grpSpPr>
          <p:sp>
            <p:nvSpPr>
              <p:cNvPr id="62" name="Freeform 62"/>
              <p:cNvSpPr/>
              <p:nvPr/>
            </p:nvSpPr>
            <p:spPr>
              <a:xfrm>
                <a:off x="0" y="0"/>
                <a:ext cx="200691" cy="200691"/>
              </a:xfrm>
              <a:custGeom>
                <a:avLst/>
                <a:gdLst/>
                <a:ahLst/>
                <a:cxnLst/>
                <a:rect l="l" t="t" r="r" b="b"/>
                <a:pathLst>
                  <a:path w="200691" h="200691">
                    <a:moveTo>
                      <a:pt x="100346" y="0"/>
                    </a:moveTo>
                    <a:lnTo>
                      <a:pt x="100346" y="0"/>
                    </a:lnTo>
                    <a:cubicBezTo>
                      <a:pt x="155765" y="0"/>
                      <a:pt x="200691" y="44926"/>
                      <a:pt x="200691" y="100346"/>
                    </a:cubicBezTo>
                    <a:lnTo>
                      <a:pt x="200691" y="100346"/>
                    </a:lnTo>
                    <a:cubicBezTo>
                      <a:pt x="200691" y="155765"/>
                      <a:pt x="155765" y="200691"/>
                      <a:pt x="100346" y="200691"/>
                    </a:cubicBezTo>
                    <a:lnTo>
                      <a:pt x="100346" y="200691"/>
                    </a:lnTo>
                    <a:cubicBezTo>
                      <a:pt x="44926" y="200691"/>
                      <a:pt x="0" y="155765"/>
                      <a:pt x="0" y="100346"/>
                    </a:cubicBezTo>
                    <a:lnTo>
                      <a:pt x="0" y="100346"/>
                    </a:lnTo>
                    <a:cubicBezTo>
                      <a:pt x="0" y="44926"/>
                      <a:pt x="44926" y="0"/>
                      <a:pt x="100346" y="0"/>
                    </a:cubicBezTo>
                    <a:close/>
                  </a:path>
                </a:pathLst>
              </a:custGeom>
              <a:solidFill>
                <a:srgbClr val="666666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63" name="TextBox 63"/>
              <p:cNvSpPr txBox="1"/>
              <p:nvPr/>
            </p:nvSpPr>
            <p:spPr>
              <a:xfrm>
                <a:off x="0" y="19050"/>
                <a:ext cx="200691" cy="18164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22"/>
                  </a:lnSpc>
                </a:pPr>
                <a:endParaRPr/>
              </a:p>
            </p:txBody>
          </p:sp>
        </p:grpSp>
        <p:sp>
          <p:nvSpPr>
            <p:cNvPr id="64" name="Freeform 64"/>
            <p:cNvSpPr/>
            <p:nvPr/>
          </p:nvSpPr>
          <p:spPr>
            <a:xfrm>
              <a:off x="111284" y="63500"/>
              <a:ext cx="793432" cy="889000"/>
            </a:xfrm>
            <a:custGeom>
              <a:avLst/>
              <a:gdLst/>
              <a:ahLst/>
              <a:cxnLst/>
              <a:rect l="l" t="t" r="r" b="b"/>
              <a:pathLst>
                <a:path w="793432" h="889000">
                  <a:moveTo>
                    <a:pt x="0" y="0"/>
                  </a:moveTo>
                  <a:lnTo>
                    <a:pt x="793432" y="0"/>
                  </a:lnTo>
                  <a:lnTo>
                    <a:pt x="793432" y="889000"/>
                  </a:lnTo>
                  <a:lnTo>
                    <a:pt x="0" y="889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</p:grpSp>
      <p:grpSp>
        <p:nvGrpSpPr>
          <p:cNvPr id="65" name="Group 65"/>
          <p:cNvGrpSpPr/>
          <p:nvPr/>
        </p:nvGrpSpPr>
        <p:grpSpPr>
          <a:xfrm>
            <a:off x="4421319" y="3975558"/>
            <a:ext cx="762000" cy="762000"/>
            <a:chOff x="0" y="0"/>
            <a:chExt cx="1016000" cy="1016000"/>
          </a:xfrm>
        </p:grpSpPr>
        <p:grpSp>
          <p:nvGrpSpPr>
            <p:cNvPr id="66" name="Group 66"/>
            <p:cNvGrpSpPr/>
            <p:nvPr/>
          </p:nvGrpSpPr>
          <p:grpSpPr>
            <a:xfrm>
              <a:off x="0" y="0"/>
              <a:ext cx="1016000" cy="1016000"/>
              <a:chOff x="0" y="0"/>
              <a:chExt cx="200691" cy="200691"/>
            </a:xfrm>
          </p:grpSpPr>
          <p:sp>
            <p:nvSpPr>
              <p:cNvPr id="67" name="Freeform 67"/>
              <p:cNvSpPr/>
              <p:nvPr/>
            </p:nvSpPr>
            <p:spPr>
              <a:xfrm>
                <a:off x="0" y="0"/>
                <a:ext cx="200691" cy="200691"/>
              </a:xfrm>
              <a:custGeom>
                <a:avLst/>
                <a:gdLst/>
                <a:ahLst/>
                <a:cxnLst/>
                <a:rect l="l" t="t" r="r" b="b"/>
                <a:pathLst>
                  <a:path w="200691" h="200691">
                    <a:moveTo>
                      <a:pt x="100346" y="0"/>
                    </a:moveTo>
                    <a:lnTo>
                      <a:pt x="100346" y="0"/>
                    </a:lnTo>
                    <a:cubicBezTo>
                      <a:pt x="155765" y="0"/>
                      <a:pt x="200691" y="44926"/>
                      <a:pt x="200691" y="100346"/>
                    </a:cubicBezTo>
                    <a:lnTo>
                      <a:pt x="200691" y="100346"/>
                    </a:lnTo>
                    <a:cubicBezTo>
                      <a:pt x="200691" y="155765"/>
                      <a:pt x="155765" y="200691"/>
                      <a:pt x="100346" y="200691"/>
                    </a:cubicBezTo>
                    <a:lnTo>
                      <a:pt x="100346" y="200691"/>
                    </a:lnTo>
                    <a:cubicBezTo>
                      <a:pt x="44926" y="200691"/>
                      <a:pt x="0" y="155765"/>
                      <a:pt x="0" y="100346"/>
                    </a:cubicBezTo>
                    <a:lnTo>
                      <a:pt x="0" y="100346"/>
                    </a:lnTo>
                    <a:cubicBezTo>
                      <a:pt x="0" y="44926"/>
                      <a:pt x="44926" y="0"/>
                      <a:pt x="100346" y="0"/>
                    </a:cubicBezTo>
                    <a:close/>
                  </a:path>
                </a:pathLst>
              </a:custGeom>
              <a:solidFill>
                <a:srgbClr val="666666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68" name="TextBox 68"/>
              <p:cNvSpPr txBox="1"/>
              <p:nvPr/>
            </p:nvSpPr>
            <p:spPr>
              <a:xfrm>
                <a:off x="0" y="19050"/>
                <a:ext cx="200691" cy="18164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22"/>
                  </a:lnSpc>
                </a:pPr>
                <a:endParaRPr/>
              </a:p>
            </p:txBody>
          </p:sp>
        </p:grpSp>
        <p:sp>
          <p:nvSpPr>
            <p:cNvPr id="69" name="Freeform 69"/>
            <p:cNvSpPr/>
            <p:nvPr/>
          </p:nvSpPr>
          <p:spPr>
            <a:xfrm>
              <a:off x="102949" y="63500"/>
              <a:ext cx="810101" cy="889000"/>
            </a:xfrm>
            <a:custGeom>
              <a:avLst/>
              <a:gdLst/>
              <a:ahLst/>
              <a:cxnLst/>
              <a:rect l="l" t="t" r="r" b="b"/>
              <a:pathLst>
                <a:path w="810101" h="889000">
                  <a:moveTo>
                    <a:pt x="0" y="0"/>
                  </a:moveTo>
                  <a:lnTo>
                    <a:pt x="810102" y="0"/>
                  </a:lnTo>
                  <a:lnTo>
                    <a:pt x="810102" y="889000"/>
                  </a:lnTo>
                  <a:lnTo>
                    <a:pt x="0" y="889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</p:grpSp>
      <p:sp>
        <p:nvSpPr>
          <p:cNvPr id="72" name="TextBox 72"/>
          <p:cNvSpPr txBox="1"/>
          <p:nvPr/>
        </p:nvSpPr>
        <p:spPr>
          <a:xfrm>
            <a:off x="5307658" y="4952764"/>
            <a:ext cx="762000" cy="689669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222"/>
              </a:lnSpc>
            </a:pPr>
            <a:endParaRPr lang="en-US" sz="2038" b="1" spc="81" dirty="0">
              <a:solidFill>
                <a:srgbClr val="FFFFFF"/>
              </a:solidFill>
              <a:latin typeface="Now Bold"/>
              <a:ea typeface="Now Bold"/>
              <a:cs typeface="Now Bold"/>
              <a:sym typeface="Now Bold"/>
            </a:endParaRPr>
          </a:p>
        </p:txBody>
      </p:sp>
      <p:sp>
        <p:nvSpPr>
          <p:cNvPr id="73" name="TextBox 73">
            <a:hlinkClick r:id="rId17" action="ppaction://hlinksldjump"/>
          </p:cNvPr>
          <p:cNvSpPr txBox="1"/>
          <p:nvPr/>
        </p:nvSpPr>
        <p:spPr>
          <a:xfrm>
            <a:off x="2783648" y="5166520"/>
            <a:ext cx="245864" cy="6335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37"/>
              </a:lnSpc>
              <a:spcBef>
                <a:spcPct val="0"/>
              </a:spcBef>
            </a:pPr>
            <a:r>
              <a:rPr lang="en-US" sz="4438" spc="177" dirty="0">
                <a:solidFill>
                  <a:srgbClr val="C7B384"/>
                </a:solidFill>
                <a:latin typeface="Chau Philomene"/>
                <a:ea typeface="Chau Philomene"/>
                <a:cs typeface="Chau Philomene"/>
                <a:sym typeface="Chau Philomene"/>
              </a:rPr>
              <a:t>&lt;</a:t>
            </a:r>
          </a:p>
        </p:txBody>
      </p:sp>
      <p:sp>
        <p:nvSpPr>
          <p:cNvPr id="74" name="TextBox 74">
            <a:hlinkClick r:id="rId18" action="ppaction://hlinksldjump"/>
          </p:cNvPr>
          <p:cNvSpPr txBox="1"/>
          <p:nvPr/>
        </p:nvSpPr>
        <p:spPr>
          <a:xfrm>
            <a:off x="7553723" y="5181600"/>
            <a:ext cx="245864" cy="6335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37"/>
              </a:lnSpc>
              <a:spcBef>
                <a:spcPct val="0"/>
              </a:spcBef>
            </a:pPr>
            <a:r>
              <a:rPr lang="en-US" sz="4438" spc="177" dirty="0">
                <a:solidFill>
                  <a:srgbClr val="C7B384"/>
                </a:solidFill>
                <a:latin typeface="Chau Philomene"/>
                <a:ea typeface="Chau Philomene"/>
                <a:cs typeface="Chau Philomene"/>
                <a:sym typeface="Chau Philomene"/>
              </a:rPr>
              <a:t>&gt;</a:t>
            </a:r>
          </a:p>
        </p:txBody>
      </p:sp>
      <p:pic>
        <p:nvPicPr>
          <p:cNvPr id="76" name="Imagen 75">
            <a:extLst>
              <a:ext uri="{FF2B5EF4-FFF2-40B4-BE49-F238E27FC236}">
                <a16:creationId xmlns:a16="http://schemas.microsoft.com/office/drawing/2014/main" id="{853F6F4A-7669-1B59-CE8F-00F4A82B89BC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275555" y="4880367"/>
            <a:ext cx="762066" cy="762066"/>
          </a:xfrm>
          <a:prstGeom prst="rect">
            <a:avLst/>
          </a:prstGeom>
        </p:spPr>
      </p:pic>
      <p:pic>
        <p:nvPicPr>
          <p:cNvPr id="77" name="Imagen 76">
            <a:extLst>
              <a:ext uri="{FF2B5EF4-FFF2-40B4-BE49-F238E27FC236}">
                <a16:creationId xmlns:a16="http://schemas.microsoft.com/office/drawing/2014/main" id="{268D4EF5-4263-AD4C-4AA0-C0CB9B987073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339218" y="4986406"/>
            <a:ext cx="606027" cy="565236"/>
          </a:xfrm>
          <a:prstGeom prst="rect">
            <a:avLst/>
          </a:prstGeom>
        </p:spPr>
      </p:pic>
      <p:pic>
        <p:nvPicPr>
          <p:cNvPr id="79" name="Imagen 78">
            <a:extLst>
              <a:ext uri="{FF2B5EF4-FFF2-40B4-BE49-F238E27FC236}">
                <a16:creationId xmlns:a16="http://schemas.microsoft.com/office/drawing/2014/main" id="{4A6F4A60-EDC2-A336-A362-527DE29B488D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225908" y="4868230"/>
            <a:ext cx="762066" cy="762066"/>
          </a:xfrm>
          <a:prstGeom prst="rect">
            <a:avLst/>
          </a:prstGeom>
        </p:spPr>
      </p:pic>
      <p:pic>
        <p:nvPicPr>
          <p:cNvPr id="80" name="Imagen 79">
            <a:hlinkClick r:id="rId22" action="ppaction://hlinksldjump"/>
            <a:extLst>
              <a:ext uri="{FF2B5EF4-FFF2-40B4-BE49-F238E27FC236}">
                <a16:creationId xmlns:a16="http://schemas.microsoft.com/office/drawing/2014/main" id="{34F41F19-6D39-5524-6D99-8231FC201117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128309" y="8392024"/>
            <a:ext cx="2042337" cy="579170"/>
          </a:xfrm>
          <a:prstGeom prst="rect">
            <a:avLst/>
          </a:prstGeom>
        </p:spPr>
      </p:pic>
      <p:pic>
        <p:nvPicPr>
          <p:cNvPr id="81" name="Imagen 80">
            <a:hlinkClick r:id="rId22" action="ppaction://hlinksldjump"/>
            <a:extLst>
              <a:ext uri="{FF2B5EF4-FFF2-40B4-BE49-F238E27FC236}">
                <a16:creationId xmlns:a16="http://schemas.microsoft.com/office/drawing/2014/main" id="{B5F245F6-42E5-0178-268D-2B03821DE262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333171" y="8386783"/>
            <a:ext cx="2042337" cy="579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9790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570956" y="638523"/>
            <a:ext cx="5357250" cy="8619777"/>
          </a:xfrm>
          <a:custGeom>
            <a:avLst/>
            <a:gdLst/>
            <a:ahLst/>
            <a:cxnLst/>
            <a:rect l="l" t="t" r="r" b="b"/>
            <a:pathLst>
              <a:path w="5357250" h="8619777">
                <a:moveTo>
                  <a:pt x="0" y="0"/>
                </a:moveTo>
                <a:lnTo>
                  <a:pt x="5357250" y="0"/>
                </a:lnTo>
                <a:lnTo>
                  <a:pt x="5357250" y="8619777"/>
                </a:lnTo>
                <a:lnTo>
                  <a:pt x="0" y="86197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7586" r="-43312"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3" name="Freeform 3"/>
          <p:cNvSpPr/>
          <p:nvPr/>
        </p:nvSpPr>
        <p:spPr>
          <a:xfrm>
            <a:off x="2465516" y="0"/>
            <a:ext cx="5581047" cy="10287000"/>
          </a:xfrm>
          <a:custGeom>
            <a:avLst/>
            <a:gdLst/>
            <a:ahLst/>
            <a:cxnLst/>
            <a:rect l="l" t="t" r="r" b="b"/>
            <a:pathLst>
              <a:path w="5581047" h="10287000">
                <a:moveTo>
                  <a:pt x="0" y="0"/>
                </a:moveTo>
                <a:lnTo>
                  <a:pt x="5581047" y="0"/>
                </a:lnTo>
                <a:lnTo>
                  <a:pt x="5581047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w="19050" cap="sq">
            <a:solidFill>
              <a:srgbClr val="FEFEFE"/>
            </a:solidFill>
            <a:prstDash val="solid"/>
            <a:miter/>
          </a:ln>
        </p:spPr>
        <p:txBody>
          <a:bodyPr/>
          <a:lstStyle/>
          <a:p>
            <a:endParaRPr lang="es-CO"/>
          </a:p>
        </p:txBody>
      </p:sp>
      <p:grpSp>
        <p:nvGrpSpPr>
          <p:cNvPr id="4" name="Group 4"/>
          <p:cNvGrpSpPr/>
          <p:nvPr/>
        </p:nvGrpSpPr>
        <p:grpSpPr>
          <a:xfrm>
            <a:off x="3245484" y="1028700"/>
            <a:ext cx="4124349" cy="696512"/>
            <a:chOff x="0" y="0"/>
            <a:chExt cx="1086248" cy="18344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086248" cy="183443"/>
            </a:xfrm>
            <a:custGeom>
              <a:avLst/>
              <a:gdLst/>
              <a:ahLst/>
              <a:cxnLst/>
              <a:rect l="l" t="t" r="r" b="b"/>
              <a:pathLst>
                <a:path w="1086248" h="183443">
                  <a:moveTo>
                    <a:pt x="80716" y="0"/>
                  </a:moveTo>
                  <a:lnTo>
                    <a:pt x="1005532" y="0"/>
                  </a:lnTo>
                  <a:cubicBezTo>
                    <a:pt x="1050110" y="0"/>
                    <a:pt x="1086248" y="36138"/>
                    <a:pt x="1086248" y="80716"/>
                  </a:cubicBezTo>
                  <a:lnTo>
                    <a:pt x="1086248" y="102727"/>
                  </a:lnTo>
                  <a:cubicBezTo>
                    <a:pt x="1086248" y="124134"/>
                    <a:pt x="1077744" y="144665"/>
                    <a:pt x="1062607" y="159802"/>
                  </a:cubicBezTo>
                  <a:cubicBezTo>
                    <a:pt x="1047470" y="174939"/>
                    <a:pt x="1026939" y="183443"/>
                    <a:pt x="1005532" y="183443"/>
                  </a:cubicBezTo>
                  <a:lnTo>
                    <a:pt x="80716" y="183443"/>
                  </a:lnTo>
                  <a:cubicBezTo>
                    <a:pt x="36138" y="183443"/>
                    <a:pt x="0" y="147306"/>
                    <a:pt x="0" y="102727"/>
                  </a:cubicBezTo>
                  <a:lnTo>
                    <a:pt x="0" y="80716"/>
                  </a:lnTo>
                  <a:cubicBezTo>
                    <a:pt x="0" y="59309"/>
                    <a:pt x="8504" y="38779"/>
                    <a:pt x="23641" y="23641"/>
                  </a:cubicBezTo>
                  <a:cubicBezTo>
                    <a:pt x="38779" y="8504"/>
                    <a:pt x="59309" y="0"/>
                    <a:pt x="80716" y="0"/>
                  </a:cubicBezTo>
                  <a:close/>
                </a:path>
              </a:pathLst>
            </a:custGeom>
            <a:solidFill>
              <a:srgbClr val="000000">
                <a:alpha val="32941"/>
              </a:srgbClr>
            </a:solidFill>
            <a:ln w="161925" cap="rnd">
              <a:solidFill>
                <a:srgbClr val="000000">
                  <a:alpha val="32941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lang="es-CO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19050"/>
              <a:ext cx="1086248" cy="1643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2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3210992" y="907806"/>
            <a:ext cx="4090095" cy="938300"/>
            <a:chOff x="0" y="0"/>
            <a:chExt cx="1077227" cy="24712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077227" cy="247124"/>
            </a:xfrm>
            <a:custGeom>
              <a:avLst/>
              <a:gdLst/>
              <a:ahLst/>
              <a:cxnLst/>
              <a:rect l="l" t="t" r="r" b="b"/>
              <a:pathLst>
                <a:path w="1077227" h="247124">
                  <a:moveTo>
                    <a:pt x="32178" y="0"/>
                  </a:moveTo>
                  <a:lnTo>
                    <a:pt x="1045048" y="0"/>
                  </a:lnTo>
                  <a:cubicBezTo>
                    <a:pt x="1053583" y="0"/>
                    <a:pt x="1061767" y="3390"/>
                    <a:pt x="1067802" y="9425"/>
                  </a:cubicBezTo>
                  <a:cubicBezTo>
                    <a:pt x="1073836" y="15459"/>
                    <a:pt x="1077227" y="23644"/>
                    <a:pt x="1077227" y="32178"/>
                  </a:cubicBezTo>
                  <a:lnTo>
                    <a:pt x="1077227" y="214946"/>
                  </a:lnTo>
                  <a:cubicBezTo>
                    <a:pt x="1077227" y="223480"/>
                    <a:pt x="1073836" y="231665"/>
                    <a:pt x="1067802" y="237700"/>
                  </a:cubicBezTo>
                  <a:cubicBezTo>
                    <a:pt x="1061767" y="243734"/>
                    <a:pt x="1053583" y="247124"/>
                    <a:pt x="1045048" y="247124"/>
                  </a:cubicBezTo>
                  <a:lnTo>
                    <a:pt x="32178" y="247124"/>
                  </a:lnTo>
                  <a:cubicBezTo>
                    <a:pt x="23644" y="247124"/>
                    <a:pt x="15459" y="243734"/>
                    <a:pt x="9425" y="237700"/>
                  </a:cubicBezTo>
                  <a:cubicBezTo>
                    <a:pt x="3390" y="231665"/>
                    <a:pt x="0" y="223480"/>
                    <a:pt x="0" y="214946"/>
                  </a:cubicBezTo>
                  <a:lnTo>
                    <a:pt x="0" y="32178"/>
                  </a:lnTo>
                  <a:cubicBezTo>
                    <a:pt x="0" y="23644"/>
                    <a:pt x="3390" y="15459"/>
                    <a:pt x="9425" y="9425"/>
                  </a:cubicBezTo>
                  <a:cubicBezTo>
                    <a:pt x="15459" y="3390"/>
                    <a:pt x="23644" y="0"/>
                    <a:pt x="3217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CO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85725"/>
              <a:ext cx="1077227" cy="3328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6019"/>
                </a:lnSpc>
                <a:spcBef>
                  <a:spcPct val="0"/>
                </a:spcBef>
              </a:pPr>
              <a:r>
                <a:rPr lang="en-US" sz="4299" b="1">
                  <a:solidFill>
                    <a:srgbClr val="F0B16E"/>
                  </a:solidFill>
                  <a:latin typeface="Garamond Bold"/>
                  <a:ea typeface="Garamond Bold"/>
                  <a:cs typeface="Garamond Bold"/>
                  <a:sym typeface="Garamond Bold"/>
                </a:rPr>
                <a:t>Editar personaje</a:t>
              </a:r>
            </a:p>
          </p:txBody>
        </p:sp>
      </p:grpSp>
      <p:sp>
        <p:nvSpPr>
          <p:cNvPr id="10" name="AutoShape 10"/>
          <p:cNvSpPr/>
          <p:nvPr/>
        </p:nvSpPr>
        <p:spPr>
          <a:xfrm>
            <a:off x="3610120" y="1950881"/>
            <a:ext cx="3291840" cy="0"/>
          </a:xfrm>
          <a:prstGeom prst="line">
            <a:avLst/>
          </a:prstGeom>
          <a:ln w="38100" cap="flat">
            <a:solidFill>
              <a:srgbClr val="57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O"/>
          </a:p>
        </p:txBody>
      </p:sp>
      <p:grpSp>
        <p:nvGrpSpPr>
          <p:cNvPr id="11" name="Group 11"/>
          <p:cNvGrpSpPr/>
          <p:nvPr/>
        </p:nvGrpSpPr>
        <p:grpSpPr>
          <a:xfrm>
            <a:off x="3193865" y="2055656"/>
            <a:ext cx="4124349" cy="956703"/>
            <a:chOff x="0" y="0"/>
            <a:chExt cx="5499132" cy="1275604"/>
          </a:xfrm>
        </p:grpSpPr>
        <p:grpSp>
          <p:nvGrpSpPr>
            <p:cNvPr id="12" name="Group 12"/>
            <p:cNvGrpSpPr/>
            <p:nvPr/>
          </p:nvGrpSpPr>
          <p:grpSpPr>
            <a:xfrm>
              <a:off x="0" y="164354"/>
              <a:ext cx="5499132" cy="946896"/>
              <a:chOff x="0" y="0"/>
              <a:chExt cx="1086248" cy="18704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1086248" cy="187041"/>
              </a:xfrm>
              <a:custGeom>
                <a:avLst/>
                <a:gdLst/>
                <a:ahLst/>
                <a:cxnLst/>
                <a:rect l="l" t="t" r="r" b="b"/>
                <a:pathLst>
                  <a:path w="1086248" h="187041">
                    <a:moveTo>
                      <a:pt x="80716" y="0"/>
                    </a:moveTo>
                    <a:lnTo>
                      <a:pt x="1005532" y="0"/>
                    </a:lnTo>
                    <a:cubicBezTo>
                      <a:pt x="1050110" y="0"/>
                      <a:pt x="1086248" y="36138"/>
                      <a:pt x="1086248" y="80716"/>
                    </a:cubicBezTo>
                    <a:lnTo>
                      <a:pt x="1086248" y="106325"/>
                    </a:lnTo>
                    <a:cubicBezTo>
                      <a:pt x="1086248" y="127732"/>
                      <a:pt x="1077744" y="148263"/>
                      <a:pt x="1062607" y="163400"/>
                    </a:cubicBezTo>
                    <a:cubicBezTo>
                      <a:pt x="1047470" y="178537"/>
                      <a:pt x="1026939" y="187041"/>
                      <a:pt x="1005532" y="187041"/>
                    </a:cubicBezTo>
                    <a:lnTo>
                      <a:pt x="80716" y="187041"/>
                    </a:lnTo>
                    <a:cubicBezTo>
                      <a:pt x="36138" y="187041"/>
                      <a:pt x="0" y="150903"/>
                      <a:pt x="0" y="106325"/>
                    </a:cubicBezTo>
                    <a:lnTo>
                      <a:pt x="0" y="80716"/>
                    </a:lnTo>
                    <a:cubicBezTo>
                      <a:pt x="0" y="59309"/>
                      <a:pt x="8504" y="38779"/>
                      <a:pt x="23641" y="23641"/>
                    </a:cubicBezTo>
                    <a:cubicBezTo>
                      <a:pt x="38779" y="8504"/>
                      <a:pt x="59309" y="0"/>
                      <a:pt x="80716" y="0"/>
                    </a:cubicBezTo>
                    <a:close/>
                  </a:path>
                </a:pathLst>
              </a:custGeom>
              <a:solidFill>
                <a:srgbClr val="FEFEFE">
                  <a:alpha val="14902"/>
                </a:srgbClr>
              </a:solidFill>
              <a:ln w="19050" cap="rnd">
                <a:solidFill>
                  <a:srgbClr val="000000">
                    <a:alpha val="14902"/>
                  </a:srgbClr>
                </a:solidFill>
                <a:prstDash val="solid"/>
                <a:round/>
              </a:ln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19050"/>
                <a:ext cx="1086248" cy="16799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22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164354"/>
              <a:ext cx="5499132" cy="946896"/>
              <a:chOff x="0" y="0"/>
              <a:chExt cx="1086248" cy="18704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1086248" cy="187041"/>
              </a:xfrm>
              <a:custGeom>
                <a:avLst/>
                <a:gdLst/>
                <a:ahLst/>
                <a:cxnLst/>
                <a:rect l="l" t="t" r="r" b="b"/>
                <a:pathLst>
                  <a:path w="1086248" h="187041">
                    <a:moveTo>
                      <a:pt x="80716" y="0"/>
                    </a:moveTo>
                    <a:lnTo>
                      <a:pt x="1005532" y="0"/>
                    </a:lnTo>
                    <a:cubicBezTo>
                      <a:pt x="1050110" y="0"/>
                      <a:pt x="1086248" y="36138"/>
                      <a:pt x="1086248" y="80716"/>
                    </a:cubicBezTo>
                    <a:lnTo>
                      <a:pt x="1086248" y="106325"/>
                    </a:lnTo>
                    <a:cubicBezTo>
                      <a:pt x="1086248" y="127732"/>
                      <a:pt x="1077744" y="148263"/>
                      <a:pt x="1062607" y="163400"/>
                    </a:cubicBezTo>
                    <a:cubicBezTo>
                      <a:pt x="1047470" y="178537"/>
                      <a:pt x="1026939" y="187041"/>
                      <a:pt x="1005532" y="187041"/>
                    </a:cubicBezTo>
                    <a:lnTo>
                      <a:pt x="80716" y="187041"/>
                    </a:lnTo>
                    <a:cubicBezTo>
                      <a:pt x="36138" y="187041"/>
                      <a:pt x="0" y="150903"/>
                      <a:pt x="0" y="106325"/>
                    </a:cubicBezTo>
                    <a:lnTo>
                      <a:pt x="0" y="80716"/>
                    </a:lnTo>
                    <a:cubicBezTo>
                      <a:pt x="0" y="59309"/>
                      <a:pt x="8504" y="38779"/>
                      <a:pt x="23641" y="23641"/>
                    </a:cubicBezTo>
                    <a:cubicBezTo>
                      <a:pt x="38779" y="8504"/>
                      <a:pt x="59309" y="0"/>
                      <a:pt x="80716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rnd">
                <a:solidFill>
                  <a:srgbClr val="000000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19050"/>
                <a:ext cx="1086248" cy="16799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22"/>
                  </a:lnSpc>
                </a:pPr>
                <a:endParaRPr/>
              </a:p>
            </p:txBody>
          </p:sp>
        </p:grpSp>
        <p:grpSp>
          <p:nvGrpSpPr>
            <p:cNvPr id="18" name="Group 18"/>
            <p:cNvGrpSpPr/>
            <p:nvPr/>
          </p:nvGrpSpPr>
          <p:grpSpPr>
            <a:xfrm>
              <a:off x="45671" y="0"/>
              <a:ext cx="5453460" cy="1275604"/>
              <a:chOff x="0" y="0"/>
              <a:chExt cx="1077227" cy="251971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1077227" cy="251971"/>
              </a:xfrm>
              <a:custGeom>
                <a:avLst/>
                <a:gdLst/>
                <a:ahLst/>
                <a:cxnLst/>
                <a:rect l="l" t="t" r="r" b="b"/>
                <a:pathLst>
                  <a:path w="1077227" h="251971">
                    <a:moveTo>
                      <a:pt x="32178" y="0"/>
                    </a:moveTo>
                    <a:lnTo>
                      <a:pt x="1045048" y="0"/>
                    </a:lnTo>
                    <a:cubicBezTo>
                      <a:pt x="1053583" y="0"/>
                      <a:pt x="1061767" y="3390"/>
                      <a:pt x="1067802" y="9425"/>
                    </a:cubicBezTo>
                    <a:cubicBezTo>
                      <a:pt x="1073836" y="15459"/>
                      <a:pt x="1077227" y="23644"/>
                      <a:pt x="1077227" y="32178"/>
                    </a:cubicBezTo>
                    <a:lnTo>
                      <a:pt x="1077227" y="219793"/>
                    </a:lnTo>
                    <a:cubicBezTo>
                      <a:pt x="1077227" y="228327"/>
                      <a:pt x="1073836" y="236512"/>
                      <a:pt x="1067802" y="242546"/>
                    </a:cubicBezTo>
                    <a:cubicBezTo>
                      <a:pt x="1061767" y="248581"/>
                      <a:pt x="1053583" y="251971"/>
                      <a:pt x="1045048" y="251971"/>
                    </a:cubicBezTo>
                    <a:lnTo>
                      <a:pt x="32178" y="251971"/>
                    </a:lnTo>
                    <a:cubicBezTo>
                      <a:pt x="23644" y="251971"/>
                      <a:pt x="15459" y="248581"/>
                      <a:pt x="9425" y="242546"/>
                    </a:cubicBezTo>
                    <a:cubicBezTo>
                      <a:pt x="3390" y="236512"/>
                      <a:pt x="0" y="228327"/>
                      <a:pt x="0" y="219793"/>
                    </a:cubicBezTo>
                    <a:lnTo>
                      <a:pt x="0" y="32178"/>
                    </a:lnTo>
                    <a:cubicBezTo>
                      <a:pt x="0" y="23644"/>
                      <a:pt x="3390" y="15459"/>
                      <a:pt x="9425" y="9425"/>
                    </a:cubicBezTo>
                    <a:cubicBezTo>
                      <a:pt x="15459" y="3390"/>
                      <a:pt x="23644" y="0"/>
                      <a:pt x="32178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20" name="TextBox 20"/>
              <p:cNvSpPr txBox="1"/>
              <p:nvPr/>
            </p:nvSpPr>
            <p:spPr>
              <a:xfrm>
                <a:off x="0" y="-85725"/>
                <a:ext cx="1077227" cy="33769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6019"/>
                  </a:lnSpc>
                  <a:spcBef>
                    <a:spcPct val="0"/>
                  </a:spcBef>
                </a:pPr>
                <a:r>
                  <a:rPr lang="en-US" sz="4299" b="1">
                    <a:solidFill>
                      <a:srgbClr val="060606"/>
                    </a:solidFill>
                    <a:latin typeface="Garamond Bold"/>
                    <a:ea typeface="Garamond Bold"/>
                    <a:cs typeface="Garamond Bold"/>
                    <a:sym typeface="Garamond Bold"/>
                  </a:rPr>
                  <a:t>Mateo</a:t>
                </a:r>
              </a:p>
            </p:txBody>
          </p:sp>
        </p:grpSp>
      </p:grpSp>
      <p:grpSp>
        <p:nvGrpSpPr>
          <p:cNvPr id="21" name="Group 21"/>
          <p:cNvGrpSpPr/>
          <p:nvPr/>
        </p:nvGrpSpPr>
        <p:grpSpPr>
          <a:xfrm>
            <a:off x="5344418" y="8397711"/>
            <a:ext cx="2019845" cy="564128"/>
            <a:chOff x="0" y="0"/>
            <a:chExt cx="531976" cy="148577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531976" cy="148577"/>
            </a:xfrm>
            <a:custGeom>
              <a:avLst/>
              <a:gdLst/>
              <a:ahLst/>
              <a:cxnLst/>
              <a:rect l="l" t="t" r="r" b="b"/>
              <a:pathLst>
                <a:path w="531976" h="148577">
                  <a:moveTo>
                    <a:pt x="74288" y="0"/>
                  </a:moveTo>
                  <a:lnTo>
                    <a:pt x="457687" y="0"/>
                  </a:lnTo>
                  <a:cubicBezTo>
                    <a:pt x="477390" y="0"/>
                    <a:pt x="496285" y="7827"/>
                    <a:pt x="510217" y="21759"/>
                  </a:cubicBezTo>
                  <a:cubicBezTo>
                    <a:pt x="524149" y="35690"/>
                    <a:pt x="531976" y="54586"/>
                    <a:pt x="531976" y="74288"/>
                  </a:cubicBezTo>
                  <a:lnTo>
                    <a:pt x="531976" y="74288"/>
                  </a:lnTo>
                  <a:cubicBezTo>
                    <a:pt x="531976" y="115317"/>
                    <a:pt x="498716" y="148577"/>
                    <a:pt x="457687" y="148577"/>
                  </a:cubicBezTo>
                  <a:lnTo>
                    <a:pt x="74288" y="148577"/>
                  </a:lnTo>
                  <a:cubicBezTo>
                    <a:pt x="33260" y="148577"/>
                    <a:pt x="0" y="115317"/>
                    <a:pt x="0" y="74288"/>
                  </a:cubicBezTo>
                  <a:lnTo>
                    <a:pt x="0" y="74288"/>
                  </a:lnTo>
                  <a:cubicBezTo>
                    <a:pt x="0" y="33260"/>
                    <a:pt x="33260" y="0"/>
                    <a:pt x="74288" y="0"/>
                  </a:cubicBezTo>
                  <a:close/>
                </a:path>
              </a:pathLst>
            </a:custGeom>
            <a:solidFill>
              <a:srgbClr val="000000">
                <a:alpha val="47843"/>
              </a:srgbClr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s-CO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19050"/>
              <a:ext cx="531976" cy="1295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2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3134899" y="8397711"/>
            <a:ext cx="2019845" cy="564128"/>
            <a:chOff x="0" y="0"/>
            <a:chExt cx="531976" cy="148577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531976" cy="148577"/>
            </a:xfrm>
            <a:custGeom>
              <a:avLst/>
              <a:gdLst/>
              <a:ahLst/>
              <a:cxnLst/>
              <a:rect l="l" t="t" r="r" b="b"/>
              <a:pathLst>
                <a:path w="531976" h="148577">
                  <a:moveTo>
                    <a:pt x="74288" y="0"/>
                  </a:moveTo>
                  <a:lnTo>
                    <a:pt x="457687" y="0"/>
                  </a:lnTo>
                  <a:cubicBezTo>
                    <a:pt x="477390" y="0"/>
                    <a:pt x="496285" y="7827"/>
                    <a:pt x="510217" y="21759"/>
                  </a:cubicBezTo>
                  <a:cubicBezTo>
                    <a:pt x="524149" y="35690"/>
                    <a:pt x="531976" y="54586"/>
                    <a:pt x="531976" y="74288"/>
                  </a:cubicBezTo>
                  <a:lnTo>
                    <a:pt x="531976" y="74288"/>
                  </a:lnTo>
                  <a:cubicBezTo>
                    <a:pt x="531976" y="115317"/>
                    <a:pt x="498716" y="148577"/>
                    <a:pt x="457687" y="148577"/>
                  </a:cubicBezTo>
                  <a:lnTo>
                    <a:pt x="74288" y="148577"/>
                  </a:lnTo>
                  <a:cubicBezTo>
                    <a:pt x="33260" y="148577"/>
                    <a:pt x="0" y="115317"/>
                    <a:pt x="0" y="74288"/>
                  </a:cubicBezTo>
                  <a:lnTo>
                    <a:pt x="0" y="74288"/>
                  </a:lnTo>
                  <a:cubicBezTo>
                    <a:pt x="0" y="33260"/>
                    <a:pt x="33260" y="0"/>
                    <a:pt x="74288" y="0"/>
                  </a:cubicBezTo>
                  <a:close/>
                </a:path>
              </a:pathLst>
            </a:custGeom>
            <a:solidFill>
              <a:srgbClr val="000000">
                <a:alpha val="47843"/>
              </a:srgbClr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s-CO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19050"/>
              <a:ext cx="531976" cy="1295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2"/>
                </a:lnSpc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5344418" y="8397711"/>
            <a:ext cx="2019845" cy="564128"/>
            <a:chOff x="0" y="0"/>
            <a:chExt cx="531976" cy="148577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531976" cy="148577"/>
            </a:xfrm>
            <a:custGeom>
              <a:avLst/>
              <a:gdLst/>
              <a:ahLst/>
              <a:cxnLst/>
              <a:rect l="l" t="t" r="r" b="b"/>
              <a:pathLst>
                <a:path w="531976" h="148577">
                  <a:moveTo>
                    <a:pt x="74288" y="0"/>
                  </a:moveTo>
                  <a:lnTo>
                    <a:pt x="457687" y="0"/>
                  </a:lnTo>
                  <a:cubicBezTo>
                    <a:pt x="477390" y="0"/>
                    <a:pt x="496285" y="7827"/>
                    <a:pt x="510217" y="21759"/>
                  </a:cubicBezTo>
                  <a:cubicBezTo>
                    <a:pt x="524149" y="35690"/>
                    <a:pt x="531976" y="54586"/>
                    <a:pt x="531976" y="74288"/>
                  </a:cubicBezTo>
                  <a:lnTo>
                    <a:pt x="531976" y="74288"/>
                  </a:lnTo>
                  <a:cubicBezTo>
                    <a:pt x="531976" y="115317"/>
                    <a:pt x="498716" y="148577"/>
                    <a:pt x="457687" y="148577"/>
                  </a:cubicBezTo>
                  <a:lnTo>
                    <a:pt x="74288" y="148577"/>
                  </a:lnTo>
                  <a:cubicBezTo>
                    <a:pt x="33260" y="148577"/>
                    <a:pt x="0" y="115317"/>
                    <a:pt x="0" y="74288"/>
                  </a:cubicBezTo>
                  <a:lnTo>
                    <a:pt x="0" y="74288"/>
                  </a:lnTo>
                  <a:cubicBezTo>
                    <a:pt x="0" y="33260"/>
                    <a:pt x="33260" y="0"/>
                    <a:pt x="7428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s-CO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19050"/>
              <a:ext cx="531976" cy="1295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2"/>
                </a:lnSpc>
              </a:pPr>
              <a:r>
                <a:rPr lang="en-US" sz="2038" b="1" spc="81">
                  <a:solidFill>
                    <a:srgbClr val="FFFFFF"/>
                  </a:solidFill>
                  <a:latin typeface="Now Bold"/>
                  <a:ea typeface="Now Bold"/>
                  <a:cs typeface="Now Bold"/>
                  <a:sym typeface="Now Bold"/>
                </a:rPr>
                <a:t>ACEPTAR</a:t>
              </a:r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3134899" y="8397711"/>
            <a:ext cx="2019845" cy="564128"/>
            <a:chOff x="0" y="0"/>
            <a:chExt cx="531976" cy="148577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531976" cy="148577"/>
            </a:xfrm>
            <a:custGeom>
              <a:avLst/>
              <a:gdLst/>
              <a:ahLst/>
              <a:cxnLst/>
              <a:rect l="l" t="t" r="r" b="b"/>
              <a:pathLst>
                <a:path w="531976" h="148577">
                  <a:moveTo>
                    <a:pt x="74288" y="0"/>
                  </a:moveTo>
                  <a:lnTo>
                    <a:pt x="457687" y="0"/>
                  </a:lnTo>
                  <a:cubicBezTo>
                    <a:pt x="477390" y="0"/>
                    <a:pt x="496285" y="7827"/>
                    <a:pt x="510217" y="21759"/>
                  </a:cubicBezTo>
                  <a:cubicBezTo>
                    <a:pt x="524149" y="35690"/>
                    <a:pt x="531976" y="54586"/>
                    <a:pt x="531976" y="74288"/>
                  </a:cubicBezTo>
                  <a:lnTo>
                    <a:pt x="531976" y="74288"/>
                  </a:lnTo>
                  <a:cubicBezTo>
                    <a:pt x="531976" y="115317"/>
                    <a:pt x="498716" y="148577"/>
                    <a:pt x="457687" y="148577"/>
                  </a:cubicBezTo>
                  <a:lnTo>
                    <a:pt x="74288" y="148577"/>
                  </a:lnTo>
                  <a:cubicBezTo>
                    <a:pt x="33260" y="148577"/>
                    <a:pt x="0" y="115317"/>
                    <a:pt x="0" y="74288"/>
                  </a:cubicBezTo>
                  <a:lnTo>
                    <a:pt x="0" y="74288"/>
                  </a:lnTo>
                  <a:cubicBezTo>
                    <a:pt x="0" y="33260"/>
                    <a:pt x="33260" y="0"/>
                    <a:pt x="7428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s-CO"/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0" y="19050"/>
              <a:ext cx="531976" cy="1295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2"/>
                </a:lnSpc>
              </a:pPr>
              <a:r>
                <a:rPr lang="en-US" sz="2038" b="1" spc="81">
                  <a:solidFill>
                    <a:srgbClr val="FFFFFF"/>
                  </a:solidFill>
                  <a:latin typeface="Now Bold"/>
                  <a:ea typeface="Now Bold"/>
                  <a:cs typeface="Now Bold"/>
                  <a:sym typeface="Now Bold"/>
                </a:rPr>
                <a:t>CANCELAR</a:t>
              </a:r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3089184" y="3117134"/>
            <a:ext cx="4333712" cy="4962668"/>
            <a:chOff x="0" y="0"/>
            <a:chExt cx="740948" cy="848483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740948" cy="848483"/>
            </a:xfrm>
            <a:custGeom>
              <a:avLst/>
              <a:gdLst/>
              <a:ahLst/>
              <a:cxnLst/>
              <a:rect l="l" t="t" r="r" b="b"/>
              <a:pathLst>
                <a:path w="740948" h="848483">
                  <a:moveTo>
                    <a:pt x="17864" y="0"/>
                  </a:moveTo>
                  <a:lnTo>
                    <a:pt x="723084" y="0"/>
                  </a:lnTo>
                  <a:cubicBezTo>
                    <a:pt x="732950" y="0"/>
                    <a:pt x="740948" y="7998"/>
                    <a:pt x="740948" y="17864"/>
                  </a:cubicBezTo>
                  <a:lnTo>
                    <a:pt x="740948" y="830618"/>
                  </a:lnTo>
                  <a:cubicBezTo>
                    <a:pt x="740948" y="840485"/>
                    <a:pt x="732950" y="848483"/>
                    <a:pt x="723084" y="848483"/>
                  </a:cubicBezTo>
                  <a:lnTo>
                    <a:pt x="17864" y="848483"/>
                  </a:lnTo>
                  <a:cubicBezTo>
                    <a:pt x="7998" y="848483"/>
                    <a:pt x="0" y="840485"/>
                    <a:pt x="0" y="830618"/>
                  </a:cubicBezTo>
                  <a:lnTo>
                    <a:pt x="0" y="17864"/>
                  </a:lnTo>
                  <a:cubicBezTo>
                    <a:pt x="0" y="7998"/>
                    <a:pt x="7998" y="0"/>
                    <a:pt x="17864" y="0"/>
                  </a:cubicBezTo>
                  <a:close/>
                </a:path>
              </a:pathLst>
            </a:custGeom>
            <a:solidFill>
              <a:srgbClr val="C7B384">
                <a:alpha val="35686"/>
              </a:srgbClr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0" y="19050"/>
              <a:ext cx="740948" cy="829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2"/>
                </a:lnSpc>
              </a:pPr>
              <a:endParaRPr/>
            </a:p>
          </p:txBody>
        </p:sp>
      </p:grpSp>
      <p:sp>
        <p:nvSpPr>
          <p:cNvPr id="36" name="TextBox 36"/>
          <p:cNvSpPr txBox="1"/>
          <p:nvPr/>
        </p:nvSpPr>
        <p:spPr>
          <a:xfrm>
            <a:off x="4156100" y="3106737"/>
            <a:ext cx="1974800" cy="4496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66"/>
              </a:lnSpc>
              <a:spcBef>
                <a:spcPct val="0"/>
              </a:spcBef>
            </a:pPr>
            <a:r>
              <a:rPr lang="en-US" sz="2547" b="1">
                <a:solidFill>
                  <a:srgbClr val="000000"/>
                </a:solidFill>
                <a:latin typeface="Garamond Bold"/>
                <a:ea typeface="Garamond Bold"/>
                <a:cs typeface="Garamond Bold"/>
                <a:sym typeface="Garamond Bold"/>
              </a:rPr>
              <a:t>Equipamiento</a:t>
            </a:r>
          </a:p>
        </p:txBody>
      </p:sp>
      <p:sp>
        <p:nvSpPr>
          <p:cNvPr id="37" name="AutoShape 37"/>
          <p:cNvSpPr/>
          <p:nvPr/>
        </p:nvSpPr>
        <p:spPr>
          <a:xfrm>
            <a:off x="3497580" y="3594483"/>
            <a:ext cx="329184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O"/>
          </a:p>
        </p:txBody>
      </p:sp>
      <p:grpSp>
        <p:nvGrpSpPr>
          <p:cNvPr id="38" name="Group 38"/>
          <p:cNvGrpSpPr/>
          <p:nvPr/>
        </p:nvGrpSpPr>
        <p:grpSpPr>
          <a:xfrm>
            <a:off x="3326549" y="3794583"/>
            <a:ext cx="3849713" cy="4068560"/>
            <a:chOff x="0" y="0"/>
            <a:chExt cx="1013916" cy="1071555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1013916" cy="1071555"/>
            </a:xfrm>
            <a:custGeom>
              <a:avLst/>
              <a:gdLst/>
              <a:ahLst/>
              <a:cxnLst/>
              <a:rect l="l" t="t" r="r" b="b"/>
              <a:pathLst>
                <a:path w="1013916" h="1071555">
                  <a:moveTo>
                    <a:pt x="58320" y="0"/>
                  </a:moveTo>
                  <a:lnTo>
                    <a:pt x="955596" y="0"/>
                  </a:lnTo>
                  <a:cubicBezTo>
                    <a:pt x="987806" y="0"/>
                    <a:pt x="1013916" y="26111"/>
                    <a:pt x="1013916" y="58320"/>
                  </a:cubicBezTo>
                  <a:lnTo>
                    <a:pt x="1013916" y="1013235"/>
                  </a:lnTo>
                  <a:cubicBezTo>
                    <a:pt x="1013916" y="1028702"/>
                    <a:pt x="1007772" y="1043536"/>
                    <a:pt x="996835" y="1054474"/>
                  </a:cubicBezTo>
                  <a:cubicBezTo>
                    <a:pt x="985898" y="1065411"/>
                    <a:pt x="971064" y="1071555"/>
                    <a:pt x="955596" y="1071555"/>
                  </a:cubicBezTo>
                  <a:lnTo>
                    <a:pt x="58320" y="1071555"/>
                  </a:lnTo>
                  <a:cubicBezTo>
                    <a:pt x="26111" y="1071555"/>
                    <a:pt x="0" y="1045444"/>
                    <a:pt x="0" y="1013235"/>
                  </a:cubicBezTo>
                  <a:lnTo>
                    <a:pt x="0" y="58320"/>
                  </a:lnTo>
                  <a:cubicBezTo>
                    <a:pt x="0" y="26111"/>
                    <a:pt x="26111" y="0"/>
                    <a:pt x="58320" y="0"/>
                  </a:cubicBezTo>
                  <a:close/>
                </a:path>
              </a:pathLst>
            </a:custGeom>
            <a:solidFill>
              <a:srgbClr val="666666">
                <a:alpha val="51765"/>
              </a:srgbClr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0" y="19050"/>
              <a:ext cx="1013916" cy="10525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2"/>
                </a:lnSpc>
              </a:pPr>
              <a:endParaRPr/>
            </a:p>
          </p:txBody>
        </p:sp>
      </p:grpSp>
      <p:grpSp>
        <p:nvGrpSpPr>
          <p:cNvPr id="41" name="Group 41"/>
          <p:cNvGrpSpPr/>
          <p:nvPr/>
        </p:nvGrpSpPr>
        <p:grpSpPr>
          <a:xfrm>
            <a:off x="4421319" y="4880433"/>
            <a:ext cx="762000" cy="762000"/>
            <a:chOff x="0" y="0"/>
            <a:chExt cx="200691" cy="200691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200691" cy="200691"/>
            </a:xfrm>
            <a:custGeom>
              <a:avLst/>
              <a:gdLst/>
              <a:ahLst/>
              <a:cxnLst/>
              <a:rect l="l" t="t" r="r" b="b"/>
              <a:pathLst>
                <a:path w="200691" h="200691">
                  <a:moveTo>
                    <a:pt x="100346" y="0"/>
                  </a:moveTo>
                  <a:lnTo>
                    <a:pt x="100346" y="0"/>
                  </a:lnTo>
                  <a:cubicBezTo>
                    <a:pt x="155765" y="0"/>
                    <a:pt x="200691" y="44926"/>
                    <a:pt x="200691" y="100346"/>
                  </a:cubicBezTo>
                  <a:lnTo>
                    <a:pt x="200691" y="100346"/>
                  </a:lnTo>
                  <a:cubicBezTo>
                    <a:pt x="200691" y="155765"/>
                    <a:pt x="155765" y="200691"/>
                    <a:pt x="100346" y="200691"/>
                  </a:cubicBezTo>
                  <a:lnTo>
                    <a:pt x="100346" y="200691"/>
                  </a:lnTo>
                  <a:cubicBezTo>
                    <a:pt x="44926" y="200691"/>
                    <a:pt x="0" y="155765"/>
                    <a:pt x="0" y="100346"/>
                  </a:cubicBezTo>
                  <a:lnTo>
                    <a:pt x="0" y="100346"/>
                  </a:lnTo>
                  <a:cubicBezTo>
                    <a:pt x="0" y="44926"/>
                    <a:pt x="44926" y="0"/>
                    <a:pt x="100346" y="0"/>
                  </a:cubicBezTo>
                  <a:close/>
                </a:path>
              </a:pathLst>
            </a:custGeom>
            <a:solidFill>
              <a:srgbClr val="666666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43" name="TextBox 43"/>
            <p:cNvSpPr txBox="1"/>
            <p:nvPr/>
          </p:nvSpPr>
          <p:spPr>
            <a:xfrm>
              <a:off x="0" y="19050"/>
              <a:ext cx="200691" cy="1816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2"/>
                </a:lnSpc>
              </a:pPr>
              <a:endParaRPr/>
            </a:p>
          </p:txBody>
        </p:sp>
      </p:grpSp>
      <p:sp>
        <p:nvSpPr>
          <p:cNvPr id="44" name="Freeform 44"/>
          <p:cNvSpPr/>
          <p:nvPr/>
        </p:nvSpPr>
        <p:spPr>
          <a:xfrm>
            <a:off x="4421319" y="4954766"/>
            <a:ext cx="749157" cy="666750"/>
          </a:xfrm>
          <a:custGeom>
            <a:avLst/>
            <a:gdLst/>
            <a:ahLst/>
            <a:cxnLst/>
            <a:rect l="l" t="t" r="r" b="b"/>
            <a:pathLst>
              <a:path w="749157" h="666750">
                <a:moveTo>
                  <a:pt x="0" y="0"/>
                </a:moveTo>
                <a:lnTo>
                  <a:pt x="749157" y="0"/>
                </a:lnTo>
                <a:lnTo>
                  <a:pt x="749157" y="666750"/>
                </a:lnTo>
                <a:lnTo>
                  <a:pt x="0" y="66675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45" name="Group 45"/>
          <p:cNvGrpSpPr/>
          <p:nvPr/>
        </p:nvGrpSpPr>
        <p:grpSpPr>
          <a:xfrm>
            <a:off x="3516630" y="4880433"/>
            <a:ext cx="762000" cy="762000"/>
            <a:chOff x="0" y="0"/>
            <a:chExt cx="1016000" cy="1016000"/>
          </a:xfrm>
        </p:grpSpPr>
        <p:grpSp>
          <p:nvGrpSpPr>
            <p:cNvPr id="46" name="Group 46"/>
            <p:cNvGrpSpPr/>
            <p:nvPr/>
          </p:nvGrpSpPr>
          <p:grpSpPr>
            <a:xfrm>
              <a:off x="0" y="0"/>
              <a:ext cx="1016000" cy="1016000"/>
              <a:chOff x="0" y="0"/>
              <a:chExt cx="200691" cy="200691"/>
            </a:xfrm>
          </p:grpSpPr>
          <p:sp>
            <p:nvSpPr>
              <p:cNvPr id="47" name="Freeform 47"/>
              <p:cNvSpPr/>
              <p:nvPr/>
            </p:nvSpPr>
            <p:spPr>
              <a:xfrm>
                <a:off x="0" y="0"/>
                <a:ext cx="200691" cy="200691"/>
              </a:xfrm>
              <a:custGeom>
                <a:avLst/>
                <a:gdLst/>
                <a:ahLst/>
                <a:cxnLst/>
                <a:rect l="l" t="t" r="r" b="b"/>
                <a:pathLst>
                  <a:path w="200691" h="200691">
                    <a:moveTo>
                      <a:pt x="100346" y="0"/>
                    </a:moveTo>
                    <a:lnTo>
                      <a:pt x="100346" y="0"/>
                    </a:lnTo>
                    <a:cubicBezTo>
                      <a:pt x="155765" y="0"/>
                      <a:pt x="200691" y="44926"/>
                      <a:pt x="200691" y="100346"/>
                    </a:cubicBezTo>
                    <a:lnTo>
                      <a:pt x="200691" y="100346"/>
                    </a:lnTo>
                    <a:cubicBezTo>
                      <a:pt x="200691" y="155765"/>
                      <a:pt x="155765" y="200691"/>
                      <a:pt x="100346" y="200691"/>
                    </a:cubicBezTo>
                    <a:lnTo>
                      <a:pt x="100346" y="200691"/>
                    </a:lnTo>
                    <a:cubicBezTo>
                      <a:pt x="44926" y="200691"/>
                      <a:pt x="0" y="155765"/>
                      <a:pt x="0" y="100346"/>
                    </a:cubicBezTo>
                    <a:lnTo>
                      <a:pt x="0" y="100346"/>
                    </a:lnTo>
                    <a:cubicBezTo>
                      <a:pt x="0" y="44926"/>
                      <a:pt x="44926" y="0"/>
                      <a:pt x="100346" y="0"/>
                    </a:cubicBezTo>
                    <a:close/>
                  </a:path>
                </a:pathLst>
              </a:custGeom>
              <a:solidFill>
                <a:srgbClr val="666666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48" name="TextBox 48"/>
              <p:cNvSpPr txBox="1"/>
              <p:nvPr/>
            </p:nvSpPr>
            <p:spPr>
              <a:xfrm>
                <a:off x="0" y="19050"/>
                <a:ext cx="200691" cy="18164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22"/>
                  </a:lnSpc>
                </a:pPr>
                <a:endParaRPr/>
              </a:p>
            </p:txBody>
          </p:sp>
        </p:grpSp>
        <p:sp>
          <p:nvSpPr>
            <p:cNvPr id="49" name="Freeform 49"/>
            <p:cNvSpPr/>
            <p:nvPr/>
          </p:nvSpPr>
          <p:spPr>
            <a:xfrm>
              <a:off x="119153" y="119153"/>
              <a:ext cx="777695" cy="777695"/>
            </a:xfrm>
            <a:custGeom>
              <a:avLst/>
              <a:gdLst/>
              <a:ahLst/>
              <a:cxnLst/>
              <a:rect l="l" t="t" r="r" b="b"/>
              <a:pathLst>
                <a:path w="777695" h="777695">
                  <a:moveTo>
                    <a:pt x="0" y="0"/>
                  </a:moveTo>
                  <a:lnTo>
                    <a:pt x="777694" y="0"/>
                  </a:lnTo>
                  <a:lnTo>
                    <a:pt x="777694" y="777694"/>
                  </a:lnTo>
                  <a:lnTo>
                    <a:pt x="0" y="7776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</p:grpSp>
      <p:grpSp>
        <p:nvGrpSpPr>
          <p:cNvPr id="50" name="Group 50"/>
          <p:cNvGrpSpPr/>
          <p:nvPr/>
        </p:nvGrpSpPr>
        <p:grpSpPr>
          <a:xfrm>
            <a:off x="3516630" y="3975558"/>
            <a:ext cx="762000" cy="762000"/>
            <a:chOff x="0" y="0"/>
            <a:chExt cx="1016000" cy="1016000"/>
          </a:xfrm>
        </p:grpSpPr>
        <p:grpSp>
          <p:nvGrpSpPr>
            <p:cNvPr id="51" name="Group 51"/>
            <p:cNvGrpSpPr/>
            <p:nvPr/>
          </p:nvGrpSpPr>
          <p:grpSpPr>
            <a:xfrm>
              <a:off x="0" y="0"/>
              <a:ext cx="1016000" cy="1016000"/>
              <a:chOff x="0" y="0"/>
              <a:chExt cx="200691" cy="200691"/>
            </a:xfrm>
          </p:grpSpPr>
          <p:sp>
            <p:nvSpPr>
              <p:cNvPr id="52" name="Freeform 52"/>
              <p:cNvSpPr/>
              <p:nvPr/>
            </p:nvSpPr>
            <p:spPr>
              <a:xfrm>
                <a:off x="0" y="0"/>
                <a:ext cx="200691" cy="200691"/>
              </a:xfrm>
              <a:custGeom>
                <a:avLst/>
                <a:gdLst/>
                <a:ahLst/>
                <a:cxnLst/>
                <a:rect l="l" t="t" r="r" b="b"/>
                <a:pathLst>
                  <a:path w="200691" h="200691">
                    <a:moveTo>
                      <a:pt x="100346" y="0"/>
                    </a:moveTo>
                    <a:lnTo>
                      <a:pt x="100346" y="0"/>
                    </a:lnTo>
                    <a:cubicBezTo>
                      <a:pt x="155765" y="0"/>
                      <a:pt x="200691" y="44926"/>
                      <a:pt x="200691" y="100346"/>
                    </a:cubicBezTo>
                    <a:lnTo>
                      <a:pt x="200691" y="100346"/>
                    </a:lnTo>
                    <a:cubicBezTo>
                      <a:pt x="200691" y="155765"/>
                      <a:pt x="155765" y="200691"/>
                      <a:pt x="100346" y="200691"/>
                    </a:cubicBezTo>
                    <a:lnTo>
                      <a:pt x="100346" y="200691"/>
                    </a:lnTo>
                    <a:cubicBezTo>
                      <a:pt x="44926" y="200691"/>
                      <a:pt x="0" y="155765"/>
                      <a:pt x="0" y="100346"/>
                    </a:cubicBezTo>
                    <a:lnTo>
                      <a:pt x="0" y="100346"/>
                    </a:lnTo>
                    <a:cubicBezTo>
                      <a:pt x="0" y="44926"/>
                      <a:pt x="44926" y="0"/>
                      <a:pt x="100346" y="0"/>
                    </a:cubicBezTo>
                    <a:close/>
                  </a:path>
                </a:pathLst>
              </a:custGeom>
              <a:solidFill>
                <a:srgbClr val="666666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53" name="TextBox 53"/>
              <p:cNvSpPr txBox="1"/>
              <p:nvPr/>
            </p:nvSpPr>
            <p:spPr>
              <a:xfrm>
                <a:off x="0" y="19050"/>
                <a:ext cx="200691" cy="18164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22"/>
                  </a:lnSpc>
                </a:pPr>
                <a:endParaRPr/>
              </a:p>
            </p:txBody>
          </p:sp>
        </p:grpSp>
        <p:sp>
          <p:nvSpPr>
            <p:cNvPr id="54" name="Freeform 54"/>
            <p:cNvSpPr/>
            <p:nvPr/>
          </p:nvSpPr>
          <p:spPr>
            <a:xfrm>
              <a:off x="182959" y="63500"/>
              <a:ext cx="650081" cy="889000"/>
            </a:xfrm>
            <a:custGeom>
              <a:avLst/>
              <a:gdLst/>
              <a:ahLst/>
              <a:cxnLst/>
              <a:rect l="l" t="t" r="r" b="b"/>
              <a:pathLst>
                <a:path w="650081" h="889000">
                  <a:moveTo>
                    <a:pt x="0" y="0"/>
                  </a:moveTo>
                  <a:lnTo>
                    <a:pt x="650082" y="0"/>
                  </a:lnTo>
                  <a:lnTo>
                    <a:pt x="650082" y="889000"/>
                  </a:lnTo>
                  <a:lnTo>
                    <a:pt x="0" y="889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</p:grpSp>
      <p:grpSp>
        <p:nvGrpSpPr>
          <p:cNvPr id="55" name="Group 55"/>
          <p:cNvGrpSpPr/>
          <p:nvPr/>
        </p:nvGrpSpPr>
        <p:grpSpPr>
          <a:xfrm>
            <a:off x="6240041" y="3975558"/>
            <a:ext cx="762000" cy="762000"/>
            <a:chOff x="0" y="0"/>
            <a:chExt cx="1016000" cy="1016000"/>
          </a:xfrm>
        </p:grpSpPr>
        <p:grpSp>
          <p:nvGrpSpPr>
            <p:cNvPr id="56" name="Group 56"/>
            <p:cNvGrpSpPr/>
            <p:nvPr/>
          </p:nvGrpSpPr>
          <p:grpSpPr>
            <a:xfrm>
              <a:off x="0" y="0"/>
              <a:ext cx="1016000" cy="1016000"/>
              <a:chOff x="0" y="0"/>
              <a:chExt cx="200691" cy="200691"/>
            </a:xfrm>
          </p:grpSpPr>
          <p:sp>
            <p:nvSpPr>
              <p:cNvPr id="57" name="Freeform 57"/>
              <p:cNvSpPr/>
              <p:nvPr/>
            </p:nvSpPr>
            <p:spPr>
              <a:xfrm>
                <a:off x="0" y="0"/>
                <a:ext cx="200691" cy="200691"/>
              </a:xfrm>
              <a:custGeom>
                <a:avLst/>
                <a:gdLst/>
                <a:ahLst/>
                <a:cxnLst/>
                <a:rect l="l" t="t" r="r" b="b"/>
                <a:pathLst>
                  <a:path w="200691" h="200691">
                    <a:moveTo>
                      <a:pt x="100346" y="0"/>
                    </a:moveTo>
                    <a:lnTo>
                      <a:pt x="100346" y="0"/>
                    </a:lnTo>
                    <a:cubicBezTo>
                      <a:pt x="155765" y="0"/>
                      <a:pt x="200691" y="44926"/>
                      <a:pt x="200691" y="100346"/>
                    </a:cubicBezTo>
                    <a:lnTo>
                      <a:pt x="200691" y="100346"/>
                    </a:lnTo>
                    <a:cubicBezTo>
                      <a:pt x="200691" y="155765"/>
                      <a:pt x="155765" y="200691"/>
                      <a:pt x="100346" y="200691"/>
                    </a:cubicBezTo>
                    <a:lnTo>
                      <a:pt x="100346" y="200691"/>
                    </a:lnTo>
                    <a:cubicBezTo>
                      <a:pt x="44926" y="200691"/>
                      <a:pt x="0" y="155765"/>
                      <a:pt x="0" y="100346"/>
                    </a:cubicBezTo>
                    <a:lnTo>
                      <a:pt x="0" y="100346"/>
                    </a:lnTo>
                    <a:cubicBezTo>
                      <a:pt x="0" y="44926"/>
                      <a:pt x="44926" y="0"/>
                      <a:pt x="100346" y="0"/>
                    </a:cubicBezTo>
                    <a:close/>
                  </a:path>
                </a:pathLst>
              </a:custGeom>
              <a:solidFill>
                <a:srgbClr val="666666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58" name="TextBox 58"/>
              <p:cNvSpPr txBox="1"/>
              <p:nvPr/>
            </p:nvSpPr>
            <p:spPr>
              <a:xfrm>
                <a:off x="0" y="19050"/>
                <a:ext cx="200691" cy="18164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22"/>
                  </a:lnSpc>
                </a:pPr>
                <a:endParaRPr/>
              </a:p>
            </p:txBody>
          </p:sp>
        </p:grpSp>
        <p:sp>
          <p:nvSpPr>
            <p:cNvPr id="59" name="Freeform 59"/>
            <p:cNvSpPr/>
            <p:nvPr/>
          </p:nvSpPr>
          <p:spPr>
            <a:xfrm>
              <a:off x="181367" y="92568"/>
              <a:ext cx="653266" cy="830863"/>
            </a:xfrm>
            <a:custGeom>
              <a:avLst/>
              <a:gdLst/>
              <a:ahLst/>
              <a:cxnLst/>
              <a:rect l="l" t="t" r="r" b="b"/>
              <a:pathLst>
                <a:path w="653266" h="830863">
                  <a:moveTo>
                    <a:pt x="0" y="0"/>
                  </a:moveTo>
                  <a:lnTo>
                    <a:pt x="653266" y="0"/>
                  </a:lnTo>
                  <a:lnTo>
                    <a:pt x="653266" y="830864"/>
                  </a:lnTo>
                  <a:lnTo>
                    <a:pt x="0" y="8308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</p:grpSp>
      <p:grpSp>
        <p:nvGrpSpPr>
          <p:cNvPr id="60" name="Group 60"/>
          <p:cNvGrpSpPr/>
          <p:nvPr/>
        </p:nvGrpSpPr>
        <p:grpSpPr>
          <a:xfrm>
            <a:off x="5326194" y="3975558"/>
            <a:ext cx="762000" cy="762000"/>
            <a:chOff x="0" y="0"/>
            <a:chExt cx="1016000" cy="1016000"/>
          </a:xfrm>
        </p:grpSpPr>
        <p:grpSp>
          <p:nvGrpSpPr>
            <p:cNvPr id="61" name="Group 61"/>
            <p:cNvGrpSpPr/>
            <p:nvPr/>
          </p:nvGrpSpPr>
          <p:grpSpPr>
            <a:xfrm>
              <a:off x="0" y="0"/>
              <a:ext cx="1016000" cy="1016000"/>
              <a:chOff x="0" y="0"/>
              <a:chExt cx="200691" cy="200691"/>
            </a:xfrm>
          </p:grpSpPr>
          <p:sp>
            <p:nvSpPr>
              <p:cNvPr id="62" name="Freeform 62"/>
              <p:cNvSpPr/>
              <p:nvPr/>
            </p:nvSpPr>
            <p:spPr>
              <a:xfrm>
                <a:off x="0" y="0"/>
                <a:ext cx="200691" cy="200691"/>
              </a:xfrm>
              <a:custGeom>
                <a:avLst/>
                <a:gdLst/>
                <a:ahLst/>
                <a:cxnLst/>
                <a:rect l="l" t="t" r="r" b="b"/>
                <a:pathLst>
                  <a:path w="200691" h="200691">
                    <a:moveTo>
                      <a:pt x="100346" y="0"/>
                    </a:moveTo>
                    <a:lnTo>
                      <a:pt x="100346" y="0"/>
                    </a:lnTo>
                    <a:cubicBezTo>
                      <a:pt x="155765" y="0"/>
                      <a:pt x="200691" y="44926"/>
                      <a:pt x="200691" y="100346"/>
                    </a:cubicBezTo>
                    <a:lnTo>
                      <a:pt x="200691" y="100346"/>
                    </a:lnTo>
                    <a:cubicBezTo>
                      <a:pt x="200691" y="155765"/>
                      <a:pt x="155765" y="200691"/>
                      <a:pt x="100346" y="200691"/>
                    </a:cubicBezTo>
                    <a:lnTo>
                      <a:pt x="100346" y="200691"/>
                    </a:lnTo>
                    <a:cubicBezTo>
                      <a:pt x="44926" y="200691"/>
                      <a:pt x="0" y="155765"/>
                      <a:pt x="0" y="100346"/>
                    </a:cubicBezTo>
                    <a:lnTo>
                      <a:pt x="0" y="100346"/>
                    </a:lnTo>
                    <a:cubicBezTo>
                      <a:pt x="0" y="44926"/>
                      <a:pt x="44926" y="0"/>
                      <a:pt x="100346" y="0"/>
                    </a:cubicBezTo>
                    <a:close/>
                  </a:path>
                </a:pathLst>
              </a:custGeom>
              <a:solidFill>
                <a:srgbClr val="666666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63" name="TextBox 63"/>
              <p:cNvSpPr txBox="1"/>
              <p:nvPr/>
            </p:nvSpPr>
            <p:spPr>
              <a:xfrm>
                <a:off x="0" y="19050"/>
                <a:ext cx="200691" cy="18164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22"/>
                  </a:lnSpc>
                </a:pPr>
                <a:endParaRPr/>
              </a:p>
            </p:txBody>
          </p:sp>
        </p:grpSp>
        <p:sp>
          <p:nvSpPr>
            <p:cNvPr id="64" name="Freeform 64"/>
            <p:cNvSpPr/>
            <p:nvPr/>
          </p:nvSpPr>
          <p:spPr>
            <a:xfrm>
              <a:off x="111284" y="63500"/>
              <a:ext cx="793432" cy="889000"/>
            </a:xfrm>
            <a:custGeom>
              <a:avLst/>
              <a:gdLst/>
              <a:ahLst/>
              <a:cxnLst/>
              <a:rect l="l" t="t" r="r" b="b"/>
              <a:pathLst>
                <a:path w="793432" h="889000">
                  <a:moveTo>
                    <a:pt x="0" y="0"/>
                  </a:moveTo>
                  <a:lnTo>
                    <a:pt x="793432" y="0"/>
                  </a:lnTo>
                  <a:lnTo>
                    <a:pt x="793432" y="889000"/>
                  </a:lnTo>
                  <a:lnTo>
                    <a:pt x="0" y="889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</p:grpSp>
      <p:grpSp>
        <p:nvGrpSpPr>
          <p:cNvPr id="65" name="Group 65"/>
          <p:cNvGrpSpPr/>
          <p:nvPr/>
        </p:nvGrpSpPr>
        <p:grpSpPr>
          <a:xfrm>
            <a:off x="4421319" y="3975558"/>
            <a:ext cx="762000" cy="762000"/>
            <a:chOff x="0" y="0"/>
            <a:chExt cx="1016000" cy="1016000"/>
          </a:xfrm>
        </p:grpSpPr>
        <p:grpSp>
          <p:nvGrpSpPr>
            <p:cNvPr id="66" name="Group 66"/>
            <p:cNvGrpSpPr/>
            <p:nvPr/>
          </p:nvGrpSpPr>
          <p:grpSpPr>
            <a:xfrm>
              <a:off x="0" y="0"/>
              <a:ext cx="1016000" cy="1016000"/>
              <a:chOff x="0" y="0"/>
              <a:chExt cx="200691" cy="200691"/>
            </a:xfrm>
          </p:grpSpPr>
          <p:sp>
            <p:nvSpPr>
              <p:cNvPr id="67" name="Freeform 67"/>
              <p:cNvSpPr/>
              <p:nvPr/>
            </p:nvSpPr>
            <p:spPr>
              <a:xfrm>
                <a:off x="0" y="0"/>
                <a:ext cx="200691" cy="200691"/>
              </a:xfrm>
              <a:custGeom>
                <a:avLst/>
                <a:gdLst/>
                <a:ahLst/>
                <a:cxnLst/>
                <a:rect l="l" t="t" r="r" b="b"/>
                <a:pathLst>
                  <a:path w="200691" h="200691">
                    <a:moveTo>
                      <a:pt x="100346" y="0"/>
                    </a:moveTo>
                    <a:lnTo>
                      <a:pt x="100346" y="0"/>
                    </a:lnTo>
                    <a:cubicBezTo>
                      <a:pt x="155765" y="0"/>
                      <a:pt x="200691" y="44926"/>
                      <a:pt x="200691" y="100346"/>
                    </a:cubicBezTo>
                    <a:lnTo>
                      <a:pt x="200691" y="100346"/>
                    </a:lnTo>
                    <a:cubicBezTo>
                      <a:pt x="200691" y="155765"/>
                      <a:pt x="155765" y="200691"/>
                      <a:pt x="100346" y="200691"/>
                    </a:cubicBezTo>
                    <a:lnTo>
                      <a:pt x="100346" y="200691"/>
                    </a:lnTo>
                    <a:cubicBezTo>
                      <a:pt x="44926" y="200691"/>
                      <a:pt x="0" y="155765"/>
                      <a:pt x="0" y="100346"/>
                    </a:cubicBezTo>
                    <a:lnTo>
                      <a:pt x="0" y="100346"/>
                    </a:lnTo>
                    <a:cubicBezTo>
                      <a:pt x="0" y="44926"/>
                      <a:pt x="44926" y="0"/>
                      <a:pt x="100346" y="0"/>
                    </a:cubicBezTo>
                    <a:close/>
                  </a:path>
                </a:pathLst>
              </a:custGeom>
              <a:solidFill>
                <a:srgbClr val="666666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68" name="TextBox 68"/>
              <p:cNvSpPr txBox="1"/>
              <p:nvPr/>
            </p:nvSpPr>
            <p:spPr>
              <a:xfrm>
                <a:off x="0" y="19050"/>
                <a:ext cx="200691" cy="18164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22"/>
                  </a:lnSpc>
                </a:pPr>
                <a:endParaRPr/>
              </a:p>
            </p:txBody>
          </p:sp>
        </p:grpSp>
        <p:sp>
          <p:nvSpPr>
            <p:cNvPr id="69" name="Freeform 69"/>
            <p:cNvSpPr/>
            <p:nvPr/>
          </p:nvSpPr>
          <p:spPr>
            <a:xfrm>
              <a:off x="102949" y="63500"/>
              <a:ext cx="810101" cy="889000"/>
            </a:xfrm>
            <a:custGeom>
              <a:avLst/>
              <a:gdLst/>
              <a:ahLst/>
              <a:cxnLst/>
              <a:rect l="l" t="t" r="r" b="b"/>
              <a:pathLst>
                <a:path w="810101" h="889000">
                  <a:moveTo>
                    <a:pt x="0" y="0"/>
                  </a:moveTo>
                  <a:lnTo>
                    <a:pt x="810102" y="0"/>
                  </a:lnTo>
                  <a:lnTo>
                    <a:pt x="810102" y="889000"/>
                  </a:lnTo>
                  <a:lnTo>
                    <a:pt x="0" y="889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</p:grpSp>
      <p:grpSp>
        <p:nvGrpSpPr>
          <p:cNvPr id="70" name="Group 70"/>
          <p:cNvGrpSpPr/>
          <p:nvPr/>
        </p:nvGrpSpPr>
        <p:grpSpPr>
          <a:xfrm>
            <a:off x="5307658" y="4880433"/>
            <a:ext cx="762000" cy="762000"/>
            <a:chOff x="0" y="0"/>
            <a:chExt cx="200691" cy="200691"/>
          </a:xfrm>
        </p:grpSpPr>
        <p:sp>
          <p:nvSpPr>
            <p:cNvPr id="71" name="Freeform 71"/>
            <p:cNvSpPr/>
            <p:nvPr/>
          </p:nvSpPr>
          <p:spPr>
            <a:xfrm>
              <a:off x="0" y="0"/>
              <a:ext cx="200691" cy="200691"/>
            </a:xfrm>
            <a:custGeom>
              <a:avLst/>
              <a:gdLst/>
              <a:ahLst/>
              <a:cxnLst/>
              <a:rect l="l" t="t" r="r" b="b"/>
              <a:pathLst>
                <a:path w="200691" h="200691">
                  <a:moveTo>
                    <a:pt x="100346" y="0"/>
                  </a:moveTo>
                  <a:lnTo>
                    <a:pt x="100346" y="0"/>
                  </a:lnTo>
                  <a:cubicBezTo>
                    <a:pt x="155765" y="0"/>
                    <a:pt x="200691" y="44926"/>
                    <a:pt x="200691" y="100346"/>
                  </a:cubicBezTo>
                  <a:lnTo>
                    <a:pt x="200691" y="100346"/>
                  </a:lnTo>
                  <a:cubicBezTo>
                    <a:pt x="200691" y="155765"/>
                    <a:pt x="155765" y="200691"/>
                    <a:pt x="100346" y="200691"/>
                  </a:cubicBezTo>
                  <a:lnTo>
                    <a:pt x="100346" y="200691"/>
                  </a:lnTo>
                  <a:cubicBezTo>
                    <a:pt x="44926" y="200691"/>
                    <a:pt x="0" y="155765"/>
                    <a:pt x="0" y="100346"/>
                  </a:cubicBezTo>
                  <a:lnTo>
                    <a:pt x="0" y="100346"/>
                  </a:lnTo>
                  <a:cubicBezTo>
                    <a:pt x="0" y="44926"/>
                    <a:pt x="44926" y="0"/>
                    <a:pt x="100346" y="0"/>
                  </a:cubicBezTo>
                  <a:close/>
                </a:path>
              </a:pathLst>
            </a:custGeom>
            <a:solidFill>
              <a:srgbClr val="666666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72" name="TextBox 72"/>
            <p:cNvSpPr txBox="1"/>
            <p:nvPr/>
          </p:nvSpPr>
          <p:spPr>
            <a:xfrm>
              <a:off x="0" y="19050"/>
              <a:ext cx="200691" cy="1816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2"/>
                </a:lnSpc>
              </a:pPr>
              <a:r>
                <a:rPr lang="en-US" sz="2038" b="1" spc="81">
                  <a:solidFill>
                    <a:srgbClr val="FFFFFF"/>
                  </a:solidFill>
                  <a:latin typeface="Now Bold"/>
                  <a:ea typeface="Now Bold"/>
                  <a:cs typeface="Now Bold"/>
                  <a:sym typeface="Now Bold"/>
                </a:rPr>
                <a:t>+</a:t>
              </a:r>
            </a:p>
          </p:txBody>
        </p:sp>
      </p:grpSp>
      <p:sp>
        <p:nvSpPr>
          <p:cNvPr id="73" name="TextBox 73"/>
          <p:cNvSpPr txBox="1"/>
          <p:nvPr/>
        </p:nvSpPr>
        <p:spPr>
          <a:xfrm>
            <a:off x="2783648" y="5166520"/>
            <a:ext cx="245864" cy="6335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37"/>
              </a:lnSpc>
              <a:spcBef>
                <a:spcPct val="0"/>
              </a:spcBef>
            </a:pPr>
            <a:r>
              <a:rPr lang="en-US" sz="4438" spc="177">
                <a:solidFill>
                  <a:srgbClr val="C7B384"/>
                </a:solidFill>
                <a:latin typeface="Chau Philomene"/>
                <a:ea typeface="Chau Philomene"/>
                <a:cs typeface="Chau Philomene"/>
                <a:sym typeface="Chau Philomene"/>
              </a:rPr>
              <a:t>&lt;</a:t>
            </a:r>
          </a:p>
        </p:txBody>
      </p:sp>
      <p:sp>
        <p:nvSpPr>
          <p:cNvPr id="74" name="TextBox 74"/>
          <p:cNvSpPr txBox="1"/>
          <p:nvPr/>
        </p:nvSpPr>
        <p:spPr>
          <a:xfrm>
            <a:off x="7553723" y="5181600"/>
            <a:ext cx="245864" cy="6335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37"/>
              </a:lnSpc>
              <a:spcBef>
                <a:spcPct val="0"/>
              </a:spcBef>
            </a:pPr>
            <a:r>
              <a:rPr lang="en-US" sz="4438" spc="177">
                <a:solidFill>
                  <a:srgbClr val="C7B384"/>
                </a:solidFill>
                <a:latin typeface="Chau Philomene"/>
                <a:ea typeface="Chau Philomene"/>
                <a:cs typeface="Chau Philomene"/>
                <a:sym typeface="Chau Philomene"/>
              </a:rPr>
              <a:t>&gt;</a:t>
            </a:r>
          </a:p>
        </p:txBody>
      </p:sp>
      <p:grpSp>
        <p:nvGrpSpPr>
          <p:cNvPr id="75" name="Group 75"/>
          <p:cNvGrpSpPr/>
          <p:nvPr/>
        </p:nvGrpSpPr>
        <p:grpSpPr>
          <a:xfrm>
            <a:off x="2515820" y="562537"/>
            <a:ext cx="5467521" cy="8771748"/>
            <a:chOff x="0" y="0"/>
            <a:chExt cx="1440006" cy="2310255"/>
          </a:xfrm>
        </p:grpSpPr>
        <p:sp>
          <p:nvSpPr>
            <p:cNvPr id="76" name="Freeform 76"/>
            <p:cNvSpPr/>
            <p:nvPr/>
          </p:nvSpPr>
          <p:spPr>
            <a:xfrm>
              <a:off x="0" y="0"/>
              <a:ext cx="1440006" cy="2310255"/>
            </a:xfrm>
            <a:custGeom>
              <a:avLst/>
              <a:gdLst/>
              <a:ahLst/>
              <a:cxnLst/>
              <a:rect l="l" t="t" r="r" b="b"/>
              <a:pathLst>
                <a:path w="1440006" h="2310255">
                  <a:moveTo>
                    <a:pt x="0" y="0"/>
                  </a:moveTo>
                  <a:lnTo>
                    <a:pt x="1440006" y="0"/>
                  </a:lnTo>
                  <a:lnTo>
                    <a:pt x="1440006" y="2310255"/>
                  </a:lnTo>
                  <a:lnTo>
                    <a:pt x="0" y="2310255"/>
                  </a:lnTo>
                  <a:close/>
                </a:path>
              </a:pathLst>
            </a:custGeom>
            <a:solidFill>
              <a:srgbClr val="000000">
                <a:alpha val="34902"/>
              </a:srgbClr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77" name="TextBox 77"/>
            <p:cNvSpPr txBox="1"/>
            <p:nvPr/>
          </p:nvSpPr>
          <p:spPr>
            <a:xfrm>
              <a:off x="0" y="19050"/>
              <a:ext cx="1440006" cy="22912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2"/>
                </a:lnSpc>
              </a:pPr>
              <a:endParaRPr/>
            </a:p>
          </p:txBody>
        </p:sp>
      </p:grpSp>
      <p:sp>
        <p:nvSpPr>
          <p:cNvPr id="78" name="Freeform 78"/>
          <p:cNvSpPr/>
          <p:nvPr/>
        </p:nvSpPr>
        <p:spPr>
          <a:xfrm>
            <a:off x="3192826" y="3012359"/>
            <a:ext cx="3901348" cy="4786930"/>
          </a:xfrm>
          <a:custGeom>
            <a:avLst/>
            <a:gdLst/>
            <a:ahLst/>
            <a:cxnLst/>
            <a:rect l="l" t="t" r="r" b="b"/>
            <a:pathLst>
              <a:path w="3901348" h="4786930">
                <a:moveTo>
                  <a:pt x="0" y="0"/>
                </a:moveTo>
                <a:lnTo>
                  <a:pt x="3901348" y="0"/>
                </a:lnTo>
                <a:lnTo>
                  <a:pt x="3901348" y="4786930"/>
                </a:lnTo>
                <a:lnTo>
                  <a:pt x="0" y="4786930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alphaModFix amt="93000"/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79" name="TextBox 79"/>
          <p:cNvSpPr txBox="1"/>
          <p:nvPr/>
        </p:nvSpPr>
        <p:spPr>
          <a:xfrm>
            <a:off x="3903651" y="5513070"/>
            <a:ext cx="2509601" cy="6110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344"/>
              </a:lnSpc>
              <a:spcBef>
                <a:spcPct val="0"/>
              </a:spcBef>
            </a:pPr>
            <a:r>
              <a:rPr lang="en-US" sz="2150" b="1" spc="86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HISTORIA DE OBJETO</a:t>
            </a:r>
          </a:p>
        </p:txBody>
      </p:sp>
      <p:sp>
        <p:nvSpPr>
          <p:cNvPr id="80" name="TextBox 80"/>
          <p:cNvSpPr txBox="1"/>
          <p:nvPr/>
        </p:nvSpPr>
        <p:spPr>
          <a:xfrm>
            <a:off x="4328084" y="6400364"/>
            <a:ext cx="1842993" cy="314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344"/>
              </a:lnSpc>
              <a:spcBef>
                <a:spcPct val="0"/>
              </a:spcBef>
            </a:pPr>
            <a:r>
              <a:rPr lang="en-US" sz="2150" b="1" spc="86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ESTADISTICA</a:t>
            </a:r>
          </a:p>
        </p:txBody>
      </p:sp>
      <p:sp>
        <p:nvSpPr>
          <p:cNvPr id="81" name="TextBox 81"/>
          <p:cNvSpPr txBox="1"/>
          <p:nvPr/>
        </p:nvSpPr>
        <p:spPr>
          <a:xfrm>
            <a:off x="4271470" y="3985008"/>
            <a:ext cx="1680564" cy="5021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216"/>
              </a:lnSpc>
              <a:spcBef>
                <a:spcPct val="0"/>
              </a:spcBef>
            </a:pPr>
            <a:r>
              <a:rPr lang="en-US" sz="2950" b="1" spc="118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NOMBRE</a:t>
            </a:r>
          </a:p>
        </p:txBody>
      </p:sp>
      <p:sp>
        <p:nvSpPr>
          <p:cNvPr id="82" name="TextBox 82"/>
          <p:cNvSpPr txBox="1"/>
          <p:nvPr/>
        </p:nvSpPr>
        <p:spPr>
          <a:xfrm>
            <a:off x="3861426" y="4709650"/>
            <a:ext cx="2509601" cy="3157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344"/>
              </a:lnSpc>
              <a:spcBef>
                <a:spcPct val="0"/>
              </a:spcBef>
            </a:pPr>
            <a:r>
              <a:rPr lang="en-US" sz="2150" b="1" spc="86" dirty="0" err="1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SELECCIONA</a:t>
            </a:r>
            <a:r>
              <a:rPr lang="en-US" sz="2150" b="1" spc="86" dirty="0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 ICON</a:t>
            </a:r>
          </a:p>
        </p:txBody>
      </p:sp>
      <p:sp>
        <p:nvSpPr>
          <p:cNvPr id="84" name="Rectángulo 83">
            <a:hlinkClick r:id="rId19" action="ppaction://hlinksldjump"/>
            <a:extLst>
              <a:ext uri="{FF2B5EF4-FFF2-40B4-BE49-F238E27FC236}">
                <a16:creationId xmlns:a16="http://schemas.microsoft.com/office/drawing/2014/main" id="{D53E2E42-1424-CFE0-5E6B-A29421E01339}"/>
              </a:ext>
            </a:extLst>
          </p:cNvPr>
          <p:cNvSpPr/>
          <p:nvPr/>
        </p:nvSpPr>
        <p:spPr>
          <a:xfrm>
            <a:off x="3903651" y="4668131"/>
            <a:ext cx="2571018" cy="276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570956" y="638523"/>
            <a:ext cx="5357250" cy="8619777"/>
          </a:xfrm>
          <a:custGeom>
            <a:avLst/>
            <a:gdLst/>
            <a:ahLst/>
            <a:cxnLst/>
            <a:rect l="l" t="t" r="r" b="b"/>
            <a:pathLst>
              <a:path w="5357250" h="8619777">
                <a:moveTo>
                  <a:pt x="0" y="0"/>
                </a:moveTo>
                <a:lnTo>
                  <a:pt x="5357250" y="0"/>
                </a:lnTo>
                <a:lnTo>
                  <a:pt x="5357250" y="8619777"/>
                </a:lnTo>
                <a:lnTo>
                  <a:pt x="0" y="86197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7586" r="-43312"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3" name="Freeform 3"/>
          <p:cNvSpPr/>
          <p:nvPr/>
        </p:nvSpPr>
        <p:spPr>
          <a:xfrm>
            <a:off x="2465516" y="0"/>
            <a:ext cx="5581047" cy="10287000"/>
          </a:xfrm>
          <a:custGeom>
            <a:avLst/>
            <a:gdLst/>
            <a:ahLst/>
            <a:cxnLst/>
            <a:rect l="l" t="t" r="r" b="b"/>
            <a:pathLst>
              <a:path w="5581047" h="10287000">
                <a:moveTo>
                  <a:pt x="0" y="0"/>
                </a:moveTo>
                <a:lnTo>
                  <a:pt x="5581047" y="0"/>
                </a:lnTo>
                <a:lnTo>
                  <a:pt x="5581047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w="19050" cap="sq">
            <a:solidFill>
              <a:srgbClr val="FEFEFE"/>
            </a:solidFill>
            <a:prstDash val="solid"/>
            <a:miter/>
          </a:ln>
        </p:spPr>
        <p:txBody>
          <a:bodyPr/>
          <a:lstStyle/>
          <a:p>
            <a:endParaRPr lang="es-CO"/>
          </a:p>
        </p:txBody>
      </p:sp>
      <p:grpSp>
        <p:nvGrpSpPr>
          <p:cNvPr id="4" name="Group 4"/>
          <p:cNvGrpSpPr/>
          <p:nvPr/>
        </p:nvGrpSpPr>
        <p:grpSpPr>
          <a:xfrm>
            <a:off x="3245484" y="1028700"/>
            <a:ext cx="4124349" cy="696512"/>
            <a:chOff x="0" y="0"/>
            <a:chExt cx="1086248" cy="18344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086248" cy="183443"/>
            </a:xfrm>
            <a:custGeom>
              <a:avLst/>
              <a:gdLst/>
              <a:ahLst/>
              <a:cxnLst/>
              <a:rect l="l" t="t" r="r" b="b"/>
              <a:pathLst>
                <a:path w="1086248" h="183443">
                  <a:moveTo>
                    <a:pt x="80716" y="0"/>
                  </a:moveTo>
                  <a:lnTo>
                    <a:pt x="1005532" y="0"/>
                  </a:lnTo>
                  <a:cubicBezTo>
                    <a:pt x="1050110" y="0"/>
                    <a:pt x="1086248" y="36138"/>
                    <a:pt x="1086248" y="80716"/>
                  </a:cubicBezTo>
                  <a:lnTo>
                    <a:pt x="1086248" y="102727"/>
                  </a:lnTo>
                  <a:cubicBezTo>
                    <a:pt x="1086248" y="124134"/>
                    <a:pt x="1077744" y="144665"/>
                    <a:pt x="1062607" y="159802"/>
                  </a:cubicBezTo>
                  <a:cubicBezTo>
                    <a:pt x="1047470" y="174939"/>
                    <a:pt x="1026939" y="183443"/>
                    <a:pt x="1005532" y="183443"/>
                  </a:cubicBezTo>
                  <a:lnTo>
                    <a:pt x="80716" y="183443"/>
                  </a:lnTo>
                  <a:cubicBezTo>
                    <a:pt x="36138" y="183443"/>
                    <a:pt x="0" y="147306"/>
                    <a:pt x="0" y="102727"/>
                  </a:cubicBezTo>
                  <a:lnTo>
                    <a:pt x="0" y="80716"/>
                  </a:lnTo>
                  <a:cubicBezTo>
                    <a:pt x="0" y="59309"/>
                    <a:pt x="8504" y="38779"/>
                    <a:pt x="23641" y="23641"/>
                  </a:cubicBezTo>
                  <a:cubicBezTo>
                    <a:pt x="38779" y="8504"/>
                    <a:pt x="59309" y="0"/>
                    <a:pt x="80716" y="0"/>
                  </a:cubicBezTo>
                  <a:close/>
                </a:path>
              </a:pathLst>
            </a:custGeom>
            <a:solidFill>
              <a:srgbClr val="000000">
                <a:alpha val="32941"/>
              </a:srgbClr>
            </a:solidFill>
            <a:ln w="161925" cap="rnd">
              <a:solidFill>
                <a:srgbClr val="000000">
                  <a:alpha val="32941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lang="es-CO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19050"/>
              <a:ext cx="1086248" cy="1643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2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3210992" y="907806"/>
            <a:ext cx="4090095" cy="938300"/>
            <a:chOff x="0" y="0"/>
            <a:chExt cx="1077227" cy="24712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077227" cy="247124"/>
            </a:xfrm>
            <a:custGeom>
              <a:avLst/>
              <a:gdLst/>
              <a:ahLst/>
              <a:cxnLst/>
              <a:rect l="l" t="t" r="r" b="b"/>
              <a:pathLst>
                <a:path w="1077227" h="247124">
                  <a:moveTo>
                    <a:pt x="32178" y="0"/>
                  </a:moveTo>
                  <a:lnTo>
                    <a:pt x="1045048" y="0"/>
                  </a:lnTo>
                  <a:cubicBezTo>
                    <a:pt x="1053583" y="0"/>
                    <a:pt x="1061767" y="3390"/>
                    <a:pt x="1067802" y="9425"/>
                  </a:cubicBezTo>
                  <a:cubicBezTo>
                    <a:pt x="1073836" y="15459"/>
                    <a:pt x="1077227" y="23644"/>
                    <a:pt x="1077227" y="32178"/>
                  </a:cubicBezTo>
                  <a:lnTo>
                    <a:pt x="1077227" y="214946"/>
                  </a:lnTo>
                  <a:cubicBezTo>
                    <a:pt x="1077227" y="223480"/>
                    <a:pt x="1073836" y="231665"/>
                    <a:pt x="1067802" y="237700"/>
                  </a:cubicBezTo>
                  <a:cubicBezTo>
                    <a:pt x="1061767" y="243734"/>
                    <a:pt x="1053583" y="247124"/>
                    <a:pt x="1045048" y="247124"/>
                  </a:cubicBezTo>
                  <a:lnTo>
                    <a:pt x="32178" y="247124"/>
                  </a:lnTo>
                  <a:cubicBezTo>
                    <a:pt x="23644" y="247124"/>
                    <a:pt x="15459" y="243734"/>
                    <a:pt x="9425" y="237700"/>
                  </a:cubicBezTo>
                  <a:cubicBezTo>
                    <a:pt x="3390" y="231665"/>
                    <a:pt x="0" y="223480"/>
                    <a:pt x="0" y="214946"/>
                  </a:cubicBezTo>
                  <a:lnTo>
                    <a:pt x="0" y="32178"/>
                  </a:lnTo>
                  <a:cubicBezTo>
                    <a:pt x="0" y="23644"/>
                    <a:pt x="3390" y="15459"/>
                    <a:pt x="9425" y="9425"/>
                  </a:cubicBezTo>
                  <a:cubicBezTo>
                    <a:pt x="15459" y="3390"/>
                    <a:pt x="23644" y="0"/>
                    <a:pt x="3217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CO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85725"/>
              <a:ext cx="1077227" cy="3328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6019"/>
                </a:lnSpc>
                <a:spcBef>
                  <a:spcPct val="0"/>
                </a:spcBef>
              </a:pPr>
              <a:r>
                <a:rPr lang="en-US" sz="4299" b="1">
                  <a:solidFill>
                    <a:srgbClr val="F0B16E"/>
                  </a:solidFill>
                  <a:latin typeface="Garamond Bold"/>
                  <a:ea typeface="Garamond Bold"/>
                  <a:cs typeface="Garamond Bold"/>
                  <a:sym typeface="Garamond Bold"/>
                </a:rPr>
                <a:t>Editar personaje</a:t>
              </a:r>
            </a:p>
          </p:txBody>
        </p:sp>
      </p:grpSp>
      <p:sp>
        <p:nvSpPr>
          <p:cNvPr id="10" name="AutoShape 10"/>
          <p:cNvSpPr/>
          <p:nvPr/>
        </p:nvSpPr>
        <p:spPr>
          <a:xfrm>
            <a:off x="3610120" y="1950881"/>
            <a:ext cx="3291840" cy="0"/>
          </a:xfrm>
          <a:prstGeom prst="line">
            <a:avLst/>
          </a:prstGeom>
          <a:ln w="38100" cap="flat">
            <a:solidFill>
              <a:srgbClr val="57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O"/>
          </a:p>
        </p:txBody>
      </p:sp>
      <p:grpSp>
        <p:nvGrpSpPr>
          <p:cNvPr id="11" name="Group 11"/>
          <p:cNvGrpSpPr/>
          <p:nvPr/>
        </p:nvGrpSpPr>
        <p:grpSpPr>
          <a:xfrm>
            <a:off x="3193865" y="2074059"/>
            <a:ext cx="4124349" cy="938300"/>
            <a:chOff x="0" y="0"/>
            <a:chExt cx="5499132" cy="1251067"/>
          </a:xfrm>
        </p:grpSpPr>
        <p:grpSp>
          <p:nvGrpSpPr>
            <p:cNvPr id="12" name="Group 12"/>
            <p:cNvGrpSpPr/>
            <p:nvPr/>
          </p:nvGrpSpPr>
          <p:grpSpPr>
            <a:xfrm>
              <a:off x="0" y="161192"/>
              <a:ext cx="5499132" cy="928683"/>
              <a:chOff x="0" y="0"/>
              <a:chExt cx="1086248" cy="183443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1086248" cy="183443"/>
              </a:xfrm>
              <a:custGeom>
                <a:avLst/>
                <a:gdLst/>
                <a:ahLst/>
                <a:cxnLst/>
                <a:rect l="l" t="t" r="r" b="b"/>
                <a:pathLst>
                  <a:path w="1086248" h="183443">
                    <a:moveTo>
                      <a:pt x="80716" y="0"/>
                    </a:moveTo>
                    <a:lnTo>
                      <a:pt x="1005532" y="0"/>
                    </a:lnTo>
                    <a:cubicBezTo>
                      <a:pt x="1050110" y="0"/>
                      <a:pt x="1086248" y="36138"/>
                      <a:pt x="1086248" y="80716"/>
                    </a:cubicBezTo>
                    <a:lnTo>
                      <a:pt x="1086248" y="102727"/>
                    </a:lnTo>
                    <a:cubicBezTo>
                      <a:pt x="1086248" y="124134"/>
                      <a:pt x="1077744" y="144665"/>
                      <a:pt x="1062607" y="159802"/>
                    </a:cubicBezTo>
                    <a:cubicBezTo>
                      <a:pt x="1047470" y="174939"/>
                      <a:pt x="1026939" y="183443"/>
                      <a:pt x="1005532" y="183443"/>
                    </a:cubicBezTo>
                    <a:lnTo>
                      <a:pt x="80716" y="183443"/>
                    </a:lnTo>
                    <a:cubicBezTo>
                      <a:pt x="36138" y="183443"/>
                      <a:pt x="0" y="147306"/>
                      <a:pt x="0" y="102727"/>
                    </a:cubicBezTo>
                    <a:lnTo>
                      <a:pt x="0" y="80716"/>
                    </a:lnTo>
                    <a:cubicBezTo>
                      <a:pt x="0" y="59309"/>
                      <a:pt x="8504" y="38779"/>
                      <a:pt x="23641" y="23641"/>
                    </a:cubicBezTo>
                    <a:cubicBezTo>
                      <a:pt x="38779" y="8504"/>
                      <a:pt x="59309" y="0"/>
                      <a:pt x="80716" y="0"/>
                    </a:cubicBezTo>
                    <a:close/>
                  </a:path>
                </a:pathLst>
              </a:custGeom>
              <a:solidFill>
                <a:srgbClr val="FEFEFE">
                  <a:alpha val="14902"/>
                </a:srgbClr>
              </a:solidFill>
              <a:ln w="19050" cap="rnd">
                <a:solidFill>
                  <a:srgbClr val="000000">
                    <a:alpha val="14902"/>
                  </a:srgbClr>
                </a:solidFill>
                <a:prstDash val="solid"/>
                <a:round/>
              </a:ln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19050"/>
                <a:ext cx="1086248" cy="16439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22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161192"/>
              <a:ext cx="5499132" cy="928683"/>
              <a:chOff x="0" y="0"/>
              <a:chExt cx="1086248" cy="183443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1086248" cy="183443"/>
              </a:xfrm>
              <a:custGeom>
                <a:avLst/>
                <a:gdLst/>
                <a:ahLst/>
                <a:cxnLst/>
                <a:rect l="l" t="t" r="r" b="b"/>
                <a:pathLst>
                  <a:path w="1086248" h="183443">
                    <a:moveTo>
                      <a:pt x="80716" y="0"/>
                    </a:moveTo>
                    <a:lnTo>
                      <a:pt x="1005532" y="0"/>
                    </a:lnTo>
                    <a:cubicBezTo>
                      <a:pt x="1050110" y="0"/>
                      <a:pt x="1086248" y="36138"/>
                      <a:pt x="1086248" y="80716"/>
                    </a:cubicBezTo>
                    <a:lnTo>
                      <a:pt x="1086248" y="102727"/>
                    </a:lnTo>
                    <a:cubicBezTo>
                      <a:pt x="1086248" y="124134"/>
                      <a:pt x="1077744" y="144665"/>
                      <a:pt x="1062607" y="159802"/>
                    </a:cubicBezTo>
                    <a:cubicBezTo>
                      <a:pt x="1047470" y="174939"/>
                      <a:pt x="1026939" y="183443"/>
                      <a:pt x="1005532" y="183443"/>
                    </a:cubicBezTo>
                    <a:lnTo>
                      <a:pt x="80716" y="183443"/>
                    </a:lnTo>
                    <a:cubicBezTo>
                      <a:pt x="36138" y="183443"/>
                      <a:pt x="0" y="147306"/>
                      <a:pt x="0" y="102727"/>
                    </a:cubicBezTo>
                    <a:lnTo>
                      <a:pt x="0" y="80716"/>
                    </a:lnTo>
                    <a:cubicBezTo>
                      <a:pt x="0" y="59309"/>
                      <a:pt x="8504" y="38779"/>
                      <a:pt x="23641" y="23641"/>
                    </a:cubicBezTo>
                    <a:cubicBezTo>
                      <a:pt x="38779" y="8504"/>
                      <a:pt x="59309" y="0"/>
                      <a:pt x="80716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rnd">
                <a:solidFill>
                  <a:srgbClr val="000000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19050"/>
                <a:ext cx="1086248" cy="16439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22"/>
                  </a:lnSpc>
                </a:pPr>
                <a:endParaRPr/>
              </a:p>
            </p:txBody>
          </p:sp>
        </p:grpSp>
        <p:grpSp>
          <p:nvGrpSpPr>
            <p:cNvPr id="18" name="Group 18"/>
            <p:cNvGrpSpPr/>
            <p:nvPr/>
          </p:nvGrpSpPr>
          <p:grpSpPr>
            <a:xfrm>
              <a:off x="45671" y="0"/>
              <a:ext cx="5453460" cy="1251067"/>
              <a:chOff x="0" y="0"/>
              <a:chExt cx="1077227" cy="247124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1077227" cy="247124"/>
              </a:xfrm>
              <a:custGeom>
                <a:avLst/>
                <a:gdLst/>
                <a:ahLst/>
                <a:cxnLst/>
                <a:rect l="l" t="t" r="r" b="b"/>
                <a:pathLst>
                  <a:path w="1077227" h="247124">
                    <a:moveTo>
                      <a:pt x="32178" y="0"/>
                    </a:moveTo>
                    <a:lnTo>
                      <a:pt x="1045048" y="0"/>
                    </a:lnTo>
                    <a:cubicBezTo>
                      <a:pt x="1053583" y="0"/>
                      <a:pt x="1061767" y="3390"/>
                      <a:pt x="1067802" y="9425"/>
                    </a:cubicBezTo>
                    <a:cubicBezTo>
                      <a:pt x="1073836" y="15459"/>
                      <a:pt x="1077227" y="23644"/>
                      <a:pt x="1077227" y="32178"/>
                    </a:cubicBezTo>
                    <a:lnTo>
                      <a:pt x="1077227" y="214946"/>
                    </a:lnTo>
                    <a:cubicBezTo>
                      <a:pt x="1077227" y="223480"/>
                      <a:pt x="1073836" y="231665"/>
                      <a:pt x="1067802" y="237700"/>
                    </a:cubicBezTo>
                    <a:cubicBezTo>
                      <a:pt x="1061767" y="243734"/>
                      <a:pt x="1053583" y="247124"/>
                      <a:pt x="1045048" y="247124"/>
                    </a:cubicBezTo>
                    <a:lnTo>
                      <a:pt x="32178" y="247124"/>
                    </a:lnTo>
                    <a:cubicBezTo>
                      <a:pt x="23644" y="247124"/>
                      <a:pt x="15459" y="243734"/>
                      <a:pt x="9425" y="237700"/>
                    </a:cubicBezTo>
                    <a:cubicBezTo>
                      <a:pt x="3390" y="231665"/>
                      <a:pt x="0" y="223480"/>
                      <a:pt x="0" y="214946"/>
                    </a:cubicBezTo>
                    <a:lnTo>
                      <a:pt x="0" y="32178"/>
                    </a:lnTo>
                    <a:cubicBezTo>
                      <a:pt x="0" y="23644"/>
                      <a:pt x="3390" y="15459"/>
                      <a:pt x="9425" y="9425"/>
                    </a:cubicBezTo>
                    <a:cubicBezTo>
                      <a:pt x="15459" y="3390"/>
                      <a:pt x="23644" y="0"/>
                      <a:pt x="32178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20" name="TextBox 20"/>
              <p:cNvSpPr txBox="1"/>
              <p:nvPr/>
            </p:nvSpPr>
            <p:spPr>
              <a:xfrm>
                <a:off x="0" y="-85725"/>
                <a:ext cx="1077227" cy="33284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6019"/>
                  </a:lnSpc>
                  <a:spcBef>
                    <a:spcPct val="0"/>
                  </a:spcBef>
                </a:pPr>
                <a:r>
                  <a:rPr lang="en-US" sz="4299" b="1">
                    <a:solidFill>
                      <a:srgbClr val="060606"/>
                    </a:solidFill>
                    <a:latin typeface="Garamond Bold"/>
                    <a:ea typeface="Garamond Bold"/>
                    <a:cs typeface="Garamond Bold"/>
                    <a:sym typeface="Garamond Bold"/>
                  </a:rPr>
                  <a:t>Seleccionar</a:t>
                </a:r>
              </a:p>
            </p:txBody>
          </p:sp>
        </p:grpSp>
      </p:grpSp>
      <p:grpSp>
        <p:nvGrpSpPr>
          <p:cNvPr id="33" name="Group 33"/>
          <p:cNvGrpSpPr/>
          <p:nvPr/>
        </p:nvGrpSpPr>
        <p:grpSpPr>
          <a:xfrm>
            <a:off x="3089184" y="3117134"/>
            <a:ext cx="4333712" cy="4962668"/>
            <a:chOff x="0" y="0"/>
            <a:chExt cx="740948" cy="848483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740948" cy="848483"/>
            </a:xfrm>
            <a:custGeom>
              <a:avLst/>
              <a:gdLst/>
              <a:ahLst/>
              <a:cxnLst/>
              <a:rect l="l" t="t" r="r" b="b"/>
              <a:pathLst>
                <a:path w="740948" h="848483">
                  <a:moveTo>
                    <a:pt x="17864" y="0"/>
                  </a:moveTo>
                  <a:lnTo>
                    <a:pt x="723084" y="0"/>
                  </a:lnTo>
                  <a:cubicBezTo>
                    <a:pt x="732950" y="0"/>
                    <a:pt x="740948" y="7998"/>
                    <a:pt x="740948" y="17864"/>
                  </a:cubicBezTo>
                  <a:lnTo>
                    <a:pt x="740948" y="830618"/>
                  </a:lnTo>
                  <a:cubicBezTo>
                    <a:pt x="740948" y="840485"/>
                    <a:pt x="732950" y="848483"/>
                    <a:pt x="723084" y="848483"/>
                  </a:cubicBezTo>
                  <a:lnTo>
                    <a:pt x="17864" y="848483"/>
                  </a:lnTo>
                  <a:cubicBezTo>
                    <a:pt x="7998" y="848483"/>
                    <a:pt x="0" y="840485"/>
                    <a:pt x="0" y="830618"/>
                  </a:cubicBezTo>
                  <a:lnTo>
                    <a:pt x="0" y="17864"/>
                  </a:lnTo>
                  <a:cubicBezTo>
                    <a:pt x="0" y="7998"/>
                    <a:pt x="7998" y="0"/>
                    <a:pt x="17864" y="0"/>
                  </a:cubicBezTo>
                  <a:close/>
                </a:path>
              </a:pathLst>
            </a:custGeom>
            <a:solidFill>
              <a:srgbClr val="C7B384">
                <a:alpha val="35686"/>
              </a:srgbClr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0" y="19050"/>
              <a:ext cx="740948" cy="829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2"/>
                </a:lnSpc>
              </a:pPr>
              <a:endParaRPr/>
            </a:p>
          </p:txBody>
        </p:sp>
      </p:grpSp>
      <p:sp>
        <p:nvSpPr>
          <p:cNvPr id="36" name="AutoShape 36"/>
          <p:cNvSpPr/>
          <p:nvPr/>
        </p:nvSpPr>
        <p:spPr>
          <a:xfrm>
            <a:off x="3497580" y="3594483"/>
            <a:ext cx="329184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O"/>
          </a:p>
        </p:txBody>
      </p:sp>
      <p:grpSp>
        <p:nvGrpSpPr>
          <p:cNvPr id="37" name="Group 37"/>
          <p:cNvGrpSpPr/>
          <p:nvPr/>
        </p:nvGrpSpPr>
        <p:grpSpPr>
          <a:xfrm>
            <a:off x="3326549" y="3794583"/>
            <a:ext cx="3849713" cy="4068560"/>
            <a:chOff x="0" y="0"/>
            <a:chExt cx="1013916" cy="1071555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1013916" cy="1071555"/>
            </a:xfrm>
            <a:custGeom>
              <a:avLst/>
              <a:gdLst/>
              <a:ahLst/>
              <a:cxnLst/>
              <a:rect l="l" t="t" r="r" b="b"/>
              <a:pathLst>
                <a:path w="1013916" h="1071555">
                  <a:moveTo>
                    <a:pt x="58320" y="0"/>
                  </a:moveTo>
                  <a:lnTo>
                    <a:pt x="955596" y="0"/>
                  </a:lnTo>
                  <a:cubicBezTo>
                    <a:pt x="987806" y="0"/>
                    <a:pt x="1013916" y="26111"/>
                    <a:pt x="1013916" y="58320"/>
                  </a:cubicBezTo>
                  <a:lnTo>
                    <a:pt x="1013916" y="1013235"/>
                  </a:lnTo>
                  <a:cubicBezTo>
                    <a:pt x="1013916" y="1028702"/>
                    <a:pt x="1007772" y="1043536"/>
                    <a:pt x="996835" y="1054474"/>
                  </a:cubicBezTo>
                  <a:cubicBezTo>
                    <a:pt x="985898" y="1065411"/>
                    <a:pt x="971064" y="1071555"/>
                    <a:pt x="955596" y="1071555"/>
                  </a:cubicBezTo>
                  <a:lnTo>
                    <a:pt x="58320" y="1071555"/>
                  </a:lnTo>
                  <a:cubicBezTo>
                    <a:pt x="26111" y="1071555"/>
                    <a:pt x="0" y="1045444"/>
                    <a:pt x="0" y="1013235"/>
                  </a:cubicBezTo>
                  <a:lnTo>
                    <a:pt x="0" y="58320"/>
                  </a:lnTo>
                  <a:cubicBezTo>
                    <a:pt x="0" y="26111"/>
                    <a:pt x="26111" y="0"/>
                    <a:pt x="58320" y="0"/>
                  </a:cubicBezTo>
                  <a:close/>
                </a:path>
              </a:pathLst>
            </a:custGeom>
            <a:solidFill>
              <a:srgbClr val="666666">
                <a:alpha val="51765"/>
              </a:srgbClr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39" name="TextBox 39"/>
            <p:cNvSpPr txBox="1"/>
            <p:nvPr/>
          </p:nvSpPr>
          <p:spPr>
            <a:xfrm>
              <a:off x="0" y="19050"/>
              <a:ext cx="1013916" cy="10525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2"/>
                </a:lnSpc>
              </a:pPr>
              <a:endParaRPr/>
            </a:p>
          </p:txBody>
        </p:sp>
      </p:grpSp>
      <p:grpSp>
        <p:nvGrpSpPr>
          <p:cNvPr id="40" name="Group 40"/>
          <p:cNvGrpSpPr/>
          <p:nvPr/>
        </p:nvGrpSpPr>
        <p:grpSpPr>
          <a:xfrm>
            <a:off x="4421319" y="4880433"/>
            <a:ext cx="762000" cy="762000"/>
            <a:chOff x="0" y="0"/>
            <a:chExt cx="200691" cy="200691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200691" cy="200691"/>
            </a:xfrm>
            <a:custGeom>
              <a:avLst/>
              <a:gdLst/>
              <a:ahLst/>
              <a:cxnLst/>
              <a:rect l="l" t="t" r="r" b="b"/>
              <a:pathLst>
                <a:path w="200691" h="200691">
                  <a:moveTo>
                    <a:pt x="100346" y="0"/>
                  </a:moveTo>
                  <a:lnTo>
                    <a:pt x="100346" y="0"/>
                  </a:lnTo>
                  <a:cubicBezTo>
                    <a:pt x="155765" y="0"/>
                    <a:pt x="200691" y="44926"/>
                    <a:pt x="200691" y="100346"/>
                  </a:cubicBezTo>
                  <a:lnTo>
                    <a:pt x="200691" y="100346"/>
                  </a:lnTo>
                  <a:cubicBezTo>
                    <a:pt x="200691" y="155765"/>
                    <a:pt x="155765" y="200691"/>
                    <a:pt x="100346" y="200691"/>
                  </a:cubicBezTo>
                  <a:lnTo>
                    <a:pt x="100346" y="200691"/>
                  </a:lnTo>
                  <a:cubicBezTo>
                    <a:pt x="44926" y="200691"/>
                    <a:pt x="0" y="155765"/>
                    <a:pt x="0" y="100346"/>
                  </a:cubicBezTo>
                  <a:lnTo>
                    <a:pt x="0" y="100346"/>
                  </a:lnTo>
                  <a:cubicBezTo>
                    <a:pt x="0" y="44926"/>
                    <a:pt x="44926" y="0"/>
                    <a:pt x="100346" y="0"/>
                  </a:cubicBezTo>
                  <a:close/>
                </a:path>
              </a:pathLst>
            </a:custGeom>
            <a:solidFill>
              <a:srgbClr val="666666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42" name="TextBox 42"/>
            <p:cNvSpPr txBox="1"/>
            <p:nvPr/>
          </p:nvSpPr>
          <p:spPr>
            <a:xfrm>
              <a:off x="0" y="19050"/>
              <a:ext cx="200691" cy="1816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2"/>
                </a:lnSpc>
              </a:pPr>
              <a:endParaRPr/>
            </a:p>
          </p:txBody>
        </p:sp>
      </p:grpSp>
      <p:sp>
        <p:nvSpPr>
          <p:cNvPr id="43" name="Freeform 43"/>
          <p:cNvSpPr/>
          <p:nvPr/>
        </p:nvSpPr>
        <p:spPr>
          <a:xfrm>
            <a:off x="4421319" y="4954766"/>
            <a:ext cx="749157" cy="666750"/>
          </a:xfrm>
          <a:custGeom>
            <a:avLst/>
            <a:gdLst/>
            <a:ahLst/>
            <a:cxnLst/>
            <a:rect l="l" t="t" r="r" b="b"/>
            <a:pathLst>
              <a:path w="749157" h="666750">
                <a:moveTo>
                  <a:pt x="0" y="0"/>
                </a:moveTo>
                <a:lnTo>
                  <a:pt x="749157" y="0"/>
                </a:lnTo>
                <a:lnTo>
                  <a:pt x="749157" y="666750"/>
                </a:lnTo>
                <a:lnTo>
                  <a:pt x="0" y="66675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44" name="Group 44"/>
          <p:cNvGrpSpPr/>
          <p:nvPr/>
        </p:nvGrpSpPr>
        <p:grpSpPr>
          <a:xfrm>
            <a:off x="3516630" y="4880433"/>
            <a:ext cx="762000" cy="762000"/>
            <a:chOff x="0" y="0"/>
            <a:chExt cx="1016000" cy="1016000"/>
          </a:xfrm>
        </p:grpSpPr>
        <p:grpSp>
          <p:nvGrpSpPr>
            <p:cNvPr id="45" name="Group 45"/>
            <p:cNvGrpSpPr/>
            <p:nvPr/>
          </p:nvGrpSpPr>
          <p:grpSpPr>
            <a:xfrm>
              <a:off x="0" y="0"/>
              <a:ext cx="1016000" cy="1016000"/>
              <a:chOff x="0" y="0"/>
              <a:chExt cx="200691" cy="200691"/>
            </a:xfrm>
          </p:grpSpPr>
          <p:sp>
            <p:nvSpPr>
              <p:cNvPr id="46" name="Freeform 46"/>
              <p:cNvSpPr/>
              <p:nvPr/>
            </p:nvSpPr>
            <p:spPr>
              <a:xfrm>
                <a:off x="0" y="0"/>
                <a:ext cx="200691" cy="200691"/>
              </a:xfrm>
              <a:custGeom>
                <a:avLst/>
                <a:gdLst/>
                <a:ahLst/>
                <a:cxnLst/>
                <a:rect l="l" t="t" r="r" b="b"/>
                <a:pathLst>
                  <a:path w="200691" h="200691">
                    <a:moveTo>
                      <a:pt x="100346" y="0"/>
                    </a:moveTo>
                    <a:lnTo>
                      <a:pt x="100346" y="0"/>
                    </a:lnTo>
                    <a:cubicBezTo>
                      <a:pt x="155765" y="0"/>
                      <a:pt x="200691" y="44926"/>
                      <a:pt x="200691" y="100346"/>
                    </a:cubicBezTo>
                    <a:lnTo>
                      <a:pt x="200691" y="100346"/>
                    </a:lnTo>
                    <a:cubicBezTo>
                      <a:pt x="200691" y="155765"/>
                      <a:pt x="155765" y="200691"/>
                      <a:pt x="100346" y="200691"/>
                    </a:cubicBezTo>
                    <a:lnTo>
                      <a:pt x="100346" y="200691"/>
                    </a:lnTo>
                    <a:cubicBezTo>
                      <a:pt x="44926" y="200691"/>
                      <a:pt x="0" y="155765"/>
                      <a:pt x="0" y="100346"/>
                    </a:cubicBezTo>
                    <a:lnTo>
                      <a:pt x="0" y="100346"/>
                    </a:lnTo>
                    <a:cubicBezTo>
                      <a:pt x="0" y="44926"/>
                      <a:pt x="44926" y="0"/>
                      <a:pt x="100346" y="0"/>
                    </a:cubicBezTo>
                    <a:close/>
                  </a:path>
                </a:pathLst>
              </a:custGeom>
              <a:solidFill>
                <a:srgbClr val="666666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47" name="TextBox 47"/>
              <p:cNvSpPr txBox="1"/>
              <p:nvPr/>
            </p:nvSpPr>
            <p:spPr>
              <a:xfrm>
                <a:off x="0" y="19050"/>
                <a:ext cx="200691" cy="18164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22"/>
                  </a:lnSpc>
                </a:pPr>
                <a:endParaRPr/>
              </a:p>
            </p:txBody>
          </p:sp>
        </p:grpSp>
        <p:sp>
          <p:nvSpPr>
            <p:cNvPr id="48" name="Freeform 48"/>
            <p:cNvSpPr/>
            <p:nvPr/>
          </p:nvSpPr>
          <p:spPr>
            <a:xfrm>
              <a:off x="119153" y="119153"/>
              <a:ext cx="777695" cy="777695"/>
            </a:xfrm>
            <a:custGeom>
              <a:avLst/>
              <a:gdLst/>
              <a:ahLst/>
              <a:cxnLst/>
              <a:rect l="l" t="t" r="r" b="b"/>
              <a:pathLst>
                <a:path w="777695" h="777695">
                  <a:moveTo>
                    <a:pt x="0" y="0"/>
                  </a:moveTo>
                  <a:lnTo>
                    <a:pt x="777694" y="0"/>
                  </a:lnTo>
                  <a:lnTo>
                    <a:pt x="777694" y="777694"/>
                  </a:lnTo>
                  <a:lnTo>
                    <a:pt x="0" y="7776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</p:grpSp>
      <p:grpSp>
        <p:nvGrpSpPr>
          <p:cNvPr id="49" name="Group 49"/>
          <p:cNvGrpSpPr/>
          <p:nvPr/>
        </p:nvGrpSpPr>
        <p:grpSpPr>
          <a:xfrm>
            <a:off x="3516630" y="3975558"/>
            <a:ext cx="762000" cy="762000"/>
            <a:chOff x="0" y="0"/>
            <a:chExt cx="1016000" cy="1016000"/>
          </a:xfrm>
        </p:grpSpPr>
        <p:grpSp>
          <p:nvGrpSpPr>
            <p:cNvPr id="50" name="Group 50"/>
            <p:cNvGrpSpPr/>
            <p:nvPr/>
          </p:nvGrpSpPr>
          <p:grpSpPr>
            <a:xfrm>
              <a:off x="0" y="0"/>
              <a:ext cx="1016000" cy="1016000"/>
              <a:chOff x="0" y="0"/>
              <a:chExt cx="200691" cy="200691"/>
            </a:xfrm>
          </p:grpSpPr>
          <p:sp>
            <p:nvSpPr>
              <p:cNvPr id="51" name="Freeform 51"/>
              <p:cNvSpPr/>
              <p:nvPr/>
            </p:nvSpPr>
            <p:spPr>
              <a:xfrm>
                <a:off x="0" y="0"/>
                <a:ext cx="200691" cy="200691"/>
              </a:xfrm>
              <a:custGeom>
                <a:avLst/>
                <a:gdLst/>
                <a:ahLst/>
                <a:cxnLst/>
                <a:rect l="l" t="t" r="r" b="b"/>
                <a:pathLst>
                  <a:path w="200691" h="200691">
                    <a:moveTo>
                      <a:pt x="100346" y="0"/>
                    </a:moveTo>
                    <a:lnTo>
                      <a:pt x="100346" y="0"/>
                    </a:lnTo>
                    <a:cubicBezTo>
                      <a:pt x="155765" y="0"/>
                      <a:pt x="200691" y="44926"/>
                      <a:pt x="200691" y="100346"/>
                    </a:cubicBezTo>
                    <a:lnTo>
                      <a:pt x="200691" y="100346"/>
                    </a:lnTo>
                    <a:cubicBezTo>
                      <a:pt x="200691" y="155765"/>
                      <a:pt x="155765" y="200691"/>
                      <a:pt x="100346" y="200691"/>
                    </a:cubicBezTo>
                    <a:lnTo>
                      <a:pt x="100346" y="200691"/>
                    </a:lnTo>
                    <a:cubicBezTo>
                      <a:pt x="44926" y="200691"/>
                      <a:pt x="0" y="155765"/>
                      <a:pt x="0" y="100346"/>
                    </a:cubicBezTo>
                    <a:lnTo>
                      <a:pt x="0" y="100346"/>
                    </a:lnTo>
                    <a:cubicBezTo>
                      <a:pt x="0" y="44926"/>
                      <a:pt x="44926" y="0"/>
                      <a:pt x="100346" y="0"/>
                    </a:cubicBezTo>
                    <a:close/>
                  </a:path>
                </a:pathLst>
              </a:custGeom>
              <a:solidFill>
                <a:srgbClr val="666666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52" name="TextBox 52"/>
              <p:cNvSpPr txBox="1"/>
              <p:nvPr/>
            </p:nvSpPr>
            <p:spPr>
              <a:xfrm>
                <a:off x="0" y="19050"/>
                <a:ext cx="200691" cy="18164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22"/>
                  </a:lnSpc>
                </a:pPr>
                <a:endParaRPr/>
              </a:p>
            </p:txBody>
          </p:sp>
        </p:grpSp>
        <p:sp>
          <p:nvSpPr>
            <p:cNvPr id="53" name="Freeform 53"/>
            <p:cNvSpPr/>
            <p:nvPr/>
          </p:nvSpPr>
          <p:spPr>
            <a:xfrm>
              <a:off x="182959" y="63500"/>
              <a:ext cx="650081" cy="889000"/>
            </a:xfrm>
            <a:custGeom>
              <a:avLst/>
              <a:gdLst/>
              <a:ahLst/>
              <a:cxnLst/>
              <a:rect l="l" t="t" r="r" b="b"/>
              <a:pathLst>
                <a:path w="650081" h="889000">
                  <a:moveTo>
                    <a:pt x="0" y="0"/>
                  </a:moveTo>
                  <a:lnTo>
                    <a:pt x="650082" y="0"/>
                  </a:lnTo>
                  <a:lnTo>
                    <a:pt x="650082" y="889000"/>
                  </a:lnTo>
                  <a:lnTo>
                    <a:pt x="0" y="889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</p:grpSp>
      <p:grpSp>
        <p:nvGrpSpPr>
          <p:cNvPr id="54" name="Group 54"/>
          <p:cNvGrpSpPr/>
          <p:nvPr/>
        </p:nvGrpSpPr>
        <p:grpSpPr>
          <a:xfrm>
            <a:off x="6240041" y="3975558"/>
            <a:ext cx="762000" cy="762000"/>
            <a:chOff x="0" y="0"/>
            <a:chExt cx="1016000" cy="1016000"/>
          </a:xfrm>
        </p:grpSpPr>
        <p:grpSp>
          <p:nvGrpSpPr>
            <p:cNvPr id="55" name="Group 55"/>
            <p:cNvGrpSpPr/>
            <p:nvPr/>
          </p:nvGrpSpPr>
          <p:grpSpPr>
            <a:xfrm>
              <a:off x="0" y="0"/>
              <a:ext cx="1016000" cy="1016000"/>
              <a:chOff x="0" y="0"/>
              <a:chExt cx="200691" cy="200691"/>
            </a:xfrm>
          </p:grpSpPr>
          <p:sp>
            <p:nvSpPr>
              <p:cNvPr id="56" name="Freeform 56"/>
              <p:cNvSpPr/>
              <p:nvPr/>
            </p:nvSpPr>
            <p:spPr>
              <a:xfrm>
                <a:off x="0" y="0"/>
                <a:ext cx="200691" cy="200691"/>
              </a:xfrm>
              <a:custGeom>
                <a:avLst/>
                <a:gdLst/>
                <a:ahLst/>
                <a:cxnLst/>
                <a:rect l="l" t="t" r="r" b="b"/>
                <a:pathLst>
                  <a:path w="200691" h="200691">
                    <a:moveTo>
                      <a:pt x="100346" y="0"/>
                    </a:moveTo>
                    <a:lnTo>
                      <a:pt x="100346" y="0"/>
                    </a:lnTo>
                    <a:cubicBezTo>
                      <a:pt x="155765" y="0"/>
                      <a:pt x="200691" y="44926"/>
                      <a:pt x="200691" y="100346"/>
                    </a:cubicBezTo>
                    <a:lnTo>
                      <a:pt x="200691" y="100346"/>
                    </a:lnTo>
                    <a:cubicBezTo>
                      <a:pt x="200691" y="155765"/>
                      <a:pt x="155765" y="200691"/>
                      <a:pt x="100346" y="200691"/>
                    </a:cubicBezTo>
                    <a:lnTo>
                      <a:pt x="100346" y="200691"/>
                    </a:lnTo>
                    <a:cubicBezTo>
                      <a:pt x="44926" y="200691"/>
                      <a:pt x="0" y="155765"/>
                      <a:pt x="0" y="100346"/>
                    </a:cubicBezTo>
                    <a:lnTo>
                      <a:pt x="0" y="100346"/>
                    </a:lnTo>
                    <a:cubicBezTo>
                      <a:pt x="0" y="44926"/>
                      <a:pt x="44926" y="0"/>
                      <a:pt x="100346" y="0"/>
                    </a:cubicBezTo>
                    <a:close/>
                  </a:path>
                </a:pathLst>
              </a:custGeom>
              <a:solidFill>
                <a:srgbClr val="666666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57" name="TextBox 57"/>
              <p:cNvSpPr txBox="1"/>
              <p:nvPr/>
            </p:nvSpPr>
            <p:spPr>
              <a:xfrm>
                <a:off x="0" y="19050"/>
                <a:ext cx="200691" cy="18164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22"/>
                  </a:lnSpc>
                </a:pPr>
                <a:endParaRPr/>
              </a:p>
            </p:txBody>
          </p:sp>
        </p:grpSp>
        <p:sp>
          <p:nvSpPr>
            <p:cNvPr id="58" name="Freeform 58"/>
            <p:cNvSpPr/>
            <p:nvPr/>
          </p:nvSpPr>
          <p:spPr>
            <a:xfrm>
              <a:off x="181367" y="92568"/>
              <a:ext cx="653266" cy="830863"/>
            </a:xfrm>
            <a:custGeom>
              <a:avLst/>
              <a:gdLst/>
              <a:ahLst/>
              <a:cxnLst/>
              <a:rect l="l" t="t" r="r" b="b"/>
              <a:pathLst>
                <a:path w="653266" h="830863">
                  <a:moveTo>
                    <a:pt x="0" y="0"/>
                  </a:moveTo>
                  <a:lnTo>
                    <a:pt x="653266" y="0"/>
                  </a:lnTo>
                  <a:lnTo>
                    <a:pt x="653266" y="830864"/>
                  </a:lnTo>
                  <a:lnTo>
                    <a:pt x="0" y="8308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</p:grpSp>
      <p:grpSp>
        <p:nvGrpSpPr>
          <p:cNvPr id="59" name="Group 59"/>
          <p:cNvGrpSpPr/>
          <p:nvPr/>
        </p:nvGrpSpPr>
        <p:grpSpPr>
          <a:xfrm>
            <a:off x="5326194" y="3975558"/>
            <a:ext cx="762000" cy="762000"/>
            <a:chOff x="0" y="0"/>
            <a:chExt cx="1016000" cy="1016000"/>
          </a:xfrm>
        </p:grpSpPr>
        <p:grpSp>
          <p:nvGrpSpPr>
            <p:cNvPr id="60" name="Group 60"/>
            <p:cNvGrpSpPr/>
            <p:nvPr/>
          </p:nvGrpSpPr>
          <p:grpSpPr>
            <a:xfrm>
              <a:off x="0" y="0"/>
              <a:ext cx="1016000" cy="1016000"/>
              <a:chOff x="0" y="0"/>
              <a:chExt cx="200691" cy="200691"/>
            </a:xfrm>
          </p:grpSpPr>
          <p:sp>
            <p:nvSpPr>
              <p:cNvPr id="61" name="Freeform 61"/>
              <p:cNvSpPr/>
              <p:nvPr/>
            </p:nvSpPr>
            <p:spPr>
              <a:xfrm>
                <a:off x="0" y="0"/>
                <a:ext cx="200691" cy="200691"/>
              </a:xfrm>
              <a:custGeom>
                <a:avLst/>
                <a:gdLst/>
                <a:ahLst/>
                <a:cxnLst/>
                <a:rect l="l" t="t" r="r" b="b"/>
                <a:pathLst>
                  <a:path w="200691" h="200691">
                    <a:moveTo>
                      <a:pt x="100346" y="0"/>
                    </a:moveTo>
                    <a:lnTo>
                      <a:pt x="100346" y="0"/>
                    </a:lnTo>
                    <a:cubicBezTo>
                      <a:pt x="155765" y="0"/>
                      <a:pt x="200691" y="44926"/>
                      <a:pt x="200691" y="100346"/>
                    </a:cubicBezTo>
                    <a:lnTo>
                      <a:pt x="200691" y="100346"/>
                    </a:lnTo>
                    <a:cubicBezTo>
                      <a:pt x="200691" y="155765"/>
                      <a:pt x="155765" y="200691"/>
                      <a:pt x="100346" y="200691"/>
                    </a:cubicBezTo>
                    <a:lnTo>
                      <a:pt x="100346" y="200691"/>
                    </a:lnTo>
                    <a:cubicBezTo>
                      <a:pt x="44926" y="200691"/>
                      <a:pt x="0" y="155765"/>
                      <a:pt x="0" y="100346"/>
                    </a:cubicBezTo>
                    <a:lnTo>
                      <a:pt x="0" y="100346"/>
                    </a:lnTo>
                    <a:cubicBezTo>
                      <a:pt x="0" y="44926"/>
                      <a:pt x="44926" y="0"/>
                      <a:pt x="100346" y="0"/>
                    </a:cubicBezTo>
                    <a:close/>
                  </a:path>
                </a:pathLst>
              </a:custGeom>
              <a:solidFill>
                <a:srgbClr val="666666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62" name="TextBox 62"/>
              <p:cNvSpPr txBox="1"/>
              <p:nvPr/>
            </p:nvSpPr>
            <p:spPr>
              <a:xfrm>
                <a:off x="0" y="19050"/>
                <a:ext cx="200691" cy="18164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22"/>
                  </a:lnSpc>
                </a:pPr>
                <a:endParaRPr/>
              </a:p>
            </p:txBody>
          </p:sp>
        </p:grpSp>
        <p:sp>
          <p:nvSpPr>
            <p:cNvPr id="63" name="Freeform 63"/>
            <p:cNvSpPr/>
            <p:nvPr/>
          </p:nvSpPr>
          <p:spPr>
            <a:xfrm>
              <a:off x="111284" y="63500"/>
              <a:ext cx="793432" cy="889000"/>
            </a:xfrm>
            <a:custGeom>
              <a:avLst/>
              <a:gdLst/>
              <a:ahLst/>
              <a:cxnLst/>
              <a:rect l="l" t="t" r="r" b="b"/>
              <a:pathLst>
                <a:path w="793432" h="889000">
                  <a:moveTo>
                    <a:pt x="0" y="0"/>
                  </a:moveTo>
                  <a:lnTo>
                    <a:pt x="793432" y="0"/>
                  </a:lnTo>
                  <a:lnTo>
                    <a:pt x="793432" y="889000"/>
                  </a:lnTo>
                  <a:lnTo>
                    <a:pt x="0" y="889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</p:grpSp>
      <p:grpSp>
        <p:nvGrpSpPr>
          <p:cNvPr id="64" name="Group 64"/>
          <p:cNvGrpSpPr/>
          <p:nvPr/>
        </p:nvGrpSpPr>
        <p:grpSpPr>
          <a:xfrm>
            <a:off x="4421319" y="3975558"/>
            <a:ext cx="762000" cy="762000"/>
            <a:chOff x="0" y="0"/>
            <a:chExt cx="1016000" cy="1016000"/>
          </a:xfrm>
        </p:grpSpPr>
        <p:grpSp>
          <p:nvGrpSpPr>
            <p:cNvPr id="65" name="Group 65"/>
            <p:cNvGrpSpPr/>
            <p:nvPr/>
          </p:nvGrpSpPr>
          <p:grpSpPr>
            <a:xfrm>
              <a:off x="0" y="0"/>
              <a:ext cx="1016000" cy="1016000"/>
              <a:chOff x="0" y="0"/>
              <a:chExt cx="200691" cy="200691"/>
            </a:xfrm>
          </p:grpSpPr>
          <p:sp>
            <p:nvSpPr>
              <p:cNvPr id="66" name="Freeform 66"/>
              <p:cNvSpPr/>
              <p:nvPr/>
            </p:nvSpPr>
            <p:spPr>
              <a:xfrm>
                <a:off x="0" y="0"/>
                <a:ext cx="200691" cy="200691"/>
              </a:xfrm>
              <a:custGeom>
                <a:avLst/>
                <a:gdLst/>
                <a:ahLst/>
                <a:cxnLst/>
                <a:rect l="l" t="t" r="r" b="b"/>
                <a:pathLst>
                  <a:path w="200691" h="200691">
                    <a:moveTo>
                      <a:pt x="100346" y="0"/>
                    </a:moveTo>
                    <a:lnTo>
                      <a:pt x="100346" y="0"/>
                    </a:lnTo>
                    <a:cubicBezTo>
                      <a:pt x="155765" y="0"/>
                      <a:pt x="200691" y="44926"/>
                      <a:pt x="200691" y="100346"/>
                    </a:cubicBezTo>
                    <a:lnTo>
                      <a:pt x="200691" y="100346"/>
                    </a:lnTo>
                    <a:cubicBezTo>
                      <a:pt x="200691" y="155765"/>
                      <a:pt x="155765" y="200691"/>
                      <a:pt x="100346" y="200691"/>
                    </a:cubicBezTo>
                    <a:lnTo>
                      <a:pt x="100346" y="200691"/>
                    </a:lnTo>
                    <a:cubicBezTo>
                      <a:pt x="44926" y="200691"/>
                      <a:pt x="0" y="155765"/>
                      <a:pt x="0" y="100346"/>
                    </a:cubicBezTo>
                    <a:lnTo>
                      <a:pt x="0" y="100346"/>
                    </a:lnTo>
                    <a:cubicBezTo>
                      <a:pt x="0" y="44926"/>
                      <a:pt x="44926" y="0"/>
                      <a:pt x="100346" y="0"/>
                    </a:cubicBezTo>
                    <a:close/>
                  </a:path>
                </a:pathLst>
              </a:custGeom>
              <a:solidFill>
                <a:srgbClr val="666666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67" name="TextBox 67"/>
              <p:cNvSpPr txBox="1"/>
              <p:nvPr/>
            </p:nvSpPr>
            <p:spPr>
              <a:xfrm>
                <a:off x="0" y="19050"/>
                <a:ext cx="200691" cy="18164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22"/>
                  </a:lnSpc>
                </a:pPr>
                <a:endParaRPr/>
              </a:p>
            </p:txBody>
          </p:sp>
        </p:grpSp>
        <p:sp>
          <p:nvSpPr>
            <p:cNvPr id="68" name="Freeform 68"/>
            <p:cNvSpPr/>
            <p:nvPr/>
          </p:nvSpPr>
          <p:spPr>
            <a:xfrm>
              <a:off x="102949" y="63500"/>
              <a:ext cx="810101" cy="889000"/>
            </a:xfrm>
            <a:custGeom>
              <a:avLst/>
              <a:gdLst/>
              <a:ahLst/>
              <a:cxnLst/>
              <a:rect l="l" t="t" r="r" b="b"/>
              <a:pathLst>
                <a:path w="810101" h="889000">
                  <a:moveTo>
                    <a:pt x="0" y="0"/>
                  </a:moveTo>
                  <a:lnTo>
                    <a:pt x="810102" y="0"/>
                  </a:lnTo>
                  <a:lnTo>
                    <a:pt x="810102" y="889000"/>
                  </a:lnTo>
                  <a:lnTo>
                    <a:pt x="0" y="889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</p:grpSp>
      <p:grpSp>
        <p:nvGrpSpPr>
          <p:cNvPr id="69" name="Group 69"/>
          <p:cNvGrpSpPr/>
          <p:nvPr/>
        </p:nvGrpSpPr>
        <p:grpSpPr>
          <a:xfrm>
            <a:off x="5307658" y="4947108"/>
            <a:ext cx="762000" cy="762000"/>
            <a:chOff x="0" y="0"/>
            <a:chExt cx="200691" cy="200691"/>
          </a:xfrm>
        </p:grpSpPr>
        <p:sp>
          <p:nvSpPr>
            <p:cNvPr id="70" name="Freeform 70"/>
            <p:cNvSpPr/>
            <p:nvPr/>
          </p:nvSpPr>
          <p:spPr>
            <a:xfrm>
              <a:off x="0" y="0"/>
              <a:ext cx="200691" cy="200691"/>
            </a:xfrm>
            <a:custGeom>
              <a:avLst/>
              <a:gdLst/>
              <a:ahLst/>
              <a:cxnLst/>
              <a:rect l="l" t="t" r="r" b="b"/>
              <a:pathLst>
                <a:path w="200691" h="200691">
                  <a:moveTo>
                    <a:pt x="100346" y="0"/>
                  </a:moveTo>
                  <a:lnTo>
                    <a:pt x="100346" y="0"/>
                  </a:lnTo>
                  <a:cubicBezTo>
                    <a:pt x="155765" y="0"/>
                    <a:pt x="200691" y="44926"/>
                    <a:pt x="200691" y="100346"/>
                  </a:cubicBezTo>
                  <a:lnTo>
                    <a:pt x="200691" y="100346"/>
                  </a:lnTo>
                  <a:cubicBezTo>
                    <a:pt x="200691" y="155765"/>
                    <a:pt x="155765" y="200691"/>
                    <a:pt x="100346" y="200691"/>
                  </a:cubicBezTo>
                  <a:lnTo>
                    <a:pt x="100346" y="200691"/>
                  </a:lnTo>
                  <a:cubicBezTo>
                    <a:pt x="44926" y="200691"/>
                    <a:pt x="0" y="155765"/>
                    <a:pt x="0" y="100346"/>
                  </a:cubicBezTo>
                  <a:lnTo>
                    <a:pt x="0" y="100346"/>
                  </a:lnTo>
                  <a:cubicBezTo>
                    <a:pt x="0" y="44926"/>
                    <a:pt x="44926" y="0"/>
                    <a:pt x="100346" y="0"/>
                  </a:cubicBezTo>
                  <a:close/>
                </a:path>
              </a:pathLst>
            </a:custGeom>
            <a:solidFill>
              <a:srgbClr val="666666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71" name="TextBox 71"/>
            <p:cNvSpPr txBox="1"/>
            <p:nvPr/>
          </p:nvSpPr>
          <p:spPr>
            <a:xfrm>
              <a:off x="0" y="19050"/>
              <a:ext cx="200691" cy="1816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2"/>
                </a:lnSpc>
              </a:pPr>
              <a:endParaRPr/>
            </a:p>
          </p:txBody>
        </p:sp>
      </p:grpSp>
      <p:grpSp>
        <p:nvGrpSpPr>
          <p:cNvPr id="72" name="Group 72"/>
          <p:cNvGrpSpPr/>
          <p:nvPr/>
        </p:nvGrpSpPr>
        <p:grpSpPr>
          <a:xfrm>
            <a:off x="6240041" y="4907141"/>
            <a:ext cx="762000" cy="762000"/>
            <a:chOff x="0" y="0"/>
            <a:chExt cx="200691" cy="200691"/>
          </a:xfrm>
        </p:grpSpPr>
        <p:sp>
          <p:nvSpPr>
            <p:cNvPr id="73" name="Freeform 73"/>
            <p:cNvSpPr/>
            <p:nvPr/>
          </p:nvSpPr>
          <p:spPr>
            <a:xfrm>
              <a:off x="0" y="0"/>
              <a:ext cx="200691" cy="200691"/>
            </a:xfrm>
            <a:custGeom>
              <a:avLst/>
              <a:gdLst/>
              <a:ahLst/>
              <a:cxnLst/>
              <a:rect l="l" t="t" r="r" b="b"/>
              <a:pathLst>
                <a:path w="200691" h="200691">
                  <a:moveTo>
                    <a:pt x="100346" y="0"/>
                  </a:moveTo>
                  <a:lnTo>
                    <a:pt x="100346" y="0"/>
                  </a:lnTo>
                  <a:cubicBezTo>
                    <a:pt x="155765" y="0"/>
                    <a:pt x="200691" y="44926"/>
                    <a:pt x="200691" y="100346"/>
                  </a:cubicBezTo>
                  <a:lnTo>
                    <a:pt x="200691" y="100346"/>
                  </a:lnTo>
                  <a:cubicBezTo>
                    <a:pt x="200691" y="155765"/>
                    <a:pt x="155765" y="200691"/>
                    <a:pt x="100346" y="200691"/>
                  </a:cubicBezTo>
                  <a:lnTo>
                    <a:pt x="100346" y="200691"/>
                  </a:lnTo>
                  <a:cubicBezTo>
                    <a:pt x="44926" y="200691"/>
                    <a:pt x="0" y="155765"/>
                    <a:pt x="0" y="100346"/>
                  </a:cubicBezTo>
                  <a:lnTo>
                    <a:pt x="0" y="100346"/>
                  </a:lnTo>
                  <a:cubicBezTo>
                    <a:pt x="0" y="44926"/>
                    <a:pt x="44926" y="0"/>
                    <a:pt x="100346" y="0"/>
                  </a:cubicBezTo>
                  <a:close/>
                </a:path>
              </a:pathLst>
            </a:custGeom>
            <a:solidFill>
              <a:srgbClr val="666666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74" name="TextBox 74"/>
            <p:cNvSpPr txBox="1"/>
            <p:nvPr/>
          </p:nvSpPr>
          <p:spPr>
            <a:xfrm>
              <a:off x="0" y="19050"/>
              <a:ext cx="200691" cy="1816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2"/>
                </a:lnSpc>
              </a:pPr>
              <a:endParaRPr/>
            </a:p>
          </p:txBody>
        </p:sp>
      </p:grpSp>
      <p:sp>
        <p:nvSpPr>
          <p:cNvPr id="75" name="Freeform 75"/>
          <p:cNvSpPr/>
          <p:nvPr/>
        </p:nvSpPr>
        <p:spPr>
          <a:xfrm>
            <a:off x="5386686" y="5042058"/>
            <a:ext cx="603944" cy="572100"/>
          </a:xfrm>
          <a:custGeom>
            <a:avLst/>
            <a:gdLst/>
            <a:ahLst/>
            <a:cxnLst/>
            <a:rect l="l" t="t" r="r" b="b"/>
            <a:pathLst>
              <a:path w="603944" h="572100">
                <a:moveTo>
                  <a:pt x="0" y="0"/>
                </a:moveTo>
                <a:lnTo>
                  <a:pt x="603944" y="0"/>
                </a:lnTo>
                <a:lnTo>
                  <a:pt x="603944" y="572100"/>
                </a:lnTo>
                <a:lnTo>
                  <a:pt x="0" y="572100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76" name="Freeform 76"/>
          <p:cNvSpPr/>
          <p:nvPr/>
        </p:nvSpPr>
        <p:spPr>
          <a:xfrm>
            <a:off x="6288733" y="5005341"/>
            <a:ext cx="634360" cy="593127"/>
          </a:xfrm>
          <a:custGeom>
            <a:avLst/>
            <a:gdLst/>
            <a:ahLst/>
            <a:cxnLst/>
            <a:rect l="l" t="t" r="r" b="b"/>
            <a:pathLst>
              <a:path w="634360" h="593127">
                <a:moveTo>
                  <a:pt x="0" y="0"/>
                </a:moveTo>
                <a:lnTo>
                  <a:pt x="634360" y="0"/>
                </a:lnTo>
                <a:lnTo>
                  <a:pt x="634360" y="593127"/>
                </a:lnTo>
                <a:lnTo>
                  <a:pt x="0" y="593127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77" name="Group 77"/>
          <p:cNvGrpSpPr/>
          <p:nvPr/>
        </p:nvGrpSpPr>
        <p:grpSpPr>
          <a:xfrm>
            <a:off x="3516630" y="5785308"/>
            <a:ext cx="762000" cy="762000"/>
            <a:chOff x="0" y="0"/>
            <a:chExt cx="200691" cy="200691"/>
          </a:xfrm>
        </p:grpSpPr>
        <p:sp>
          <p:nvSpPr>
            <p:cNvPr id="78" name="Freeform 78"/>
            <p:cNvSpPr/>
            <p:nvPr/>
          </p:nvSpPr>
          <p:spPr>
            <a:xfrm>
              <a:off x="0" y="0"/>
              <a:ext cx="200691" cy="200691"/>
            </a:xfrm>
            <a:custGeom>
              <a:avLst/>
              <a:gdLst/>
              <a:ahLst/>
              <a:cxnLst/>
              <a:rect l="l" t="t" r="r" b="b"/>
              <a:pathLst>
                <a:path w="200691" h="200691">
                  <a:moveTo>
                    <a:pt x="100346" y="0"/>
                  </a:moveTo>
                  <a:lnTo>
                    <a:pt x="100346" y="0"/>
                  </a:lnTo>
                  <a:cubicBezTo>
                    <a:pt x="155765" y="0"/>
                    <a:pt x="200691" y="44926"/>
                    <a:pt x="200691" y="100346"/>
                  </a:cubicBezTo>
                  <a:lnTo>
                    <a:pt x="200691" y="100346"/>
                  </a:lnTo>
                  <a:cubicBezTo>
                    <a:pt x="200691" y="155765"/>
                    <a:pt x="155765" y="200691"/>
                    <a:pt x="100346" y="200691"/>
                  </a:cubicBezTo>
                  <a:lnTo>
                    <a:pt x="100346" y="200691"/>
                  </a:lnTo>
                  <a:cubicBezTo>
                    <a:pt x="44926" y="200691"/>
                    <a:pt x="0" y="155765"/>
                    <a:pt x="0" y="100346"/>
                  </a:cubicBezTo>
                  <a:lnTo>
                    <a:pt x="0" y="100346"/>
                  </a:lnTo>
                  <a:cubicBezTo>
                    <a:pt x="0" y="44926"/>
                    <a:pt x="44926" y="0"/>
                    <a:pt x="100346" y="0"/>
                  </a:cubicBezTo>
                  <a:close/>
                </a:path>
              </a:pathLst>
            </a:custGeom>
            <a:solidFill>
              <a:srgbClr val="666666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79" name="TextBox 79"/>
            <p:cNvSpPr txBox="1"/>
            <p:nvPr/>
          </p:nvSpPr>
          <p:spPr>
            <a:xfrm>
              <a:off x="0" y="19050"/>
              <a:ext cx="200691" cy="1816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2"/>
                </a:lnSpc>
              </a:pPr>
              <a:endParaRPr/>
            </a:p>
          </p:txBody>
        </p:sp>
      </p:grpSp>
      <p:grpSp>
        <p:nvGrpSpPr>
          <p:cNvPr id="80" name="Group 80"/>
          <p:cNvGrpSpPr/>
          <p:nvPr/>
        </p:nvGrpSpPr>
        <p:grpSpPr>
          <a:xfrm>
            <a:off x="4421319" y="5785308"/>
            <a:ext cx="762000" cy="762000"/>
            <a:chOff x="0" y="0"/>
            <a:chExt cx="200691" cy="200691"/>
          </a:xfrm>
        </p:grpSpPr>
        <p:sp>
          <p:nvSpPr>
            <p:cNvPr id="81" name="Freeform 81"/>
            <p:cNvSpPr/>
            <p:nvPr/>
          </p:nvSpPr>
          <p:spPr>
            <a:xfrm>
              <a:off x="0" y="0"/>
              <a:ext cx="200691" cy="200691"/>
            </a:xfrm>
            <a:custGeom>
              <a:avLst/>
              <a:gdLst/>
              <a:ahLst/>
              <a:cxnLst/>
              <a:rect l="l" t="t" r="r" b="b"/>
              <a:pathLst>
                <a:path w="200691" h="200691">
                  <a:moveTo>
                    <a:pt x="100346" y="0"/>
                  </a:moveTo>
                  <a:lnTo>
                    <a:pt x="100346" y="0"/>
                  </a:lnTo>
                  <a:cubicBezTo>
                    <a:pt x="155765" y="0"/>
                    <a:pt x="200691" y="44926"/>
                    <a:pt x="200691" y="100346"/>
                  </a:cubicBezTo>
                  <a:lnTo>
                    <a:pt x="200691" y="100346"/>
                  </a:lnTo>
                  <a:cubicBezTo>
                    <a:pt x="200691" y="155765"/>
                    <a:pt x="155765" y="200691"/>
                    <a:pt x="100346" y="200691"/>
                  </a:cubicBezTo>
                  <a:lnTo>
                    <a:pt x="100346" y="200691"/>
                  </a:lnTo>
                  <a:cubicBezTo>
                    <a:pt x="44926" y="200691"/>
                    <a:pt x="0" y="155765"/>
                    <a:pt x="0" y="100346"/>
                  </a:cubicBezTo>
                  <a:lnTo>
                    <a:pt x="0" y="100346"/>
                  </a:lnTo>
                  <a:cubicBezTo>
                    <a:pt x="0" y="44926"/>
                    <a:pt x="44926" y="0"/>
                    <a:pt x="100346" y="0"/>
                  </a:cubicBezTo>
                  <a:close/>
                </a:path>
              </a:pathLst>
            </a:custGeom>
            <a:solidFill>
              <a:srgbClr val="666666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82" name="TextBox 82"/>
            <p:cNvSpPr txBox="1"/>
            <p:nvPr/>
          </p:nvSpPr>
          <p:spPr>
            <a:xfrm>
              <a:off x="0" y="19050"/>
              <a:ext cx="200691" cy="1816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2"/>
                </a:lnSpc>
              </a:pPr>
              <a:endParaRPr/>
            </a:p>
          </p:txBody>
        </p:sp>
      </p:grpSp>
      <p:grpSp>
        <p:nvGrpSpPr>
          <p:cNvPr id="83" name="Group 83"/>
          <p:cNvGrpSpPr/>
          <p:nvPr/>
        </p:nvGrpSpPr>
        <p:grpSpPr>
          <a:xfrm>
            <a:off x="5328583" y="5800027"/>
            <a:ext cx="762000" cy="762000"/>
            <a:chOff x="0" y="0"/>
            <a:chExt cx="200691" cy="200691"/>
          </a:xfrm>
        </p:grpSpPr>
        <p:sp>
          <p:nvSpPr>
            <p:cNvPr id="84" name="Freeform 84"/>
            <p:cNvSpPr/>
            <p:nvPr/>
          </p:nvSpPr>
          <p:spPr>
            <a:xfrm>
              <a:off x="0" y="0"/>
              <a:ext cx="200691" cy="200691"/>
            </a:xfrm>
            <a:custGeom>
              <a:avLst/>
              <a:gdLst/>
              <a:ahLst/>
              <a:cxnLst/>
              <a:rect l="l" t="t" r="r" b="b"/>
              <a:pathLst>
                <a:path w="200691" h="200691">
                  <a:moveTo>
                    <a:pt x="100346" y="0"/>
                  </a:moveTo>
                  <a:lnTo>
                    <a:pt x="100346" y="0"/>
                  </a:lnTo>
                  <a:cubicBezTo>
                    <a:pt x="155765" y="0"/>
                    <a:pt x="200691" y="44926"/>
                    <a:pt x="200691" y="100346"/>
                  </a:cubicBezTo>
                  <a:lnTo>
                    <a:pt x="200691" y="100346"/>
                  </a:lnTo>
                  <a:cubicBezTo>
                    <a:pt x="200691" y="155765"/>
                    <a:pt x="155765" y="200691"/>
                    <a:pt x="100346" y="200691"/>
                  </a:cubicBezTo>
                  <a:lnTo>
                    <a:pt x="100346" y="200691"/>
                  </a:lnTo>
                  <a:cubicBezTo>
                    <a:pt x="44926" y="200691"/>
                    <a:pt x="0" y="155765"/>
                    <a:pt x="0" y="100346"/>
                  </a:cubicBezTo>
                  <a:lnTo>
                    <a:pt x="0" y="100346"/>
                  </a:lnTo>
                  <a:cubicBezTo>
                    <a:pt x="0" y="44926"/>
                    <a:pt x="44926" y="0"/>
                    <a:pt x="100346" y="0"/>
                  </a:cubicBezTo>
                  <a:close/>
                </a:path>
              </a:pathLst>
            </a:custGeom>
            <a:solidFill>
              <a:srgbClr val="666666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85" name="TextBox 85"/>
            <p:cNvSpPr txBox="1"/>
            <p:nvPr/>
          </p:nvSpPr>
          <p:spPr>
            <a:xfrm>
              <a:off x="0" y="19050"/>
              <a:ext cx="200691" cy="1816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2"/>
                </a:lnSpc>
              </a:pPr>
              <a:endParaRPr/>
            </a:p>
          </p:txBody>
        </p:sp>
      </p:grpSp>
      <p:grpSp>
        <p:nvGrpSpPr>
          <p:cNvPr id="86" name="Group 86"/>
          <p:cNvGrpSpPr/>
          <p:nvPr/>
        </p:nvGrpSpPr>
        <p:grpSpPr>
          <a:xfrm>
            <a:off x="6233458" y="5815106"/>
            <a:ext cx="762000" cy="762000"/>
            <a:chOff x="0" y="0"/>
            <a:chExt cx="200691" cy="200691"/>
          </a:xfrm>
        </p:grpSpPr>
        <p:sp>
          <p:nvSpPr>
            <p:cNvPr id="87" name="Freeform 87"/>
            <p:cNvSpPr/>
            <p:nvPr/>
          </p:nvSpPr>
          <p:spPr>
            <a:xfrm>
              <a:off x="0" y="0"/>
              <a:ext cx="200691" cy="200691"/>
            </a:xfrm>
            <a:custGeom>
              <a:avLst/>
              <a:gdLst/>
              <a:ahLst/>
              <a:cxnLst/>
              <a:rect l="l" t="t" r="r" b="b"/>
              <a:pathLst>
                <a:path w="200691" h="200691">
                  <a:moveTo>
                    <a:pt x="100346" y="0"/>
                  </a:moveTo>
                  <a:lnTo>
                    <a:pt x="100346" y="0"/>
                  </a:lnTo>
                  <a:cubicBezTo>
                    <a:pt x="155765" y="0"/>
                    <a:pt x="200691" y="44926"/>
                    <a:pt x="200691" y="100346"/>
                  </a:cubicBezTo>
                  <a:lnTo>
                    <a:pt x="200691" y="100346"/>
                  </a:lnTo>
                  <a:cubicBezTo>
                    <a:pt x="200691" y="155765"/>
                    <a:pt x="155765" y="200691"/>
                    <a:pt x="100346" y="200691"/>
                  </a:cubicBezTo>
                  <a:lnTo>
                    <a:pt x="100346" y="200691"/>
                  </a:lnTo>
                  <a:cubicBezTo>
                    <a:pt x="44926" y="200691"/>
                    <a:pt x="0" y="155765"/>
                    <a:pt x="0" y="100346"/>
                  </a:cubicBezTo>
                  <a:lnTo>
                    <a:pt x="0" y="100346"/>
                  </a:lnTo>
                  <a:cubicBezTo>
                    <a:pt x="0" y="44926"/>
                    <a:pt x="44926" y="0"/>
                    <a:pt x="100346" y="0"/>
                  </a:cubicBezTo>
                  <a:close/>
                </a:path>
              </a:pathLst>
            </a:custGeom>
            <a:solidFill>
              <a:srgbClr val="666666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88" name="TextBox 88"/>
            <p:cNvSpPr txBox="1"/>
            <p:nvPr/>
          </p:nvSpPr>
          <p:spPr>
            <a:xfrm>
              <a:off x="0" y="19050"/>
              <a:ext cx="200691" cy="1816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2"/>
                </a:lnSpc>
              </a:pPr>
              <a:endParaRPr/>
            </a:p>
          </p:txBody>
        </p:sp>
      </p:grpSp>
      <p:grpSp>
        <p:nvGrpSpPr>
          <p:cNvPr id="89" name="Group 89"/>
          <p:cNvGrpSpPr/>
          <p:nvPr/>
        </p:nvGrpSpPr>
        <p:grpSpPr>
          <a:xfrm>
            <a:off x="3516630" y="6690183"/>
            <a:ext cx="762000" cy="762000"/>
            <a:chOff x="0" y="0"/>
            <a:chExt cx="200691" cy="200691"/>
          </a:xfrm>
        </p:grpSpPr>
        <p:sp>
          <p:nvSpPr>
            <p:cNvPr id="90" name="Freeform 90"/>
            <p:cNvSpPr/>
            <p:nvPr/>
          </p:nvSpPr>
          <p:spPr>
            <a:xfrm>
              <a:off x="0" y="0"/>
              <a:ext cx="200691" cy="200691"/>
            </a:xfrm>
            <a:custGeom>
              <a:avLst/>
              <a:gdLst/>
              <a:ahLst/>
              <a:cxnLst/>
              <a:rect l="l" t="t" r="r" b="b"/>
              <a:pathLst>
                <a:path w="200691" h="200691">
                  <a:moveTo>
                    <a:pt x="100346" y="0"/>
                  </a:moveTo>
                  <a:lnTo>
                    <a:pt x="100346" y="0"/>
                  </a:lnTo>
                  <a:cubicBezTo>
                    <a:pt x="155765" y="0"/>
                    <a:pt x="200691" y="44926"/>
                    <a:pt x="200691" y="100346"/>
                  </a:cubicBezTo>
                  <a:lnTo>
                    <a:pt x="200691" y="100346"/>
                  </a:lnTo>
                  <a:cubicBezTo>
                    <a:pt x="200691" y="155765"/>
                    <a:pt x="155765" y="200691"/>
                    <a:pt x="100346" y="200691"/>
                  </a:cubicBezTo>
                  <a:lnTo>
                    <a:pt x="100346" y="200691"/>
                  </a:lnTo>
                  <a:cubicBezTo>
                    <a:pt x="44926" y="200691"/>
                    <a:pt x="0" y="155765"/>
                    <a:pt x="0" y="100346"/>
                  </a:cubicBezTo>
                  <a:lnTo>
                    <a:pt x="0" y="100346"/>
                  </a:lnTo>
                  <a:cubicBezTo>
                    <a:pt x="0" y="44926"/>
                    <a:pt x="44926" y="0"/>
                    <a:pt x="100346" y="0"/>
                  </a:cubicBezTo>
                  <a:close/>
                </a:path>
              </a:pathLst>
            </a:custGeom>
            <a:solidFill>
              <a:srgbClr val="666666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91" name="TextBox 91"/>
            <p:cNvSpPr txBox="1"/>
            <p:nvPr/>
          </p:nvSpPr>
          <p:spPr>
            <a:xfrm>
              <a:off x="0" y="19050"/>
              <a:ext cx="200691" cy="1816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2"/>
                </a:lnSpc>
              </a:pPr>
              <a:endParaRPr/>
            </a:p>
          </p:txBody>
        </p:sp>
      </p:grpSp>
      <p:grpSp>
        <p:nvGrpSpPr>
          <p:cNvPr id="92" name="Group 92"/>
          <p:cNvGrpSpPr/>
          <p:nvPr/>
        </p:nvGrpSpPr>
        <p:grpSpPr>
          <a:xfrm>
            <a:off x="4421319" y="6690183"/>
            <a:ext cx="762000" cy="762000"/>
            <a:chOff x="0" y="0"/>
            <a:chExt cx="200691" cy="200691"/>
          </a:xfrm>
        </p:grpSpPr>
        <p:sp>
          <p:nvSpPr>
            <p:cNvPr id="93" name="Freeform 93"/>
            <p:cNvSpPr/>
            <p:nvPr/>
          </p:nvSpPr>
          <p:spPr>
            <a:xfrm>
              <a:off x="0" y="0"/>
              <a:ext cx="200691" cy="200691"/>
            </a:xfrm>
            <a:custGeom>
              <a:avLst/>
              <a:gdLst/>
              <a:ahLst/>
              <a:cxnLst/>
              <a:rect l="l" t="t" r="r" b="b"/>
              <a:pathLst>
                <a:path w="200691" h="200691">
                  <a:moveTo>
                    <a:pt x="100346" y="0"/>
                  </a:moveTo>
                  <a:lnTo>
                    <a:pt x="100346" y="0"/>
                  </a:lnTo>
                  <a:cubicBezTo>
                    <a:pt x="155765" y="0"/>
                    <a:pt x="200691" y="44926"/>
                    <a:pt x="200691" y="100346"/>
                  </a:cubicBezTo>
                  <a:lnTo>
                    <a:pt x="200691" y="100346"/>
                  </a:lnTo>
                  <a:cubicBezTo>
                    <a:pt x="200691" y="155765"/>
                    <a:pt x="155765" y="200691"/>
                    <a:pt x="100346" y="200691"/>
                  </a:cubicBezTo>
                  <a:lnTo>
                    <a:pt x="100346" y="200691"/>
                  </a:lnTo>
                  <a:cubicBezTo>
                    <a:pt x="44926" y="200691"/>
                    <a:pt x="0" y="155765"/>
                    <a:pt x="0" y="100346"/>
                  </a:cubicBezTo>
                  <a:lnTo>
                    <a:pt x="0" y="100346"/>
                  </a:lnTo>
                  <a:cubicBezTo>
                    <a:pt x="0" y="44926"/>
                    <a:pt x="44926" y="0"/>
                    <a:pt x="100346" y="0"/>
                  </a:cubicBezTo>
                  <a:close/>
                </a:path>
              </a:pathLst>
            </a:custGeom>
            <a:solidFill>
              <a:srgbClr val="666666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94" name="TextBox 94"/>
            <p:cNvSpPr txBox="1"/>
            <p:nvPr/>
          </p:nvSpPr>
          <p:spPr>
            <a:xfrm>
              <a:off x="0" y="19050"/>
              <a:ext cx="200691" cy="1816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2"/>
                </a:lnSpc>
              </a:pPr>
              <a:endParaRPr/>
            </a:p>
          </p:txBody>
        </p:sp>
      </p:grpSp>
      <p:grpSp>
        <p:nvGrpSpPr>
          <p:cNvPr id="95" name="Group 95"/>
          <p:cNvGrpSpPr/>
          <p:nvPr/>
        </p:nvGrpSpPr>
        <p:grpSpPr>
          <a:xfrm>
            <a:off x="5386686" y="6690183"/>
            <a:ext cx="762000" cy="762000"/>
            <a:chOff x="0" y="0"/>
            <a:chExt cx="200691" cy="200691"/>
          </a:xfrm>
        </p:grpSpPr>
        <p:sp>
          <p:nvSpPr>
            <p:cNvPr id="96" name="Freeform 96"/>
            <p:cNvSpPr/>
            <p:nvPr/>
          </p:nvSpPr>
          <p:spPr>
            <a:xfrm>
              <a:off x="0" y="0"/>
              <a:ext cx="200691" cy="200691"/>
            </a:xfrm>
            <a:custGeom>
              <a:avLst/>
              <a:gdLst/>
              <a:ahLst/>
              <a:cxnLst/>
              <a:rect l="l" t="t" r="r" b="b"/>
              <a:pathLst>
                <a:path w="200691" h="200691">
                  <a:moveTo>
                    <a:pt x="100346" y="0"/>
                  </a:moveTo>
                  <a:lnTo>
                    <a:pt x="100346" y="0"/>
                  </a:lnTo>
                  <a:cubicBezTo>
                    <a:pt x="155765" y="0"/>
                    <a:pt x="200691" y="44926"/>
                    <a:pt x="200691" y="100346"/>
                  </a:cubicBezTo>
                  <a:lnTo>
                    <a:pt x="200691" y="100346"/>
                  </a:lnTo>
                  <a:cubicBezTo>
                    <a:pt x="200691" y="155765"/>
                    <a:pt x="155765" y="200691"/>
                    <a:pt x="100346" y="200691"/>
                  </a:cubicBezTo>
                  <a:lnTo>
                    <a:pt x="100346" y="200691"/>
                  </a:lnTo>
                  <a:cubicBezTo>
                    <a:pt x="44926" y="200691"/>
                    <a:pt x="0" y="155765"/>
                    <a:pt x="0" y="100346"/>
                  </a:cubicBezTo>
                  <a:lnTo>
                    <a:pt x="0" y="100346"/>
                  </a:lnTo>
                  <a:cubicBezTo>
                    <a:pt x="0" y="44926"/>
                    <a:pt x="44926" y="0"/>
                    <a:pt x="100346" y="0"/>
                  </a:cubicBezTo>
                  <a:close/>
                </a:path>
              </a:pathLst>
            </a:custGeom>
            <a:solidFill>
              <a:srgbClr val="666666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97" name="TextBox 97"/>
            <p:cNvSpPr txBox="1"/>
            <p:nvPr/>
          </p:nvSpPr>
          <p:spPr>
            <a:xfrm>
              <a:off x="0" y="19050"/>
              <a:ext cx="200691" cy="1816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2"/>
                </a:lnSpc>
              </a:pPr>
              <a:endParaRPr/>
            </a:p>
          </p:txBody>
        </p:sp>
      </p:grpSp>
      <p:grpSp>
        <p:nvGrpSpPr>
          <p:cNvPr id="98" name="Group 98"/>
          <p:cNvGrpSpPr/>
          <p:nvPr/>
        </p:nvGrpSpPr>
        <p:grpSpPr>
          <a:xfrm>
            <a:off x="6240041" y="6690183"/>
            <a:ext cx="762000" cy="762000"/>
            <a:chOff x="0" y="0"/>
            <a:chExt cx="200691" cy="200691"/>
          </a:xfrm>
        </p:grpSpPr>
        <p:sp>
          <p:nvSpPr>
            <p:cNvPr id="99" name="Freeform 99"/>
            <p:cNvSpPr/>
            <p:nvPr/>
          </p:nvSpPr>
          <p:spPr>
            <a:xfrm>
              <a:off x="0" y="0"/>
              <a:ext cx="200691" cy="200691"/>
            </a:xfrm>
            <a:custGeom>
              <a:avLst/>
              <a:gdLst/>
              <a:ahLst/>
              <a:cxnLst/>
              <a:rect l="l" t="t" r="r" b="b"/>
              <a:pathLst>
                <a:path w="200691" h="200691">
                  <a:moveTo>
                    <a:pt x="100346" y="0"/>
                  </a:moveTo>
                  <a:lnTo>
                    <a:pt x="100346" y="0"/>
                  </a:lnTo>
                  <a:cubicBezTo>
                    <a:pt x="155765" y="0"/>
                    <a:pt x="200691" y="44926"/>
                    <a:pt x="200691" y="100346"/>
                  </a:cubicBezTo>
                  <a:lnTo>
                    <a:pt x="200691" y="100346"/>
                  </a:lnTo>
                  <a:cubicBezTo>
                    <a:pt x="200691" y="155765"/>
                    <a:pt x="155765" y="200691"/>
                    <a:pt x="100346" y="200691"/>
                  </a:cubicBezTo>
                  <a:lnTo>
                    <a:pt x="100346" y="200691"/>
                  </a:lnTo>
                  <a:cubicBezTo>
                    <a:pt x="44926" y="200691"/>
                    <a:pt x="0" y="155765"/>
                    <a:pt x="0" y="100346"/>
                  </a:cubicBezTo>
                  <a:lnTo>
                    <a:pt x="0" y="100346"/>
                  </a:lnTo>
                  <a:cubicBezTo>
                    <a:pt x="0" y="44926"/>
                    <a:pt x="44926" y="0"/>
                    <a:pt x="100346" y="0"/>
                  </a:cubicBezTo>
                  <a:close/>
                </a:path>
              </a:pathLst>
            </a:custGeom>
            <a:solidFill>
              <a:srgbClr val="666666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100" name="TextBox 100"/>
            <p:cNvSpPr txBox="1"/>
            <p:nvPr/>
          </p:nvSpPr>
          <p:spPr>
            <a:xfrm>
              <a:off x="0" y="19050"/>
              <a:ext cx="200691" cy="1816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2"/>
                </a:lnSpc>
              </a:pPr>
              <a:endParaRPr/>
            </a:p>
          </p:txBody>
        </p:sp>
      </p:grpSp>
      <p:sp>
        <p:nvSpPr>
          <p:cNvPr id="101" name="Freeform 101"/>
          <p:cNvSpPr/>
          <p:nvPr/>
        </p:nvSpPr>
        <p:spPr>
          <a:xfrm>
            <a:off x="3663920" y="5815106"/>
            <a:ext cx="467420" cy="657496"/>
          </a:xfrm>
          <a:custGeom>
            <a:avLst/>
            <a:gdLst/>
            <a:ahLst/>
            <a:cxnLst/>
            <a:rect l="l" t="t" r="r" b="b"/>
            <a:pathLst>
              <a:path w="467420" h="657496">
                <a:moveTo>
                  <a:pt x="0" y="0"/>
                </a:moveTo>
                <a:lnTo>
                  <a:pt x="467420" y="0"/>
                </a:lnTo>
                <a:lnTo>
                  <a:pt x="467420" y="657496"/>
                </a:lnTo>
                <a:lnTo>
                  <a:pt x="0" y="657496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102" name="Freeform 102"/>
          <p:cNvSpPr/>
          <p:nvPr/>
        </p:nvSpPr>
        <p:spPr>
          <a:xfrm>
            <a:off x="4435494" y="5852334"/>
            <a:ext cx="733650" cy="620268"/>
          </a:xfrm>
          <a:custGeom>
            <a:avLst/>
            <a:gdLst/>
            <a:ahLst/>
            <a:cxnLst/>
            <a:rect l="l" t="t" r="r" b="b"/>
            <a:pathLst>
              <a:path w="733650" h="620268">
                <a:moveTo>
                  <a:pt x="0" y="0"/>
                </a:moveTo>
                <a:lnTo>
                  <a:pt x="733650" y="0"/>
                </a:lnTo>
                <a:lnTo>
                  <a:pt x="733650" y="620268"/>
                </a:lnTo>
                <a:lnTo>
                  <a:pt x="0" y="620268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103" name="Freeform 103"/>
          <p:cNvSpPr/>
          <p:nvPr/>
        </p:nvSpPr>
        <p:spPr>
          <a:xfrm>
            <a:off x="5507566" y="5834221"/>
            <a:ext cx="401645" cy="693611"/>
          </a:xfrm>
          <a:custGeom>
            <a:avLst/>
            <a:gdLst/>
            <a:ahLst/>
            <a:cxnLst/>
            <a:rect l="l" t="t" r="r" b="b"/>
            <a:pathLst>
              <a:path w="401645" h="693611">
                <a:moveTo>
                  <a:pt x="0" y="0"/>
                </a:moveTo>
                <a:lnTo>
                  <a:pt x="401644" y="0"/>
                </a:lnTo>
                <a:lnTo>
                  <a:pt x="401644" y="693611"/>
                </a:lnTo>
                <a:lnTo>
                  <a:pt x="0" y="693611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104" name="Freeform 104"/>
          <p:cNvSpPr/>
          <p:nvPr/>
        </p:nvSpPr>
        <p:spPr>
          <a:xfrm>
            <a:off x="6242983" y="6043846"/>
            <a:ext cx="734590" cy="304521"/>
          </a:xfrm>
          <a:custGeom>
            <a:avLst/>
            <a:gdLst/>
            <a:ahLst/>
            <a:cxnLst/>
            <a:rect l="l" t="t" r="r" b="b"/>
            <a:pathLst>
              <a:path w="734590" h="304521">
                <a:moveTo>
                  <a:pt x="0" y="0"/>
                </a:moveTo>
                <a:lnTo>
                  <a:pt x="734590" y="0"/>
                </a:lnTo>
                <a:lnTo>
                  <a:pt x="734590" y="304521"/>
                </a:lnTo>
                <a:lnTo>
                  <a:pt x="0" y="304521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105" name="Freeform 105"/>
          <p:cNvSpPr/>
          <p:nvPr/>
        </p:nvSpPr>
        <p:spPr>
          <a:xfrm>
            <a:off x="3610120" y="6777651"/>
            <a:ext cx="611174" cy="618910"/>
          </a:xfrm>
          <a:custGeom>
            <a:avLst/>
            <a:gdLst/>
            <a:ahLst/>
            <a:cxnLst/>
            <a:rect l="l" t="t" r="r" b="b"/>
            <a:pathLst>
              <a:path w="611174" h="618910">
                <a:moveTo>
                  <a:pt x="0" y="0"/>
                </a:moveTo>
                <a:lnTo>
                  <a:pt x="611174" y="0"/>
                </a:lnTo>
                <a:lnTo>
                  <a:pt x="611174" y="618910"/>
                </a:lnTo>
                <a:lnTo>
                  <a:pt x="0" y="618910"/>
                </a:lnTo>
                <a:lnTo>
                  <a:pt x="0" y="0"/>
                </a:lnTo>
                <a:close/>
              </a:path>
            </a:pathLst>
          </a:custGeom>
          <a:blipFill>
            <a:blip r:embed="rId28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106" name="TextBox 106"/>
          <p:cNvSpPr txBox="1"/>
          <p:nvPr/>
        </p:nvSpPr>
        <p:spPr>
          <a:xfrm>
            <a:off x="4577417" y="3106737"/>
            <a:ext cx="1132165" cy="4496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66"/>
              </a:lnSpc>
              <a:spcBef>
                <a:spcPct val="0"/>
              </a:spcBef>
            </a:pPr>
            <a:r>
              <a:rPr lang="en-US" sz="2547" b="1">
                <a:solidFill>
                  <a:srgbClr val="000000"/>
                </a:solidFill>
                <a:latin typeface="Garamond Bold"/>
                <a:ea typeface="Garamond Bold"/>
                <a:cs typeface="Garamond Bold"/>
                <a:sym typeface="Garamond Bold"/>
              </a:rPr>
              <a:t>ICONO</a:t>
            </a:r>
          </a:p>
        </p:txBody>
      </p:sp>
      <p:pic>
        <p:nvPicPr>
          <p:cNvPr id="110" name="Imagen 109">
            <a:hlinkClick r:id="rId29" action="ppaction://hlinksldjump"/>
            <a:extLst>
              <a:ext uri="{FF2B5EF4-FFF2-40B4-BE49-F238E27FC236}">
                <a16:creationId xmlns:a16="http://schemas.microsoft.com/office/drawing/2014/main" id="{5AF71F4D-E654-3F6D-8749-DFEB5D170B54}"/>
              </a:ext>
            </a:extLst>
          </p:cNvPr>
          <p:cNvPicPr>
            <a:picLocks noChangeAspect="1"/>
          </p:cNvPicPr>
          <p:nvPr/>
        </p:nvPicPr>
        <p:blipFill>
          <a:blip r:embed="rId30">
            <a:alphaModFix amt="5000"/>
          </a:blip>
          <a:stretch>
            <a:fillRect/>
          </a:stretch>
        </p:blipFill>
        <p:spPr>
          <a:xfrm>
            <a:off x="6259739" y="4919441"/>
            <a:ext cx="762066" cy="762066"/>
          </a:xfrm>
          <a:prstGeom prst="rect">
            <a:avLst/>
          </a:prstGeom>
        </p:spPr>
      </p:pic>
      <p:pic>
        <p:nvPicPr>
          <p:cNvPr id="111" name="Imagen 110">
            <a:hlinkClick r:id="rId31" action="ppaction://hlinksldjump"/>
            <a:extLst>
              <a:ext uri="{FF2B5EF4-FFF2-40B4-BE49-F238E27FC236}">
                <a16:creationId xmlns:a16="http://schemas.microsoft.com/office/drawing/2014/main" id="{9D45BD9C-5AFF-2E72-1A2B-EEDCFDD47106}"/>
              </a:ext>
            </a:extLst>
          </p:cNvPr>
          <p:cNvPicPr>
            <a:picLocks noChangeAspect="1"/>
          </p:cNvPicPr>
          <p:nvPr/>
        </p:nvPicPr>
        <p:blipFill>
          <a:blip r:embed="rId30">
            <a:alphaModFix amt="5000"/>
          </a:blip>
          <a:stretch>
            <a:fillRect/>
          </a:stretch>
        </p:blipFill>
        <p:spPr>
          <a:xfrm>
            <a:off x="6233392" y="6708589"/>
            <a:ext cx="762066" cy="762066"/>
          </a:xfrm>
          <a:prstGeom prst="rect">
            <a:avLst/>
          </a:prstGeom>
        </p:spPr>
      </p:pic>
      <p:pic>
        <p:nvPicPr>
          <p:cNvPr id="112" name="Imagen 111">
            <a:hlinkClick r:id="rId32" action="ppaction://hlinksldjump"/>
            <a:extLst>
              <a:ext uri="{FF2B5EF4-FFF2-40B4-BE49-F238E27FC236}">
                <a16:creationId xmlns:a16="http://schemas.microsoft.com/office/drawing/2014/main" id="{E971DD56-3C7F-D854-CF3E-0DB47E68EF61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5390177" y="6708589"/>
            <a:ext cx="762066" cy="762066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570956" y="638523"/>
            <a:ext cx="5357250" cy="8619777"/>
          </a:xfrm>
          <a:custGeom>
            <a:avLst/>
            <a:gdLst/>
            <a:ahLst/>
            <a:cxnLst/>
            <a:rect l="l" t="t" r="r" b="b"/>
            <a:pathLst>
              <a:path w="5357250" h="8619777">
                <a:moveTo>
                  <a:pt x="0" y="0"/>
                </a:moveTo>
                <a:lnTo>
                  <a:pt x="5357250" y="0"/>
                </a:lnTo>
                <a:lnTo>
                  <a:pt x="5357250" y="8619777"/>
                </a:lnTo>
                <a:lnTo>
                  <a:pt x="0" y="86197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7586" r="-43312"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3" name="Freeform 3"/>
          <p:cNvSpPr/>
          <p:nvPr/>
        </p:nvSpPr>
        <p:spPr>
          <a:xfrm>
            <a:off x="2465516" y="0"/>
            <a:ext cx="5581047" cy="10287000"/>
          </a:xfrm>
          <a:custGeom>
            <a:avLst/>
            <a:gdLst/>
            <a:ahLst/>
            <a:cxnLst/>
            <a:rect l="l" t="t" r="r" b="b"/>
            <a:pathLst>
              <a:path w="5581047" h="10287000">
                <a:moveTo>
                  <a:pt x="0" y="0"/>
                </a:moveTo>
                <a:lnTo>
                  <a:pt x="5581047" y="0"/>
                </a:lnTo>
                <a:lnTo>
                  <a:pt x="5581047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w="19050" cap="sq">
            <a:solidFill>
              <a:srgbClr val="FEFEFE"/>
            </a:solidFill>
            <a:prstDash val="solid"/>
            <a:miter/>
          </a:ln>
        </p:spPr>
        <p:txBody>
          <a:bodyPr/>
          <a:lstStyle/>
          <a:p>
            <a:endParaRPr lang="es-CO"/>
          </a:p>
        </p:txBody>
      </p:sp>
      <p:grpSp>
        <p:nvGrpSpPr>
          <p:cNvPr id="4" name="Group 4"/>
          <p:cNvGrpSpPr/>
          <p:nvPr/>
        </p:nvGrpSpPr>
        <p:grpSpPr>
          <a:xfrm>
            <a:off x="3245484" y="1028700"/>
            <a:ext cx="4124349" cy="696512"/>
            <a:chOff x="0" y="0"/>
            <a:chExt cx="1086248" cy="18344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086248" cy="183443"/>
            </a:xfrm>
            <a:custGeom>
              <a:avLst/>
              <a:gdLst/>
              <a:ahLst/>
              <a:cxnLst/>
              <a:rect l="l" t="t" r="r" b="b"/>
              <a:pathLst>
                <a:path w="1086248" h="183443">
                  <a:moveTo>
                    <a:pt x="80716" y="0"/>
                  </a:moveTo>
                  <a:lnTo>
                    <a:pt x="1005532" y="0"/>
                  </a:lnTo>
                  <a:cubicBezTo>
                    <a:pt x="1050110" y="0"/>
                    <a:pt x="1086248" y="36138"/>
                    <a:pt x="1086248" y="80716"/>
                  </a:cubicBezTo>
                  <a:lnTo>
                    <a:pt x="1086248" y="102727"/>
                  </a:lnTo>
                  <a:cubicBezTo>
                    <a:pt x="1086248" y="124134"/>
                    <a:pt x="1077744" y="144665"/>
                    <a:pt x="1062607" y="159802"/>
                  </a:cubicBezTo>
                  <a:cubicBezTo>
                    <a:pt x="1047470" y="174939"/>
                    <a:pt x="1026939" y="183443"/>
                    <a:pt x="1005532" y="183443"/>
                  </a:cubicBezTo>
                  <a:lnTo>
                    <a:pt x="80716" y="183443"/>
                  </a:lnTo>
                  <a:cubicBezTo>
                    <a:pt x="36138" y="183443"/>
                    <a:pt x="0" y="147306"/>
                    <a:pt x="0" y="102727"/>
                  </a:cubicBezTo>
                  <a:lnTo>
                    <a:pt x="0" y="80716"/>
                  </a:lnTo>
                  <a:cubicBezTo>
                    <a:pt x="0" y="59309"/>
                    <a:pt x="8504" y="38779"/>
                    <a:pt x="23641" y="23641"/>
                  </a:cubicBezTo>
                  <a:cubicBezTo>
                    <a:pt x="38779" y="8504"/>
                    <a:pt x="59309" y="0"/>
                    <a:pt x="80716" y="0"/>
                  </a:cubicBezTo>
                  <a:close/>
                </a:path>
              </a:pathLst>
            </a:custGeom>
            <a:solidFill>
              <a:srgbClr val="000000">
                <a:alpha val="32941"/>
              </a:srgbClr>
            </a:solidFill>
            <a:ln w="161925" cap="rnd">
              <a:solidFill>
                <a:srgbClr val="000000">
                  <a:alpha val="32941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lang="es-CO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19050"/>
              <a:ext cx="1086248" cy="1643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2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3210992" y="907806"/>
            <a:ext cx="4090095" cy="938300"/>
            <a:chOff x="0" y="0"/>
            <a:chExt cx="1077227" cy="24712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077227" cy="247124"/>
            </a:xfrm>
            <a:custGeom>
              <a:avLst/>
              <a:gdLst/>
              <a:ahLst/>
              <a:cxnLst/>
              <a:rect l="l" t="t" r="r" b="b"/>
              <a:pathLst>
                <a:path w="1077227" h="247124">
                  <a:moveTo>
                    <a:pt x="32178" y="0"/>
                  </a:moveTo>
                  <a:lnTo>
                    <a:pt x="1045048" y="0"/>
                  </a:lnTo>
                  <a:cubicBezTo>
                    <a:pt x="1053583" y="0"/>
                    <a:pt x="1061767" y="3390"/>
                    <a:pt x="1067802" y="9425"/>
                  </a:cubicBezTo>
                  <a:cubicBezTo>
                    <a:pt x="1073836" y="15459"/>
                    <a:pt x="1077227" y="23644"/>
                    <a:pt x="1077227" y="32178"/>
                  </a:cubicBezTo>
                  <a:lnTo>
                    <a:pt x="1077227" y="214946"/>
                  </a:lnTo>
                  <a:cubicBezTo>
                    <a:pt x="1077227" y="223480"/>
                    <a:pt x="1073836" y="231665"/>
                    <a:pt x="1067802" y="237700"/>
                  </a:cubicBezTo>
                  <a:cubicBezTo>
                    <a:pt x="1061767" y="243734"/>
                    <a:pt x="1053583" y="247124"/>
                    <a:pt x="1045048" y="247124"/>
                  </a:cubicBezTo>
                  <a:lnTo>
                    <a:pt x="32178" y="247124"/>
                  </a:lnTo>
                  <a:cubicBezTo>
                    <a:pt x="23644" y="247124"/>
                    <a:pt x="15459" y="243734"/>
                    <a:pt x="9425" y="237700"/>
                  </a:cubicBezTo>
                  <a:cubicBezTo>
                    <a:pt x="3390" y="231665"/>
                    <a:pt x="0" y="223480"/>
                    <a:pt x="0" y="214946"/>
                  </a:cubicBezTo>
                  <a:lnTo>
                    <a:pt x="0" y="32178"/>
                  </a:lnTo>
                  <a:cubicBezTo>
                    <a:pt x="0" y="23644"/>
                    <a:pt x="3390" y="15459"/>
                    <a:pt x="9425" y="9425"/>
                  </a:cubicBezTo>
                  <a:cubicBezTo>
                    <a:pt x="15459" y="3390"/>
                    <a:pt x="23644" y="0"/>
                    <a:pt x="3217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CO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85725"/>
              <a:ext cx="1077227" cy="3328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6019"/>
                </a:lnSpc>
                <a:spcBef>
                  <a:spcPct val="0"/>
                </a:spcBef>
              </a:pPr>
              <a:r>
                <a:rPr lang="en-US" sz="4299" b="1">
                  <a:solidFill>
                    <a:srgbClr val="F0B16E"/>
                  </a:solidFill>
                  <a:latin typeface="Garamond Bold"/>
                  <a:ea typeface="Garamond Bold"/>
                  <a:cs typeface="Garamond Bold"/>
                  <a:sym typeface="Garamond Bold"/>
                </a:rPr>
                <a:t>Editar personaje</a:t>
              </a:r>
            </a:p>
          </p:txBody>
        </p:sp>
      </p:grpSp>
      <p:sp>
        <p:nvSpPr>
          <p:cNvPr id="10" name="AutoShape 10"/>
          <p:cNvSpPr/>
          <p:nvPr/>
        </p:nvSpPr>
        <p:spPr>
          <a:xfrm>
            <a:off x="3610120" y="1950881"/>
            <a:ext cx="3291840" cy="0"/>
          </a:xfrm>
          <a:prstGeom prst="line">
            <a:avLst/>
          </a:prstGeom>
          <a:ln w="38100" cap="flat">
            <a:solidFill>
              <a:srgbClr val="57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O"/>
          </a:p>
        </p:txBody>
      </p:sp>
      <p:grpSp>
        <p:nvGrpSpPr>
          <p:cNvPr id="11" name="Group 11"/>
          <p:cNvGrpSpPr/>
          <p:nvPr/>
        </p:nvGrpSpPr>
        <p:grpSpPr>
          <a:xfrm>
            <a:off x="3193865" y="2074059"/>
            <a:ext cx="4124349" cy="938300"/>
            <a:chOff x="0" y="0"/>
            <a:chExt cx="5499132" cy="1251067"/>
          </a:xfrm>
        </p:grpSpPr>
        <p:grpSp>
          <p:nvGrpSpPr>
            <p:cNvPr id="12" name="Group 12"/>
            <p:cNvGrpSpPr/>
            <p:nvPr/>
          </p:nvGrpSpPr>
          <p:grpSpPr>
            <a:xfrm>
              <a:off x="0" y="161192"/>
              <a:ext cx="5499132" cy="928683"/>
              <a:chOff x="0" y="0"/>
              <a:chExt cx="1086248" cy="183443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1086248" cy="183443"/>
              </a:xfrm>
              <a:custGeom>
                <a:avLst/>
                <a:gdLst/>
                <a:ahLst/>
                <a:cxnLst/>
                <a:rect l="l" t="t" r="r" b="b"/>
                <a:pathLst>
                  <a:path w="1086248" h="183443">
                    <a:moveTo>
                      <a:pt x="80716" y="0"/>
                    </a:moveTo>
                    <a:lnTo>
                      <a:pt x="1005532" y="0"/>
                    </a:lnTo>
                    <a:cubicBezTo>
                      <a:pt x="1050110" y="0"/>
                      <a:pt x="1086248" y="36138"/>
                      <a:pt x="1086248" y="80716"/>
                    </a:cubicBezTo>
                    <a:lnTo>
                      <a:pt x="1086248" y="102727"/>
                    </a:lnTo>
                    <a:cubicBezTo>
                      <a:pt x="1086248" y="124134"/>
                      <a:pt x="1077744" y="144665"/>
                      <a:pt x="1062607" y="159802"/>
                    </a:cubicBezTo>
                    <a:cubicBezTo>
                      <a:pt x="1047470" y="174939"/>
                      <a:pt x="1026939" y="183443"/>
                      <a:pt x="1005532" y="183443"/>
                    </a:cubicBezTo>
                    <a:lnTo>
                      <a:pt x="80716" y="183443"/>
                    </a:lnTo>
                    <a:cubicBezTo>
                      <a:pt x="36138" y="183443"/>
                      <a:pt x="0" y="147306"/>
                      <a:pt x="0" y="102727"/>
                    </a:cubicBezTo>
                    <a:lnTo>
                      <a:pt x="0" y="80716"/>
                    </a:lnTo>
                    <a:cubicBezTo>
                      <a:pt x="0" y="59309"/>
                      <a:pt x="8504" y="38779"/>
                      <a:pt x="23641" y="23641"/>
                    </a:cubicBezTo>
                    <a:cubicBezTo>
                      <a:pt x="38779" y="8504"/>
                      <a:pt x="59309" y="0"/>
                      <a:pt x="80716" y="0"/>
                    </a:cubicBezTo>
                    <a:close/>
                  </a:path>
                </a:pathLst>
              </a:custGeom>
              <a:solidFill>
                <a:srgbClr val="FEFEFE">
                  <a:alpha val="14902"/>
                </a:srgbClr>
              </a:solidFill>
              <a:ln w="19050" cap="rnd">
                <a:solidFill>
                  <a:srgbClr val="000000">
                    <a:alpha val="14902"/>
                  </a:srgbClr>
                </a:solidFill>
                <a:prstDash val="solid"/>
                <a:round/>
              </a:ln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19050"/>
                <a:ext cx="1086248" cy="16439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22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161192"/>
              <a:ext cx="5499132" cy="928683"/>
              <a:chOff x="0" y="0"/>
              <a:chExt cx="1086248" cy="183443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1086248" cy="183443"/>
              </a:xfrm>
              <a:custGeom>
                <a:avLst/>
                <a:gdLst/>
                <a:ahLst/>
                <a:cxnLst/>
                <a:rect l="l" t="t" r="r" b="b"/>
                <a:pathLst>
                  <a:path w="1086248" h="183443">
                    <a:moveTo>
                      <a:pt x="80716" y="0"/>
                    </a:moveTo>
                    <a:lnTo>
                      <a:pt x="1005532" y="0"/>
                    </a:lnTo>
                    <a:cubicBezTo>
                      <a:pt x="1050110" y="0"/>
                      <a:pt x="1086248" y="36138"/>
                      <a:pt x="1086248" y="80716"/>
                    </a:cubicBezTo>
                    <a:lnTo>
                      <a:pt x="1086248" y="102727"/>
                    </a:lnTo>
                    <a:cubicBezTo>
                      <a:pt x="1086248" y="124134"/>
                      <a:pt x="1077744" y="144665"/>
                      <a:pt x="1062607" y="159802"/>
                    </a:cubicBezTo>
                    <a:cubicBezTo>
                      <a:pt x="1047470" y="174939"/>
                      <a:pt x="1026939" y="183443"/>
                      <a:pt x="1005532" y="183443"/>
                    </a:cubicBezTo>
                    <a:lnTo>
                      <a:pt x="80716" y="183443"/>
                    </a:lnTo>
                    <a:cubicBezTo>
                      <a:pt x="36138" y="183443"/>
                      <a:pt x="0" y="147306"/>
                      <a:pt x="0" y="102727"/>
                    </a:cubicBezTo>
                    <a:lnTo>
                      <a:pt x="0" y="80716"/>
                    </a:lnTo>
                    <a:cubicBezTo>
                      <a:pt x="0" y="59309"/>
                      <a:pt x="8504" y="38779"/>
                      <a:pt x="23641" y="23641"/>
                    </a:cubicBezTo>
                    <a:cubicBezTo>
                      <a:pt x="38779" y="8504"/>
                      <a:pt x="59309" y="0"/>
                      <a:pt x="80716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rnd">
                <a:solidFill>
                  <a:srgbClr val="000000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19050"/>
                <a:ext cx="1086248" cy="16439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22"/>
                  </a:lnSpc>
                </a:pPr>
                <a:endParaRPr/>
              </a:p>
            </p:txBody>
          </p:sp>
        </p:grpSp>
        <p:grpSp>
          <p:nvGrpSpPr>
            <p:cNvPr id="18" name="Group 18"/>
            <p:cNvGrpSpPr/>
            <p:nvPr/>
          </p:nvGrpSpPr>
          <p:grpSpPr>
            <a:xfrm>
              <a:off x="45671" y="0"/>
              <a:ext cx="5453460" cy="1251067"/>
              <a:chOff x="0" y="0"/>
              <a:chExt cx="1077227" cy="247124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1077227" cy="247124"/>
              </a:xfrm>
              <a:custGeom>
                <a:avLst/>
                <a:gdLst/>
                <a:ahLst/>
                <a:cxnLst/>
                <a:rect l="l" t="t" r="r" b="b"/>
                <a:pathLst>
                  <a:path w="1077227" h="247124">
                    <a:moveTo>
                      <a:pt x="32178" y="0"/>
                    </a:moveTo>
                    <a:lnTo>
                      <a:pt x="1045048" y="0"/>
                    </a:lnTo>
                    <a:cubicBezTo>
                      <a:pt x="1053583" y="0"/>
                      <a:pt x="1061767" y="3390"/>
                      <a:pt x="1067802" y="9425"/>
                    </a:cubicBezTo>
                    <a:cubicBezTo>
                      <a:pt x="1073836" y="15459"/>
                      <a:pt x="1077227" y="23644"/>
                      <a:pt x="1077227" y="32178"/>
                    </a:cubicBezTo>
                    <a:lnTo>
                      <a:pt x="1077227" y="214946"/>
                    </a:lnTo>
                    <a:cubicBezTo>
                      <a:pt x="1077227" y="223480"/>
                      <a:pt x="1073836" y="231665"/>
                      <a:pt x="1067802" y="237700"/>
                    </a:cubicBezTo>
                    <a:cubicBezTo>
                      <a:pt x="1061767" y="243734"/>
                      <a:pt x="1053583" y="247124"/>
                      <a:pt x="1045048" y="247124"/>
                    </a:cubicBezTo>
                    <a:lnTo>
                      <a:pt x="32178" y="247124"/>
                    </a:lnTo>
                    <a:cubicBezTo>
                      <a:pt x="23644" y="247124"/>
                      <a:pt x="15459" y="243734"/>
                      <a:pt x="9425" y="237700"/>
                    </a:cubicBezTo>
                    <a:cubicBezTo>
                      <a:pt x="3390" y="231665"/>
                      <a:pt x="0" y="223480"/>
                      <a:pt x="0" y="214946"/>
                    </a:cubicBezTo>
                    <a:lnTo>
                      <a:pt x="0" y="32178"/>
                    </a:lnTo>
                    <a:cubicBezTo>
                      <a:pt x="0" y="23644"/>
                      <a:pt x="3390" y="15459"/>
                      <a:pt x="9425" y="9425"/>
                    </a:cubicBezTo>
                    <a:cubicBezTo>
                      <a:pt x="15459" y="3390"/>
                      <a:pt x="23644" y="0"/>
                      <a:pt x="32178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20" name="TextBox 20"/>
              <p:cNvSpPr txBox="1"/>
              <p:nvPr/>
            </p:nvSpPr>
            <p:spPr>
              <a:xfrm>
                <a:off x="0" y="-85725"/>
                <a:ext cx="1077227" cy="33284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6019"/>
                  </a:lnSpc>
                  <a:spcBef>
                    <a:spcPct val="0"/>
                  </a:spcBef>
                </a:pPr>
                <a:r>
                  <a:rPr lang="en-US" sz="4299" b="1">
                    <a:solidFill>
                      <a:srgbClr val="060606"/>
                    </a:solidFill>
                    <a:latin typeface="Garamond Bold"/>
                    <a:ea typeface="Garamond Bold"/>
                    <a:cs typeface="Garamond Bold"/>
                    <a:sym typeface="Garamond Bold"/>
                  </a:rPr>
                  <a:t>Mateo</a:t>
                </a:r>
              </a:p>
            </p:txBody>
          </p:sp>
        </p:grpSp>
      </p:grpSp>
      <p:grpSp>
        <p:nvGrpSpPr>
          <p:cNvPr id="21" name="Group 21"/>
          <p:cNvGrpSpPr/>
          <p:nvPr/>
        </p:nvGrpSpPr>
        <p:grpSpPr>
          <a:xfrm>
            <a:off x="5344418" y="8397711"/>
            <a:ext cx="2019845" cy="564128"/>
            <a:chOff x="0" y="0"/>
            <a:chExt cx="531976" cy="148577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531976" cy="148577"/>
            </a:xfrm>
            <a:custGeom>
              <a:avLst/>
              <a:gdLst/>
              <a:ahLst/>
              <a:cxnLst/>
              <a:rect l="l" t="t" r="r" b="b"/>
              <a:pathLst>
                <a:path w="531976" h="148577">
                  <a:moveTo>
                    <a:pt x="74288" y="0"/>
                  </a:moveTo>
                  <a:lnTo>
                    <a:pt x="457687" y="0"/>
                  </a:lnTo>
                  <a:cubicBezTo>
                    <a:pt x="477390" y="0"/>
                    <a:pt x="496285" y="7827"/>
                    <a:pt x="510217" y="21759"/>
                  </a:cubicBezTo>
                  <a:cubicBezTo>
                    <a:pt x="524149" y="35690"/>
                    <a:pt x="531976" y="54586"/>
                    <a:pt x="531976" y="74288"/>
                  </a:cubicBezTo>
                  <a:lnTo>
                    <a:pt x="531976" y="74288"/>
                  </a:lnTo>
                  <a:cubicBezTo>
                    <a:pt x="531976" y="115317"/>
                    <a:pt x="498716" y="148577"/>
                    <a:pt x="457687" y="148577"/>
                  </a:cubicBezTo>
                  <a:lnTo>
                    <a:pt x="74288" y="148577"/>
                  </a:lnTo>
                  <a:cubicBezTo>
                    <a:pt x="33260" y="148577"/>
                    <a:pt x="0" y="115317"/>
                    <a:pt x="0" y="74288"/>
                  </a:cubicBezTo>
                  <a:lnTo>
                    <a:pt x="0" y="74288"/>
                  </a:lnTo>
                  <a:cubicBezTo>
                    <a:pt x="0" y="33260"/>
                    <a:pt x="33260" y="0"/>
                    <a:pt x="74288" y="0"/>
                  </a:cubicBezTo>
                  <a:close/>
                </a:path>
              </a:pathLst>
            </a:custGeom>
            <a:solidFill>
              <a:srgbClr val="000000">
                <a:alpha val="47843"/>
              </a:srgbClr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s-CO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19050"/>
              <a:ext cx="531976" cy="1295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2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3134899" y="8397711"/>
            <a:ext cx="2019845" cy="564128"/>
            <a:chOff x="0" y="0"/>
            <a:chExt cx="531976" cy="148577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531976" cy="148577"/>
            </a:xfrm>
            <a:custGeom>
              <a:avLst/>
              <a:gdLst/>
              <a:ahLst/>
              <a:cxnLst/>
              <a:rect l="l" t="t" r="r" b="b"/>
              <a:pathLst>
                <a:path w="531976" h="148577">
                  <a:moveTo>
                    <a:pt x="74288" y="0"/>
                  </a:moveTo>
                  <a:lnTo>
                    <a:pt x="457687" y="0"/>
                  </a:lnTo>
                  <a:cubicBezTo>
                    <a:pt x="477390" y="0"/>
                    <a:pt x="496285" y="7827"/>
                    <a:pt x="510217" y="21759"/>
                  </a:cubicBezTo>
                  <a:cubicBezTo>
                    <a:pt x="524149" y="35690"/>
                    <a:pt x="531976" y="54586"/>
                    <a:pt x="531976" y="74288"/>
                  </a:cubicBezTo>
                  <a:lnTo>
                    <a:pt x="531976" y="74288"/>
                  </a:lnTo>
                  <a:cubicBezTo>
                    <a:pt x="531976" y="115317"/>
                    <a:pt x="498716" y="148577"/>
                    <a:pt x="457687" y="148577"/>
                  </a:cubicBezTo>
                  <a:lnTo>
                    <a:pt x="74288" y="148577"/>
                  </a:lnTo>
                  <a:cubicBezTo>
                    <a:pt x="33260" y="148577"/>
                    <a:pt x="0" y="115317"/>
                    <a:pt x="0" y="74288"/>
                  </a:cubicBezTo>
                  <a:lnTo>
                    <a:pt x="0" y="74288"/>
                  </a:lnTo>
                  <a:cubicBezTo>
                    <a:pt x="0" y="33260"/>
                    <a:pt x="33260" y="0"/>
                    <a:pt x="74288" y="0"/>
                  </a:cubicBezTo>
                  <a:close/>
                </a:path>
              </a:pathLst>
            </a:custGeom>
            <a:solidFill>
              <a:srgbClr val="000000">
                <a:alpha val="47843"/>
              </a:srgbClr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s-CO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19050"/>
              <a:ext cx="531976" cy="1295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2"/>
                </a:lnSpc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5344418" y="8397711"/>
            <a:ext cx="2019845" cy="564128"/>
            <a:chOff x="0" y="0"/>
            <a:chExt cx="531976" cy="148577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531976" cy="148577"/>
            </a:xfrm>
            <a:custGeom>
              <a:avLst/>
              <a:gdLst/>
              <a:ahLst/>
              <a:cxnLst/>
              <a:rect l="l" t="t" r="r" b="b"/>
              <a:pathLst>
                <a:path w="531976" h="148577">
                  <a:moveTo>
                    <a:pt x="74288" y="0"/>
                  </a:moveTo>
                  <a:lnTo>
                    <a:pt x="457687" y="0"/>
                  </a:lnTo>
                  <a:cubicBezTo>
                    <a:pt x="477390" y="0"/>
                    <a:pt x="496285" y="7827"/>
                    <a:pt x="510217" y="21759"/>
                  </a:cubicBezTo>
                  <a:cubicBezTo>
                    <a:pt x="524149" y="35690"/>
                    <a:pt x="531976" y="54586"/>
                    <a:pt x="531976" y="74288"/>
                  </a:cubicBezTo>
                  <a:lnTo>
                    <a:pt x="531976" y="74288"/>
                  </a:lnTo>
                  <a:cubicBezTo>
                    <a:pt x="531976" y="115317"/>
                    <a:pt x="498716" y="148577"/>
                    <a:pt x="457687" y="148577"/>
                  </a:cubicBezTo>
                  <a:lnTo>
                    <a:pt x="74288" y="148577"/>
                  </a:lnTo>
                  <a:cubicBezTo>
                    <a:pt x="33260" y="148577"/>
                    <a:pt x="0" y="115317"/>
                    <a:pt x="0" y="74288"/>
                  </a:cubicBezTo>
                  <a:lnTo>
                    <a:pt x="0" y="74288"/>
                  </a:lnTo>
                  <a:cubicBezTo>
                    <a:pt x="0" y="33260"/>
                    <a:pt x="33260" y="0"/>
                    <a:pt x="7428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s-CO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19050"/>
              <a:ext cx="531976" cy="1295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2"/>
                </a:lnSpc>
              </a:pPr>
              <a:r>
                <a:rPr lang="en-US" sz="2038" b="1" spc="81">
                  <a:solidFill>
                    <a:srgbClr val="FFFFFF"/>
                  </a:solidFill>
                  <a:latin typeface="Now Bold"/>
                  <a:ea typeface="Now Bold"/>
                  <a:cs typeface="Now Bold"/>
                  <a:sym typeface="Now Bold"/>
                </a:rPr>
                <a:t>ACEPTAR</a:t>
              </a:r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3134899" y="8397711"/>
            <a:ext cx="2019845" cy="564128"/>
            <a:chOff x="0" y="0"/>
            <a:chExt cx="531976" cy="148577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531976" cy="148577"/>
            </a:xfrm>
            <a:custGeom>
              <a:avLst/>
              <a:gdLst/>
              <a:ahLst/>
              <a:cxnLst/>
              <a:rect l="l" t="t" r="r" b="b"/>
              <a:pathLst>
                <a:path w="531976" h="148577">
                  <a:moveTo>
                    <a:pt x="74288" y="0"/>
                  </a:moveTo>
                  <a:lnTo>
                    <a:pt x="457687" y="0"/>
                  </a:lnTo>
                  <a:cubicBezTo>
                    <a:pt x="477390" y="0"/>
                    <a:pt x="496285" y="7827"/>
                    <a:pt x="510217" y="21759"/>
                  </a:cubicBezTo>
                  <a:cubicBezTo>
                    <a:pt x="524149" y="35690"/>
                    <a:pt x="531976" y="54586"/>
                    <a:pt x="531976" y="74288"/>
                  </a:cubicBezTo>
                  <a:lnTo>
                    <a:pt x="531976" y="74288"/>
                  </a:lnTo>
                  <a:cubicBezTo>
                    <a:pt x="531976" y="115317"/>
                    <a:pt x="498716" y="148577"/>
                    <a:pt x="457687" y="148577"/>
                  </a:cubicBezTo>
                  <a:lnTo>
                    <a:pt x="74288" y="148577"/>
                  </a:lnTo>
                  <a:cubicBezTo>
                    <a:pt x="33260" y="148577"/>
                    <a:pt x="0" y="115317"/>
                    <a:pt x="0" y="74288"/>
                  </a:cubicBezTo>
                  <a:lnTo>
                    <a:pt x="0" y="74288"/>
                  </a:lnTo>
                  <a:cubicBezTo>
                    <a:pt x="0" y="33260"/>
                    <a:pt x="33260" y="0"/>
                    <a:pt x="7428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s-CO"/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0" y="19050"/>
              <a:ext cx="531976" cy="1295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2"/>
                </a:lnSpc>
              </a:pPr>
              <a:r>
                <a:rPr lang="en-US" sz="2038" b="1" spc="81">
                  <a:solidFill>
                    <a:srgbClr val="FFFFFF"/>
                  </a:solidFill>
                  <a:latin typeface="Now Bold"/>
                  <a:ea typeface="Now Bold"/>
                  <a:cs typeface="Now Bold"/>
                  <a:sym typeface="Now Bold"/>
                </a:rPr>
                <a:t>CANCELAR</a:t>
              </a:r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3089184" y="3117134"/>
            <a:ext cx="4333712" cy="4962668"/>
            <a:chOff x="0" y="0"/>
            <a:chExt cx="740948" cy="848483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740948" cy="848483"/>
            </a:xfrm>
            <a:custGeom>
              <a:avLst/>
              <a:gdLst/>
              <a:ahLst/>
              <a:cxnLst/>
              <a:rect l="l" t="t" r="r" b="b"/>
              <a:pathLst>
                <a:path w="740948" h="848483">
                  <a:moveTo>
                    <a:pt x="17864" y="0"/>
                  </a:moveTo>
                  <a:lnTo>
                    <a:pt x="723084" y="0"/>
                  </a:lnTo>
                  <a:cubicBezTo>
                    <a:pt x="732950" y="0"/>
                    <a:pt x="740948" y="7998"/>
                    <a:pt x="740948" y="17864"/>
                  </a:cubicBezTo>
                  <a:lnTo>
                    <a:pt x="740948" y="830618"/>
                  </a:lnTo>
                  <a:cubicBezTo>
                    <a:pt x="740948" y="840485"/>
                    <a:pt x="732950" y="848483"/>
                    <a:pt x="723084" y="848483"/>
                  </a:cubicBezTo>
                  <a:lnTo>
                    <a:pt x="17864" y="848483"/>
                  </a:lnTo>
                  <a:cubicBezTo>
                    <a:pt x="7998" y="848483"/>
                    <a:pt x="0" y="840485"/>
                    <a:pt x="0" y="830618"/>
                  </a:cubicBezTo>
                  <a:lnTo>
                    <a:pt x="0" y="17864"/>
                  </a:lnTo>
                  <a:cubicBezTo>
                    <a:pt x="0" y="7998"/>
                    <a:pt x="7998" y="0"/>
                    <a:pt x="17864" y="0"/>
                  </a:cubicBezTo>
                  <a:close/>
                </a:path>
              </a:pathLst>
            </a:custGeom>
            <a:solidFill>
              <a:srgbClr val="C7B384">
                <a:alpha val="35686"/>
              </a:srgbClr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0" y="19050"/>
              <a:ext cx="740948" cy="829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2"/>
                </a:lnSpc>
              </a:pPr>
              <a:endParaRPr/>
            </a:p>
          </p:txBody>
        </p:sp>
      </p:grpSp>
      <p:sp>
        <p:nvSpPr>
          <p:cNvPr id="36" name="TextBox 36"/>
          <p:cNvSpPr txBox="1"/>
          <p:nvPr/>
        </p:nvSpPr>
        <p:spPr>
          <a:xfrm>
            <a:off x="4798070" y="3106737"/>
            <a:ext cx="690860" cy="4496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66"/>
              </a:lnSpc>
              <a:spcBef>
                <a:spcPct val="0"/>
              </a:spcBef>
            </a:pPr>
            <a:r>
              <a:rPr lang="en-US" sz="2547" b="1">
                <a:solidFill>
                  <a:srgbClr val="000000"/>
                </a:solidFill>
                <a:latin typeface="Garamond Bold"/>
                <a:ea typeface="Garamond Bold"/>
                <a:cs typeface="Garamond Bold"/>
                <a:sym typeface="Garamond Bold"/>
              </a:rPr>
              <a:t>NPC</a:t>
            </a:r>
          </a:p>
        </p:txBody>
      </p:sp>
      <p:sp>
        <p:nvSpPr>
          <p:cNvPr id="37" name="AutoShape 37"/>
          <p:cNvSpPr/>
          <p:nvPr/>
        </p:nvSpPr>
        <p:spPr>
          <a:xfrm>
            <a:off x="3497580" y="3594483"/>
            <a:ext cx="329184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O"/>
          </a:p>
        </p:txBody>
      </p:sp>
      <p:grpSp>
        <p:nvGrpSpPr>
          <p:cNvPr id="38" name="Group 38"/>
          <p:cNvGrpSpPr/>
          <p:nvPr/>
        </p:nvGrpSpPr>
        <p:grpSpPr>
          <a:xfrm>
            <a:off x="3326549" y="3794583"/>
            <a:ext cx="3849713" cy="4068560"/>
            <a:chOff x="0" y="0"/>
            <a:chExt cx="1013916" cy="1071555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1013916" cy="1071555"/>
            </a:xfrm>
            <a:custGeom>
              <a:avLst/>
              <a:gdLst/>
              <a:ahLst/>
              <a:cxnLst/>
              <a:rect l="l" t="t" r="r" b="b"/>
              <a:pathLst>
                <a:path w="1013916" h="1071555">
                  <a:moveTo>
                    <a:pt x="58320" y="0"/>
                  </a:moveTo>
                  <a:lnTo>
                    <a:pt x="955596" y="0"/>
                  </a:lnTo>
                  <a:cubicBezTo>
                    <a:pt x="987806" y="0"/>
                    <a:pt x="1013916" y="26111"/>
                    <a:pt x="1013916" y="58320"/>
                  </a:cubicBezTo>
                  <a:lnTo>
                    <a:pt x="1013916" y="1013235"/>
                  </a:lnTo>
                  <a:cubicBezTo>
                    <a:pt x="1013916" y="1028702"/>
                    <a:pt x="1007772" y="1043536"/>
                    <a:pt x="996835" y="1054474"/>
                  </a:cubicBezTo>
                  <a:cubicBezTo>
                    <a:pt x="985898" y="1065411"/>
                    <a:pt x="971064" y="1071555"/>
                    <a:pt x="955596" y="1071555"/>
                  </a:cubicBezTo>
                  <a:lnTo>
                    <a:pt x="58320" y="1071555"/>
                  </a:lnTo>
                  <a:cubicBezTo>
                    <a:pt x="26111" y="1071555"/>
                    <a:pt x="0" y="1045444"/>
                    <a:pt x="0" y="1013235"/>
                  </a:cubicBezTo>
                  <a:lnTo>
                    <a:pt x="0" y="58320"/>
                  </a:lnTo>
                  <a:cubicBezTo>
                    <a:pt x="0" y="26111"/>
                    <a:pt x="26111" y="0"/>
                    <a:pt x="58320" y="0"/>
                  </a:cubicBezTo>
                  <a:close/>
                </a:path>
              </a:pathLst>
            </a:custGeom>
            <a:solidFill>
              <a:srgbClr val="666666">
                <a:alpha val="51765"/>
              </a:srgbClr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0" y="19050"/>
              <a:ext cx="1013916" cy="10525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2"/>
                </a:lnSpc>
              </a:pPr>
              <a:endParaRPr/>
            </a:p>
          </p:txBody>
        </p:sp>
      </p:grpSp>
      <p:grpSp>
        <p:nvGrpSpPr>
          <p:cNvPr id="41" name="Group 41"/>
          <p:cNvGrpSpPr/>
          <p:nvPr/>
        </p:nvGrpSpPr>
        <p:grpSpPr>
          <a:xfrm>
            <a:off x="4421319" y="5076389"/>
            <a:ext cx="762000" cy="762000"/>
            <a:chOff x="0" y="0"/>
            <a:chExt cx="200691" cy="200691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200691" cy="200691"/>
            </a:xfrm>
            <a:custGeom>
              <a:avLst/>
              <a:gdLst/>
              <a:ahLst/>
              <a:cxnLst/>
              <a:rect l="l" t="t" r="r" b="b"/>
              <a:pathLst>
                <a:path w="200691" h="200691">
                  <a:moveTo>
                    <a:pt x="100346" y="0"/>
                  </a:moveTo>
                  <a:lnTo>
                    <a:pt x="100346" y="0"/>
                  </a:lnTo>
                  <a:cubicBezTo>
                    <a:pt x="155765" y="0"/>
                    <a:pt x="200691" y="44926"/>
                    <a:pt x="200691" y="100346"/>
                  </a:cubicBezTo>
                  <a:lnTo>
                    <a:pt x="200691" y="100346"/>
                  </a:lnTo>
                  <a:cubicBezTo>
                    <a:pt x="200691" y="155765"/>
                    <a:pt x="155765" y="200691"/>
                    <a:pt x="100346" y="200691"/>
                  </a:cubicBezTo>
                  <a:lnTo>
                    <a:pt x="100346" y="200691"/>
                  </a:lnTo>
                  <a:cubicBezTo>
                    <a:pt x="44926" y="200691"/>
                    <a:pt x="0" y="155765"/>
                    <a:pt x="0" y="100346"/>
                  </a:cubicBezTo>
                  <a:lnTo>
                    <a:pt x="0" y="100346"/>
                  </a:lnTo>
                  <a:cubicBezTo>
                    <a:pt x="0" y="44926"/>
                    <a:pt x="44926" y="0"/>
                    <a:pt x="100346" y="0"/>
                  </a:cubicBezTo>
                  <a:close/>
                </a:path>
              </a:pathLst>
            </a:custGeom>
            <a:solidFill>
              <a:srgbClr val="666666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43" name="TextBox 43"/>
            <p:cNvSpPr txBox="1"/>
            <p:nvPr/>
          </p:nvSpPr>
          <p:spPr>
            <a:xfrm>
              <a:off x="0" y="19050"/>
              <a:ext cx="200691" cy="1816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2"/>
                </a:lnSpc>
              </a:pPr>
              <a:r>
                <a:rPr lang="en-US" sz="2038" b="1" spc="81">
                  <a:solidFill>
                    <a:srgbClr val="FFFFFF"/>
                  </a:solidFill>
                  <a:latin typeface="Now Bold"/>
                  <a:ea typeface="Now Bold"/>
                  <a:cs typeface="Now Bold"/>
                  <a:sym typeface="Now Bold"/>
                </a:rPr>
                <a:t>+</a:t>
              </a:r>
            </a:p>
          </p:txBody>
        </p:sp>
      </p:grpSp>
      <p:grpSp>
        <p:nvGrpSpPr>
          <p:cNvPr id="44" name="Group 44"/>
          <p:cNvGrpSpPr/>
          <p:nvPr/>
        </p:nvGrpSpPr>
        <p:grpSpPr>
          <a:xfrm>
            <a:off x="3516630" y="3975558"/>
            <a:ext cx="762000" cy="762000"/>
            <a:chOff x="0" y="0"/>
            <a:chExt cx="1016000" cy="1016000"/>
          </a:xfrm>
        </p:grpSpPr>
        <p:grpSp>
          <p:nvGrpSpPr>
            <p:cNvPr id="45" name="Group 45"/>
            <p:cNvGrpSpPr/>
            <p:nvPr/>
          </p:nvGrpSpPr>
          <p:grpSpPr>
            <a:xfrm>
              <a:off x="0" y="0"/>
              <a:ext cx="1016000" cy="1016000"/>
              <a:chOff x="0" y="0"/>
              <a:chExt cx="200691" cy="200691"/>
            </a:xfrm>
          </p:grpSpPr>
          <p:sp>
            <p:nvSpPr>
              <p:cNvPr id="46" name="Freeform 46"/>
              <p:cNvSpPr/>
              <p:nvPr/>
            </p:nvSpPr>
            <p:spPr>
              <a:xfrm>
                <a:off x="0" y="0"/>
                <a:ext cx="200691" cy="200691"/>
              </a:xfrm>
              <a:custGeom>
                <a:avLst/>
                <a:gdLst/>
                <a:ahLst/>
                <a:cxnLst/>
                <a:rect l="l" t="t" r="r" b="b"/>
                <a:pathLst>
                  <a:path w="200691" h="200691">
                    <a:moveTo>
                      <a:pt x="100346" y="0"/>
                    </a:moveTo>
                    <a:lnTo>
                      <a:pt x="100346" y="0"/>
                    </a:lnTo>
                    <a:cubicBezTo>
                      <a:pt x="155765" y="0"/>
                      <a:pt x="200691" y="44926"/>
                      <a:pt x="200691" y="100346"/>
                    </a:cubicBezTo>
                    <a:lnTo>
                      <a:pt x="200691" y="100346"/>
                    </a:lnTo>
                    <a:cubicBezTo>
                      <a:pt x="200691" y="155765"/>
                      <a:pt x="155765" y="200691"/>
                      <a:pt x="100346" y="200691"/>
                    </a:cubicBezTo>
                    <a:lnTo>
                      <a:pt x="100346" y="200691"/>
                    </a:lnTo>
                    <a:cubicBezTo>
                      <a:pt x="44926" y="200691"/>
                      <a:pt x="0" y="155765"/>
                      <a:pt x="0" y="100346"/>
                    </a:cubicBezTo>
                    <a:lnTo>
                      <a:pt x="0" y="100346"/>
                    </a:lnTo>
                    <a:cubicBezTo>
                      <a:pt x="0" y="44926"/>
                      <a:pt x="44926" y="0"/>
                      <a:pt x="100346" y="0"/>
                    </a:cubicBezTo>
                    <a:close/>
                  </a:path>
                </a:pathLst>
              </a:custGeom>
              <a:solidFill>
                <a:srgbClr val="666666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47" name="TextBox 47"/>
              <p:cNvSpPr txBox="1"/>
              <p:nvPr/>
            </p:nvSpPr>
            <p:spPr>
              <a:xfrm>
                <a:off x="0" y="19050"/>
                <a:ext cx="200691" cy="18164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22"/>
                  </a:lnSpc>
                </a:pPr>
                <a:endParaRPr/>
              </a:p>
            </p:txBody>
          </p:sp>
        </p:grpSp>
        <p:sp>
          <p:nvSpPr>
            <p:cNvPr id="48" name="Freeform 48"/>
            <p:cNvSpPr/>
            <p:nvPr/>
          </p:nvSpPr>
          <p:spPr>
            <a:xfrm>
              <a:off x="75168" y="63500"/>
              <a:ext cx="865664" cy="889000"/>
            </a:xfrm>
            <a:custGeom>
              <a:avLst/>
              <a:gdLst/>
              <a:ahLst/>
              <a:cxnLst/>
              <a:rect l="l" t="t" r="r" b="b"/>
              <a:pathLst>
                <a:path w="865664" h="889000">
                  <a:moveTo>
                    <a:pt x="0" y="0"/>
                  </a:moveTo>
                  <a:lnTo>
                    <a:pt x="865664" y="0"/>
                  </a:lnTo>
                  <a:lnTo>
                    <a:pt x="865664" y="889000"/>
                  </a:lnTo>
                  <a:lnTo>
                    <a:pt x="0" y="889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</p:grpSp>
      <p:grpSp>
        <p:nvGrpSpPr>
          <p:cNvPr id="49" name="Group 49"/>
          <p:cNvGrpSpPr/>
          <p:nvPr/>
        </p:nvGrpSpPr>
        <p:grpSpPr>
          <a:xfrm>
            <a:off x="4421319" y="3975558"/>
            <a:ext cx="762000" cy="762000"/>
            <a:chOff x="0" y="0"/>
            <a:chExt cx="1016000" cy="1016000"/>
          </a:xfrm>
        </p:grpSpPr>
        <p:grpSp>
          <p:nvGrpSpPr>
            <p:cNvPr id="50" name="Group 50"/>
            <p:cNvGrpSpPr/>
            <p:nvPr/>
          </p:nvGrpSpPr>
          <p:grpSpPr>
            <a:xfrm>
              <a:off x="0" y="0"/>
              <a:ext cx="1016000" cy="1016000"/>
              <a:chOff x="0" y="0"/>
              <a:chExt cx="200691" cy="200691"/>
            </a:xfrm>
          </p:grpSpPr>
          <p:sp>
            <p:nvSpPr>
              <p:cNvPr id="51" name="Freeform 51"/>
              <p:cNvSpPr/>
              <p:nvPr/>
            </p:nvSpPr>
            <p:spPr>
              <a:xfrm>
                <a:off x="0" y="0"/>
                <a:ext cx="200691" cy="200691"/>
              </a:xfrm>
              <a:custGeom>
                <a:avLst/>
                <a:gdLst/>
                <a:ahLst/>
                <a:cxnLst/>
                <a:rect l="l" t="t" r="r" b="b"/>
                <a:pathLst>
                  <a:path w="200691" h="200691">
                    <a:moveTo>
                      <a:pt x="100346" y="0"/>
                    </a:moveTo>
                    <a:lnTo>
                      <a:pt x="100346" y="0"/>
                    </a:lnTo>
                    <a:cubicBezTo>
                      <a:pt x="155765" y="0"/>
                      <a:pt x="200691" y="44926"/>
                      <a:pt x="200691" y="100346"/>
                    </a:cubicBezTo>
                    <a:lnTo>
                      <a:pt x="200691" y="100346"/>
                    </a:lnTo>
                    <a:cubicBezTo>
                      <a:pt x="200691" y="155765"/>
                      <a:pt x="155765" y="200691"/>
                      <a:pt x="100346" y="200691"/>
                    </a:cubicBezTo>
                    <a:lnTo>
                      <a:pt x="100346" y="200691"/>
                    </a:lnTo>
                    <a:cubicBezTo>
                      <a:pt x="44926" y="200691"/>
                      <a:pt x="0" y="155765"/>
                      <a:pt x="0" y="100346"/>
                    </a:cubicBezTo>
                    <a:lnTo>
                      <a:pt x="0" y="100346"/>
                    </a:lnTo>
                    <a:cubicBezTo>
                      <a:pt x="0" y="44926"/>
                      <a:pt x="44926" y="0"/>
                      <a:pt x="100346" y="0"/>
                    </a:cubicBezTo>
                    <a:close/>
                  </a:path>
                </a:pathLst>
              </a:custGeom>
              <a:solidFill>
                <a:srgbClr val="666666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52" name="TextBox 52"/>
              <p:cNvSpPr txBox="1"/>
              <p:nvPr/>
            </p:nvSpPr>
            <p:spPr>
              <a:xfrm>
                <a:off x="0" y="19050"/>
                <a:ext cx="200691" cy="18164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22"/>
                  </a:lnSpc>
                </a:pPr>
                <a:endParaRPr/>
              </a:p>
            </p:txBody>
          </p:sp>
        </p:grpSp>
        <p:sp>
          <p:nvSpPr>
            <p:cNvPr id="53" name="Freeform 53"/>
            <p:cNvSpPr/>
            <p:nvPr/>
          </p:nvSpPr>
          <p:spPr>
            <a:xfrm>
              <a:off x="252968" y="63500"/>
              <a:ext cx="510064" cy="889000"/>
            </a:xfrm>
            <a:custGeom>
              <a:avLst/>
              <a:gdLst/>
              <a:ahLst/>
              <a:cxnLst/>
              <a:rect l="l" t="t" r="r" b="b"/>
              <a:pathLst>
                <a:path w="510064" h="889000">
                  <a:moveTo>
                    <a:pt x="0" y="0"/>
                  </a:moveTo>
                  <a:lnTo>
                    <a:pt x="510064" y="0"/>
                  </a:lnTo>
                  <a:lnTo>
                    <a:pt x="510064" y="889000"/>
                  </a:lnTo>
                  <a:lnTo>
                    <a:pt x="0" y="889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</p:grpSp>
      <p:grpSp>
        <p:nvGrpSpPr>
          <p:cNvPr id="54" name="Group 54"/>
          <p:cNvGrpSpPr/>
          <p:nvPr/>
        </p:nvGrpSpPr>
        <p:grpSpPr>
          <a:xfrm>
            <a:off x="3497580" y="5076389"/>
            <a:ext cx="762000" cy="762000"/>
            <a:chOff x="0" y="0"/>
            <a:chExt cx="1016000" cy="1016000"/>
          </a:xfrm>
        </p:grpSpPr>
        <p:grpSp>
          <p:nvGrpSpPr>
            <p:cNvPr id="55" name="Group 55"/>
            <p:cNvGrpSpPr/>
            <p:nvPr/>
          </p:nvGrpSpPr>
          <p:grpSpPr>
            <a:xfrm>
              <a:off x="0" y="0"/>
              <a:ext cx="1016000" cy="1016000"/>
              <a:chOff x="0" y="0"/>
              <a:chExt cx="200691" cy="200691"/>
            </a:xfrm>
          </p:grpSpPr>
          <p:sp>
            <p:nvSpPr>
              <p:cNvPr id="56" name="Freeform 56"/>
              <p:cNvSpPr/>
              <p:nvPr/>
            </p:nvSpPr>
            <p:spPr>
              <a:xfrm>
                <a:off x="0" y="0"/>
                <a:ext cx="200691" cy="200691"/>
              </a:xfrm>
              <a:custGeom>
                <a:avLst/>
                <a:gdLst/>
                <a:ahLst/>
                <a:cxnLst/>
                <a:rect l="l" t="t" r="r" b="b"/>
                <a:pathLst>
                  <a:path w="200691" h="200691">
                    <a:moveTo>
                      <a:pt x="100346" y="0"/>
                    </a:moveTo>
                    <a:lnTo>
                      <a:pt x="100346" y="0"/>
                    </a:lnTo>
                    <a:cubicBezTo>
                      <a:pt x="155765" y="0"/>
                      <a:pt x="200691" y="44926"/>
                      <a:pt x="200691" y="100346"/>
                    </a:cubicBezTo>
                    <a:lnTo>
                      <a:pt x="200691" y="100346"/>
                    </a:lnTo>
                    <a:cubicBezTo>
                      <a:pt x="200691" y="155765"/>
                      <a:pt x="155765" y="200691"/>
                      <a:pt x="100346" y="200691"/>
                    </a:cubicBezTo>
                    <a:lnTo>
                      <a:pt x="100346" y="200691"/>
                    </a:lnTo>
                    <a:cubicBezTo>
                      <a:pt x="44926" y="200691"/>
                      <a:pt x="0" y="155765"/>
                      <a:pt x="0" y="100346"/>
                    </a:cubicBezTo>
                    <a:lnTo>
                      <a:pt x="0" y="100346"/>
                    </a:lnTo>
                    <a:cubicBezTo>
                      <a:pt x="0" y="44926"/>
                      <a:pt x="44926" y="0"/>
                      <a:pt x="100346" y="0"/>
                    </a:cubicBezTo>
                    <a:close/>
                  </a:path>
                </a:pathLst>
              </a:custGeom>
              <a:solidFill>
                <a:srgbClr val="666666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57" name="TextBox 57"/>
              <p:cNvSpPr txBox="1"/>
              <p:nvPr/>
            </p:nvSpPr>
            <p:spPr>
              <a:xfrm>
                <a:off x="0" y="19050"/>
                <a:ext cx="200691" cy="18164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22"/>
                  </a:lnSpc>
                </a:pPr>
                <a:endParaRPr/>
              </a:p>
            </p:txBody>
          </p:sp>
        </p:grpSp>
        <p:sp>
          <p:nvSpPr>
            <p:cNvPr id="58" name="Freeform 58"/>
            <p:cNvSpPr/>
            <p:nvPr/>
          </p:nvSpPr>
          <p:spPr>
            <a:xfrm>
              <a:off x="141085" y="63500"/>
              <a:ext cx="733829" cy="889000"/>
            </a:xfrm>
            <a:custGeom>
              <a:avLst/>
              <a:gdLst/>
              <a:ahLst/>
              <a:cxnLst/>
              <a:rect l="l" t="t" r="r" b="b"/>
              <a:pathLst>
                <a:path w="733829" h="889000">
                  <a:moveTo>
                    <a:pt x="0" y="0"/>
                  </a:moveTo>
                  <a:lnTo>
                    <a:pt x="733830" y="0"/>
                  </a:lnTo>
                  <a:lnTo>
                    <a:pt x="733830" y="889000"/>
                  </a:lnTo>
                  <a:lnTo>
                    <a:pt x="0" y="889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</p:grpSp>
      <p:grpSp>
        <p:nvGrpSpPr>
          <p:cNvPr id="59" name="Group 59"/>
          <p:cNvGrpSpPr/>
          <p:nvPr/>
        </p:nvGrpSpPr>
        <p:grpSpPr>
          <a:xfrm>
            <a:off x="5326194" y="3975558"/>
            <a:ext cx="762000" cy="762000"/>
            <a:chOff x="0" y="0"/>
            <a:chExt cx="1016000" cy="1016000"/>
          </a:xfrm>
        </p:grpSpPr>
        <p:grpSp>
          <p:nvGrpSpPr>
            <p:cNvPr id="60" name="Group 60"/>
            <p:cNvGrpSpPr/>
            <p:nvPr/>
          </p:nvGrpSpPr>
          <p:grpSpPr>
            <a:xfrm>
              <a:off x="0" y="0"/>
              <a:ext cx="1016000" cy="1016000"/>
              <a:chOff x="0" y="0"/>
              <a:chExt cx="200691" cy="200691"/>
            </a:xfrm>
          </p:grpSpPr>
          <p:sp>
            <p:nvSpPr>
              <p:cNvPr id="61" name="Freeform 61"/>
              <p:cNvSpPr/>
              <p:nvPr/>
            </p:nvSpPr>
            <p:spPr>
              <a:xfrm>
                <a:off x="0" y="0"/>
                <a:ext cx="200691" cy="200691"/>
              </a:xfrm>
              <a:custGeom>
                <a:avLst/>
                <a:gdLst/>
                <a:ahLst/>
                <a:cxnLst/>
                <a:rect l="l" t="t" r="r" b="b"/>
                <a:pathLst>
                  <a:path w="200691" h="200691">
                    <a:moveTo>
                      <a:pt x="100346" y="0"/>
                    </a:moveTo>
                    <a:lnTo>
                      <a:pt x="100346" y="0"/>
                    </a:lnTo>
                    <a:cubicBezTo>
                      <a:pt x="155765" y="0"/>
                      <a:pt x="200691" y="44926"/>
                      <a:pt x="200691" y="100346"/>
                    </a:cubicBezTo>
                    <a:lnTo>
                      <a:pt x="200691" y="100346"/>
                    </a:lnTo>
                    <a:cubicBezTo>
                      <a:pt x="200691" y="155765"/>
                      <a:pt x="155765" y="200691"/>
                      <a:pt x="100346" y="200691"/>
                    </a:cubicBezTo>
                    <a:lnTo>
                      <a:pt x="100346" y="200691"/>
                    </a:lnTo>
                    <a:cubicBezTo>
                      <a:pt x="44926" y="200691"/>
                      <a:pt x="0" y="155765"/>
                      <a:pt x="0" y="100346"/>
                    </a:cubicBezTo>
                    <a:lnTo>
                      <a:pt x="0" y="100346"/>
                    </a:lnTo>
                    <a:cubicBezTo>
                      <a:pt x="0" y="44926"/>
                      <a:pt x="44926" y="0"/>
                      <a:pt x="100346" y="0"/>
                    </a:cubicBezTo>
                    <a:close/>
                  </a:path>
                </a:pathLst>
              </a:custGeom>
              <a:solidFill>
                <a:srgbClr val="666666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62" name="TextBox 62"/>
              <p:cNvSpPr txBox="1"/>
              <p:nvPr/>
            </p:nvSpPr>
            <p:spPr>
              <a:xfrm>
                <a:off x="0" y="19050"/>
                <a:ext cx="200691" cy="18164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22"/>
                  </a:lnSpc>
                </a:pPr>
                <a:endParaRPr/>
              </a:p>
            </p:txBody>
          </p:sp>
        </p:grpSp>
        <p:sp>
          <p:nvSpPr>
            <p:cNvPr id="63" name="Freeform 63"/>
            <p:cNvSpPr/>
            <p:nvPr/>
          </p:nvSpPr>
          <p:spPr>
            <a:xfrm>
              <a:off x="194425" y="63500"/>
              <a:ext cx="627149" cy="889000"/>
            </a:xfrm>
            <a:custGeom>
              <a:avLst/>
              <a:gdLst/>
              <a:ahLst/>
              <a:cxnLst/>
              <a:rect l="l" t="t" r="r" b="b"/>
              <a:pathLst>
                <a:path w="627149" h="889000">
                  <a:moveTo>
                    <a:pt x="0" y="0"/>
                  </a:moveTo>
                  <a:lnTo>
                    <a:pt x="627150" y="0"/>
                  </a:lnTo>
                  <a:lnTo>
                    <a:pt x="627150" y="889000"/>
                  </a:lnTo>
                  <a:lnTo>
                    <a:pt x="0" y="889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</p:grpSp>
      <p:grpSp>
        <p:nvGrpSpPr>
          <p:cNvPr id="64" name="Group 64"/>
          <p:cNvGrpSpPr/>
          <p:nvPr/>
        </p:nvGrpSpPr>
        <p:grpSpPr>
          <a:xfrm>
            <a:off x="6231069" y="3975558"/>
            <a:ext cx="762000" cy="762000"/>
            <a:chOff x="0" y="0"/>
            <a:chExt cx="1016000" cy="1016000"/>
          </a:xfrm>
        </p:grpSpPr>
        <p:grpSp>
          <p:nvGrpSpPr>
            <p:cNvPr id="65" name="Group 65"/>
            <p:cNvGrpSpPr/>
            <p:nvPr/>
          </p:nvGrpSpPr>
          <p:grpSpPr>
            <a:xfrm>
              <a:off x="0" y="0"/>
              <a:ext cx="1016000" cy="1016000"/>
              <a:chOff x="0" y="0"/>
              <a:chExt cx="200691" cy="200691"/>
            </a:xfrm>
          </p:grpSpPr>
          <p:sp>
            <p:nvSpPr>
              <p:cNvPr id="66" name="Freeform 66"/>
              <p:cNvSpPr/>
              <p:nvPr/>
            </p:nvSpPr>
            <p:spPr>
              <a:xfrm>
                <a:off x="0" y="0"/>
                <a:ext cx="200691" cy="200691"/>
              </a:xfrm>
              <a:custGeom>
                <a:avLst/>
                <a:gdLst/>
                <a:ahLst/>
                <a:cxnLst/>
                <a:rect l="l" t="t" r="r" b="b"/>
                <a:pathLst>
                  <a:path w="200691" h="200691">
                    <a:moveTo>
                      <a:pt x="100346" y="0"/>
                    </a:moveTo>
                    <a:lnTo>
                      <a:pt x="100346" y="0"/>
                    </a:lnTo>
                    <a:cubicBezTo>
                      <a:pt x="155765" y="0"/>
                      <a:pt x="200691" y="44926"/>
                      <a:pt x="200691" y="100346"/>
                    </a:cubicBezTo>
                    <a:lnTo>
                      <a:pt x="200691" y="100346"/>
                    </a:lnTo>
                    <a:cubicBezTo>
                      <a:pt x="200691" y="155765"/>
                      <a:pt x="155765" y="200691"/>
                      <a:pt x="100346" y="200691"/>
                    </a:cubicBezTo>
                    <a:lnTo>
                      <a:pt x="100346" y="200691"/>
                    </a:lnTo>
                    <a:cubicBezTo>
                      <a:pt x="44926" y="200691"/>
                      <a:pt x="0" y="155765"/>
                      <a:pt x="0" y="100346"/>
                    </a:cubicBezTo>
                    <a:lnTo>
                      <a:pt x="0" y="100346"/>
                    </a:lnTo>
                    <a:cubicBezTo>
                      <a:pt x="0" y="44926"/>
                      <a:pt x="44926" y="0"/>
                      <a:pt x="100346" y="0"/>
                    </a:cubicBezTo>
                    <a:close/>
                  </a:path>
                </a:pathLst>
              </a:custGeom>
              <a:solidFill>
                <a:srgbClr val="666666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67" name="TextBox 67"/>
              <p:cNvSpPr txBox="1"/>
              <p:nvPr/>
            </p:nvSpPr>
            <p:spPr>
              <a:xfrm>
                <a:off x="0" y="19050"/>
                <a:ext cx="200691" cy="18164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22"/>
                  </a:lnSpc>
                </a:pPr>
                <a:endParaRPr/>
              </a:p>
            </p:txBody>
          </p:sp>
        </p:grpSp>
        <p:sp>
          <p:nvSpPr>
            <p:cNvPr id="68" name="Freeform 68"/>
            <p:cNvSpPr/>
            <p:nvPr/>
          </p:nvSpPr>
          <p:spPr>
            <a:xfrm>
              <a:off x="53849" y="63500"/>
              <a:ext cx="908301" cy="889000"/>
            </a:xfrm>
            <a:custGeom>
              <a:avLst/>
              <a:gdLst/>
              <a:ahLst/>
              <a:cxnLst/>
              <a:rect l="l" t="t" r="r" b="b"/>
              <a:pathLst>
                <a:path w="908301" h="889000">
                  <a:moveTo>
                    <a:pt x="0" y="0"/>
                  </a:moveTo>
                  <a:lnTo>
                    <a:pt x="908302" y="0"/>
                  </a:lnTo>
                  <a:lnTo>
                    <a:pt x="908302" y="889000"/>
                  </a:lnTo>
                  <a:lnTo>
                    <a:pt x="0" y="889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/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</p:grpSp>
      <p:sp>
        <p:nvSpPr>
          <p:cNvPr id="69" name="TextBox 69"/>
          <p:cNvSpPr txBox="1"/>
          <p:nvPr/>
        </p:nvSpPr>
        <p:spPr>
          <a:xfrm>
            <a:off x="3574722" y="4713601"/>
            <a:ext cx="645815" cy="2348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07"/>
              </a:lnSpc>
            </a:pPr>
            <a:r>
              <a:rPr lang="en-US" sz="129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Edmund</a:t>
            </a:r>
          </a:p>
        </p:txBody>
      </p:sp>
      <p:sp>
        <p:nvSpPr>
          <p:cNvPr id="70" name="TextBox 70"/>
          <p:cNvSpPr txBox="1"/>
          <p:nvPr/>
        </p:nvSpPr>
        <p:spPr>
          <a:xfrm>
            <a:off x="5361958" y="4718508"/>
            <a:ext cx="690472" cy="2348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07"/>
              </a:lnSpc>
            </a:pPr>
            <a:r>
              <a:rPr lang="en-US" sz="129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Gottfried</a:t>
            </a:r>
          </a:p>
        </p:txBody>
      </p:sp>
      <p:sp>
        <p:nvSpPr>
          <p:cNvPr id="71" name="TextBox 71"/>
          <p:cNvSpPr txBox="1"/>
          <p:nvPr/>
        </p:nvSpPr>
        <p:spPr>
          <a:xfrm>
            <a:off x="3630611" y="5819339"/>
            <a:ext cx="534039" cy="2348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07"/>
              </a:lnSpc>
            </a:pPr>
            <a:r>
              <a:rPr lang="en-US" sz="129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Roland</a:t>
            </a:r>
          </a:p>
        </p:txBody>
      </p:sp>
      <p:sp>
        <p:nvSpPr>
          <p:cNvPr id="72" name="TextBox 72"/>
          <p:cNvSpPr txBox="1"/>
          <p:nvPr/>
        </p:nvSpPr>
        <p:spPr>
          <a:xfrm>
            <a:off x="4573911" y="4718508"/>
            <a:ext cx="456814" cy="2348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07"/>
              </a:lnSpc>
            </a:pPr>
            <a:r>
              <a:rPr lang="en-US" sz="129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Isolde</a:t>
            </a:r>
          </a:p>
        </p:txBody>
      </p:sp>
      <p:sp>
        <p:nvSpPr>
          <p:cNvPr id="73" name="TextBox 73"/>
          <p:cNvSpPr txBox="1"/>
          <p:nvPr/>
        </p:nvSpPr>
        <p:spPr>
          <a:xfrm>
            <a:off x="6376490" y="4718508"/>
            <a:ext cx="471158" cy="2348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07"/>
              </a:lnSpc>
            </a:pPr>
            <a:r>
              <a:rPr lang="en-US" sz="129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Agaric</a:t>
            </a:r>
          </a:p>
        </p:txBody>
      </p:sp>
      <p:sp>
        <p:nvSpPr>
          <p:cNvPr id="74" name="TextBox 74">
            <a:hlinkClick r:id="rId14" action="ppaction://hlinksldjump"/>
          </p:cNvPr>
          <p:cNvSpPr txBox="1"/>
          <p:nvPr/>
        </p:nvSpPr>
        <p:spPr>
          <a:xfrm>
            <a:off x="2783648" y="5166520"/>
            <a:ext cx="245864" cy="6335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37"/>
              </a:lnSpc>
              <a:spcBef>
                <a:spcPct val="0"/>
              </a:spcBef>
            </a:pPr>
            <a:r>
              <a:rPr lang="en-US" sz="4438" spc="177" dirty="0">
                <a:solidFill>
                  <a:srgbClr val="C7B384"/>
                </a:solidFill>
                <a:latin typeface="Chau Philomene"/>
                <a:ea typeface="Chau Philomene"/>
                <a:cs typeface="Chau Philomene"/>
                <a:sym typeface="Chau Philomene"/>
              </a:rPr>
              <a:t>&lt;</a:t>
            </a:r>
          </a:p>
        </p:txBody>
      </p:sp>
      <p:sp>
        <p:nvSpPr>
          <p:cNvPr id="75" name="TextBox 75">
            <a:hlinkClick r:id="rId15" action="ppaction://hlinksldjump"/>
          </p:cNvPr>
          <p:cNvSpPr txBox="1"/>
          <p:nvPr/>
        </p:nvSpPr>
        <p:spPr>
          <a:xfrm>
            <a:off x="7553723" y="5181600"/>
            <a:ext cx="245864" cy="6335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37"/>
              </a:lnSpc>
              <a:spcBef>
                <a:spcPct val="0"/>
              </a:spcBef>
            </a:pPr>
            <a:r>
              <a:rPr lang="en-US" sz="4438" spc="177" dirty="0">
                <a:solidFill>
                  <a:srgbClr val="C7B384"/>
                </a:solidFill>
                <a:latin typeface="Chau Philomene"/>
                <a:ea typeface="Chau Philomene"/>
                <a:cs typeface="Chau Philomene"/>
                <a:sym typeface="Chau Philomene"/>
              </a:rPr>
              <a:t>&gt;</a:t>
            </a:r>
          </a:p>
        </p:txBody>
      </p:sp>
      <p:pic>
        <p:nvPicPr>
          <p:cNvPr id="76" name="Imagen 75">
            <a:hlinkClick r:id="rId16" action="ppaction://hlinksldjump"/>
            <a:extLst>
              <a:ext uri="{FF2B5EF4-FFF2-40B4-BE49-F238E27FC236}">
                <a16:creationId xmlns:a16="http://schemas.microsoft.com/office/drawing/2014/main" id="{602A85B5-2497-2E9D-848F-7807E74B5A4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149299" y="8409591"/>
            <a:ext cx="2042337" cy="579170"/>
          </a:xfrm>
          <a:prstGeom prst="rect">
            <a:avLst/>
          </a:prstGeom>
        </p:spPr>
      </p:pic>
      <p:pic>
        <p:nvPicPr>
          <p:cNvPr id="77" name="Imagen 76">
            <a:hlinkClick r:id="rId16" action="ppaction://hlinksldjump"/>
            <a:extLst>
              <a:ext uri="{FF2B5EF4-FFF2-40B4-BE49-F238E27FC236}">
                <a16:creationId xmlns:a16="http://schemas.microsoft.com/office/drawing/2014/main" id="{3F2E14CE-F751-9606-F713-D33BAEE2768D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333171" y="8379466"/>
            <a:ext cx="2042337" cy="579170"/>
          </a:xfrm>
          <a:prstGeom prst="rect">
            <a:avLst/>
          </a:prstGeom>
        </p:spPr>
      </p:pic>
      <p:pic>
        <p:nvPicPr>
          <p:cNvPr id="78" name="Imagen 77">
            <a:hlinkClick r:id="rId18" action="ppaction://hlinksldjump"/>
            <a:extLst>
              <a:ext uri="{FF2B5EF4-FFF2-40B4-BE49-F238E27FC236}">
                <a16:creationId xmlns:a16="http://schemas.microsoft.com/office/drawing/2014/main" id="{CE0A709F-F423-E1C0-A048-090D7E1528B8}"/>
              </a:ext>
            </a:extLst>
          </p:cNvPr>
          <p:cNvPicPr>
            <a:picLocks noChangeAspect="1"/>
          </p:cNvPicPr>
          <p:nvPr/>
        </p:nvPicPr>
        <p:blipFill>
          <a:blip r:embed="rId19">
            <a:alphaModFix amt="5000"/>
          </a:blip>
          <a:stretch>
            <a:fillRect/>
          </a:stretch>
        </p:blipFill>
        <p:spPr>
          <a:xfrm>
            <a:off x="4402139" y="5089784"/>
            <a:ext cx="762066" cy="762066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570956" y="638523"/>
            <a:ext cx="5357250" cy="8619777"/>
          </a:xfrm>
          <a:custGeom>
            <a:avLst/>
            <a:gdLst/>
            <a:ahLst/>
            <a:cxnLst/>
            <a:rect l="l" t="t" r="r" b="b"/>
            <a:pathLst>
              <a:path w="5357250" h="8619777">
                <a:moveTo>
                  <a:pt x="0" y="0"/>
                </a:moveTo>
                <a:lnTo>
                  <a:pt x="5357250" y="0"/>
                </a:lnTo>
                <a:lnTo>
                  <a:pt x="5357250" y="8619777"/>
                </a:lnTo>
                <a:lnTo>
                  <a:pt x="0" y="86197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7586" r="-43312"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3" name="Freeform 3"/>
          <p:cNvSpPr/>
          <p:nvPr/>
        </p:nvSpPr>
        <p:spPr>
          <a:xfrm>
            <a:off x="2465516" y="0"/>
            <a:ext cx="5581047" cy="10287000"/>
          </a:xfrm>
          <a:custGeom>
            <a:avLst/>
            <a:gdLst/>
            <a:ahLst/>
            <a:cxnLst/>
            <a:rect l="l" t="t" r="r" b="b"/>
            <a:pathLst>
              <a:path w="5581047" h="10287000">
                <a:moveTo>
                  <a:pt x="0" y="0"/>
                </a:moveTo>
                <a:lnTo>
                  <a:pt x="5581047" y="0"/>
                </a:lnTo>
                <a:lnTo>
                  <a:pt x="5581047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w="19050" cap="sq">
            <a:solidFill>
              <a:srgbClr val="FEFEFE"/>
            </a:solidFill>
            <a:prstDash val="solid"/>
            <a:miter/>
          </a:ln>
        </p:spPr>
        <p:txBody>
          <a:bodyPr/>
          <a:lstStyle/>
          <a:p>
            <a:endParaRPr lang="es-CO"/>
          </a:p>
        </p:txBody>
      </p:sp>
      <p:grpSp>
        <p:nvGrpSpPr>
          <p:cNvPr id="4" name="Group 4"/>
          <p:cNvGrpSpPr/>
          <p:nvPr/>
        </p:nvGrpSpPr>
        <p:grpSpPr>
          <a:xfrm>
            <a:off x="3245484" y="1028700"/>
            <a:ext cx="4124349" cy="696512"/>
            <a:chOff x="0" y="0"/>
            <a:chExt cx="1086248" cy="18344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086248" cy="183443"/>
            </a:xfrm>
            <a:custGeom>
              <a:avLst/>
              <a:gdLst/>
              <a:ahLst/>
              <a:cxnLst/>
              <a:rect l="l" t="t" r="r" b="b"/>
              <a:pathLst>
                <a:path w="1086248" h="183443">
                  <a:moveTo>
                    <a:pt x="80716" y="0"/>
                  </a:moveTo>
                  <a:lnTo>
                    <a:pt x="1005532" y="0"/>
                  </a:lnTo>
                  <a:cubicBezTo>
                    <a:pt x="1050110" y="0"/>
                    <a:pt x="1086248" y="36138"/>
                    <a:pt x="1086248" y="80716"/>
                  </a:cubicBezTo>
                  <a:lnTo>
                    <a:pt x="1086248" y="102727"/>
                  </a:lnTo>
                  <a:cubicBezTo>
                    <a:pt x="1086248" y="124134"/>
                    <a:pt x="1077744" y="144665"/>
                    <a:pt x="1062607" y="159802"/>
                  </a:cubicBezTo>
                  <a:cubicBezTo>
                    <a:pt x="1047470" y="174939"/>
                    <a:pt x="1026939" y="183443"/>
                    <a:pt x="1005532" y="183443"/>
                  </a:cubicBezTo>
                  <a:lnTo>
                    <a:pt x="80716" y="183443"/>
                  </a:lnTo>
                  <a:cubicBezTo>
                    <a:pt x="36138" y="183443"/>
                    <a:pt x="0" y="147306"/>
                    <a:pt x="0" y="102727"/>
                  </a:cubicBezTo>
                  <a:lnTo>
                    <a:pt x="0" y="80716"/>
                  </a:lnTo>
                  <a:cubicBezTo>
                    <a:pt x="0" y="59309"/>
                    <a:pt x="8504" y="38779"/>
                    <a:pt x="23641" y="23641"/>
                  </a:cubicBezTo>
                  <a:cubicBezTo>
                    <a:pt x="38779" y="8504"/>
                    <a:pt x="59309" y="0"/>
                    <a:pt x="80716" y="0"/>
                  </a:cubicBezTo>
                  <a:close/>
                </a:path>
              </a:pathLst>
            </a:custGeom>
            <a:solidFill>
              <a:srgbClr val="000000">
                <a:alpha val="32941"/>
              </a:srgbClr>
            </a:solidFill>
            <a:ln w="161925" cap="rnd">
              <a:solidFill>
                <a:srgbClr val="000000">
                  <a:alpha val="32941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lang="es-CO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19050"/>
              <a:ext cx="1086248" cy="1643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2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3210992" y="907806"/>
            <a:ext cx="4090095" cy="938300"/>
            <a:chOff x="0" y="0"/>
            <a:chExt cx="1077227" cy="24712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077227" cy="247124"/>
            </a:xfrm>
            <a:custGeom>
              <a:avLst/>
              <a:gdLst/>
              <a:ahLst/>
              <a:cxnLst/>
              <a:rect l="l" t="t" r="r" b="b"/>
              <a:pathLst>
                <a:path w="1077227" h="247124">
                  <a:moveTo>
                    <a:pt x="32178" y="0"/>
                  </a:moveTo>
                  <a:lnTo>
                    <a:pt x="1045048" y="0"/>
                  </a:lnTo>
                  <a:cubicBezTo>
                    <a:pt x="1053583" y="0"/>
                    <a:pt x="1061767" y="3390"/>
                    <a:pt x="1067802" y="9425"/>
                  </a:cubicBezTo>
                  <a:cubicBezTo>
                    <a:pt x="1073836" y="15459"/>
                    <a:pt x="1077227" y="23644"/>
                    <a:pt x="1077227" y="32178"/>
                  </a:cubicBezTo>
                  <a:lnTo>
                    <a:pt x="1077227" y="214946"/>
                  </a:lnTo>
                  <a:cubicBezTo>
                    <a:pt x="1077227" y="223480"/>
                    <a:pt x="1073836" y="231665"/>
                    <a:pt x="1067802" y="237700"/>
                  </a:cubicBezTo>
                  <a:cubicBezTo>
                    <a:pt x="1061767" y="243734"/>
                    <a:pt x="1053583" y="247124"/>
                    <a:pt x="1045048" y="247124"/>
                  </a:cubicBezTo>
                  <a:lnTo>
                    <a:pt x="32178" y="247124"/>
                  </a:lnTo>
                  <a:cubicBezTo>
                    <a:pt x="23644" y="247124"/>
                    <a:pt x="15459" y="243734"/>
                    <a:pt x="9425" y="237700"/>
                  </a:cubicBezTo>
                  <a:cubicBezTo>
                    <a:pt x="3390" y="231665"/>
                    <a:pt x="0" y="223480"/>
                    <a:pt x="0" y="214946"/>
                  </a:cubicBezTo>
                  <a:lnTo>
                    <a:pt x="0" y="32178"/>
                  </a:lnTo>
                  <a:cubicBezTo>
                    <a:pt x="0" y="23644"/>
                    <a:pt x="3390" y="15459"/>
                    <a:pt x="9425" y="9425"/>
                  </a:cubicBezTo>
                  <a:cubicBezTo>
                    <a:pt x="15459" y="3390"/>
                    <a:pt x="23644" y="0"/>
                    <a:pt x="3217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CO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85725"/>
              <a:ext cx="1077227" cy="3328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6019"/>
                </a:lnSpc>
                <a:spcBef>
                  <a:spcPct val="0"/>
                </a:spcBef>
              </a:pPr>
              <a:r>
                <a:rPr lang="en-US" sz="4299" b="1">
                  <a:solidFill>
                    <a:srgbClr val="F0B16E"/>
                  </a:solidFill>
                  <a:latin typeface="Garamond Bold"/>
                  <a:ea typeface="Garamond Bold"/>
                  <a:cs typeface="Garamond Bold"/>
                  <a:sym typeface="Garamond Bold"/>
                </a:rPr>
                <a:t>Editar personaje</a:t>
              </a:r>
            </a:p>
          </p:txBody>
        </p:sp>
      </p:grpSp>
      <p:sp>
        <p:nvSpPr>
          <p:cNvPr id="10" name="AutoShape 10"/>
          <p:cNvSpPr/>
          <p:nvPr/>
        </p:nvSpPr>
        <p:spPr>
          <a:xfrm>
            <a:off x="3610120" y="1950881"/>
            <a:ext cx="3291840" cy="0"/>
          </a:xfrm>
          <a:prstGeom prst="line">
            <a:avLst/>
          </a:prstGeom>
          <a:ln w="38100" cap="flat">
            <a:solidFill>
              <a:srgbClr val="57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O"/>
          </a:p>
        </p:txBody>
      </p:sp>
      <p:grpSp>
        <p:nvGrpSpPr>
          <p:cNvPr id="11" name="Group 11"/>
          <p:cNvGrpSpPr/>
          <p:nvPr/>
        </p:nvGrpSpPr>
        <p:grpSpPr>
          <a:xfrm>
            <a:off x="3193865" y="2074059"/>
            <a:ext cx="4124349" cy="938300"/>
            <a:chOff x="0" y="0"/>
            <a:chExt cx="5499132" cy="1251067"/>
          </a:xfrm>
        </p:grpSpPr>
        <p:grpSp>
          <p:nvGrpSpPr>
            <p:cNvPr id="12" name="Group 12"/>
            <p:cNvGrpSpPr/>
            <p:nvPr/>
          </p:nvGrpSpPr>
          <p:grpSpPr>
            <a:xfrm>
              <a:off x="0" y="161192"/>
              <a:ext cx="5499132" cy="928683"/>
              <a:chOff x="0" y="0"/>
              <a:chExt cx="1086248" cy="183443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1086248" cy="183443"/>
              </a:xfrm>
              <a:custGeom>
                <a:avLst/>
                <a:gdLst/>
                <a:ahLst/>
                <a:cxnLst/>
                <a:rect l="l" t="t" r="r" b="b"/>
                <a:pathLst>
                  <a:path w="1086248" h="183443">
                    <a:moveTo>
                      <a:pt x="80716" y="0"/>
                    </a:moveTo>
                    <a:lnTo>
                      <a:pt x="1005532" y="0"/>
                    </a:lnTo>
                    <a:cubicBezTo>
                      <a:pt x="1050110" y="0"/>
                      <a:pt x="1086248" y="36138"/>
                      <a:pt x="1086248" y="80716"/>
                    </a:cubicBezTo>
                    <a:lnTo>
                      <a:pt x="1086248" y="102727"/>
                    </a:lnTo>
                    <a:cubicBezTo>
                      <a:pt x="1086248" y="124134"/>
                      <a:pt x="1077744" y="144665"/>
                      <a:pt x="1062607" y="159802"/>
                    </a:cubicBezTo>
                    <a:cubicBezTo>
                      <a:pt x="1047470" y="174939"/>
                      <a:pt x="1026939" y="183443"/>
                      <a:pt x="1005532" y="183443"/>
                    </a:cubicBezTo>
                    <a:lnTo>
                      <a:pt x="80716" y="183443"/>
                    </a:lnTo>
                    <a:cubicBezTo>
                      <a:pt x="36138" y="183443"/>
                      <a:pt x="0" y="147306"/>
                      <a:pt x="0" y="102727"/>
                    </a:cubicBezTo>
                    <a:lnTo>
                      <a:pt x="0" y="80716"/>
                    </a:lnTo>
                    <a:cubicBezTo>
                      <a:pt x="0" y="59309"/>
                      <a:pt x="8504" y="38779"/>
                      <a:pt x="23641" y="23641"/>
                    </a:cubicBezTo>
                    <a:cubicBezTo>
                      <a:pt x="38779" y="8504"/>
                      <a:pt x="59309" y="0"/>
                      <a:pt x="80716" y="0"/>
                    </a:cubicBezTo>
                    <a:close/>
                  </a:path>
                </a:pathLst>
              </a:custGeom>
              <a:solidFill>
                <a:srgbClr val="FEFEFE">
                  <a:alpha val="14902"/>
                </a:srgbClr>
              </a:solidFill>
              <a:ln w="19050" cap="rnd">
                <a:solidFill>
                  <a:srgbClr val="000000">
                    <a:alpha val="14902"/>
                  </a:srgbClr>
                </a:solidFill>
                <a:prstDash val="solid"/>
                <a:round/>
              </a:ln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19050"/>
                <a:ext cx="1086248" cy="16439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22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161192"/>
              <a:ext cx="5499132" cy="928683"/>
              <a:chOff x="0" y="0"/>
              <a:chExt cx="1086248" cy="183443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1086248" cy="183443"/>
              </a:xfrm>
              <a:custGeom>
                <a:avLst/>
                <a:gdLst/>
                <a:ahLst/>
                <a:cxnLst/>
                <a:rect l="l" t="t" r="r" b="b"/>
                <a:pathLst>
                  <a:path w="1086248" h="183443">
                    <a:moveTo>
                      <a:pt x="80716" y="0"/>
                    </a:moveTo>
                    <a:lnTo>
                      <a:pt x="1005532" y="0"/>
                    </a:lnTo>
                    <a:cubicBezTo>
                      <a:pt x="1050110" y="0"/>
                      <a:pt x="1086248" y="36138"/>
                      <a:pt x="1086248" y="80716"/>
                    </a:cubicBezTo>
                    <a:lnTo>
                      <a:pt x="1086248" y="102727"/>
                    </a:lnTo>
                    <a:cubicBezTo>
                      <a:pt x="1086248" y="124134"/>
                      <a:pt x="1077744" y="144665"/>
                      <a:pt x="1062607" y="159802"/>
                    </a:cubicBezTo>
                    <a:cubicBezTo>
                      <a:pt x="1047470" y="174939"/>
                      <a:pt x="1026939" y="183443"/>
                      <a:pt x="1005532" y="183443"/>
                    </a:cubicBezTo>
                    <a:lnTo>
                      <a:pt x="80716" y="183443"/>
                    </a:lnTo>
                    <a:cubicBezTo>
                      <a:pt x="36138" y="183443"/>
                      <a:pt x="0" y="147306"/>
                      <a:pt x="0" y="102727"/>
                    </a:cubicBezTo>
                    <a:lnTo>
                      <a:pt x="0" y="80716"/>
                    </a:lnTo>
                    <a:cubicBezTo>
                      <a:pt x="0" y="59309"/>
                      <a:pt x="8504" y="38779"/>
                      <a:pt x="23641" y="23641"/>
                    </a:cubicBezTo>
                    <a:cubicBezTo>
                      <a:pt x="38779" y="8504"/>
                      <a:pt x="59309" y="0"/>
                      <a:pt x="80716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rnd">
                <a:solidFill>
                  <a:srgbClr val="000000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19050"/>
                <a:ext cx="1086248" cy="16439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22"/>
                  </a:lnSpc>
                </a:pPr>
                <a:endParaRPr/>
              </a:p>
            </p:txBody>
          </p:sp>
        </p:grpSp>
        <p:grpSp>
          <p:nvGrpSpPr>
            <p:cNvPr id="18" name="Group 18"/>
            <p:cNvGrpSpPr/>
            <p:nvPr/>
          </p:nvGrpSpPr>
          <p:grpSpPr>
            <a:xfrm>
              <a:off x="45671" y="0"/>
              <a:ext cx="5453460" cy="1251067"/>
              <a:chOff x="0" y="0"/>
              <a:chExt cx="1077227" cy="247124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1077227" cy="247124"/>
              </a:xfrm>
              <a:custGeom>
                <a:avLst/>
                <a:gdLst/>
                <a:ahLst/>
                <a:cxnLst/>
                <a:rect l="l" t="t" r="r" b="b"/>
                <a:pathLst>
                  <a:path w="1077227" h="247124">
                    <a:moveTo>
                      <a:pt x="32178" y="0"/>
                    </a:moveTo>
                    <a:lnTo>
                      <a:pt x="1045048" y="0"/>
                    </a:lnTo>
                    <a:cubicBezTo>
                      <a:pt x="1053583" y="0"/>
                      <a:pt x="1061767" y="3390"/>
                      <a:pt x="1067802" y="9425"/>
                    </a:cubicBezTo>
                    <a:cubicBezTo>
                      <a:pt x="1073836" y="15459"/>
                      <a:pt x="1077227" y="23644"/>
                      <a:pt x="1077227" y="32178"/>
                    </a:cubicBezTo>
                    <a:lnTo>
                      <a:pt x="1077227" y="214946"/>
                    </a:lnTo>
                    <a:cubicBezTo>
                      <a:pt x="1077227" y="223480"/>
                      <a:pt x="1073836" y="231665"/>
                      <a:pt x="1067802" y="237700"/>
                    </a:cubicBezTo>
                    <a:cubicBezTo>
                      <a:pt x="1061767" y="243734"/>
                      <a:pt x="1053583" y="247124"/>
                      <a:pt x="1045048" y="247124"/>
                    </a:cubicBezTo>
                    <a:lnTo>
                      <a:pt x="32178" y="247124"/>
                    </a:lnTo>
                    <a:cubicBezTo>
                      <a:pt x="23644" y="247124"/>
                      <a:pt x="15459" y="243734"/>
                      <a:pt x="9425" y="237700"/>
                    </a:cubicBezTo>
                    <a:cubicBezTo>
                      <a:pt x="3390" y="231665"/>
                      <a:pt x="0" y="223480"/>
                      <a:pt x="0" y="214946"/>
                    </a:cubicBezTo>
                    <a:lnTo>
                      <a:pt x="0" y="32178"/>
                    </a:lnTo>
                    <a:cubicBezTo>
                      <a:pt x="0" y="23644"/>
                      <a:pt x="3390" y="15459"/>
                      <a:pt x="9425" y="9425"/>
                    </a:cubicBezTo>
                    <a:cubicBezTo>
                      <a:pt x="15459" y="3390"/>
                      <a:pt x="23644" y="0"/>
                      <a:pt x="32178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20" name="TextBox 20"/>
              <p:cNvSpPr txBox="1"/>
              <p:nvPr/>
            </p:nvSpPr>
            <p:spPr>
              <a:xfrm>
                <a:off x="0" y="-85725"/>
                <a:ext cx="1077227" cy="33284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6019"/>
                  </a:lnSpc>
                  <a:spcBef>
                    <a:spcPct val="0"/>
                  </a:spcBef>
                </a:pPr>
                <a:r>
                  <a:rPr lang="en-US" sz="4299" b="1">
                    <a:solidFill>
                      <a:srgbClr val="060606"/>
                    </a:solidFill>
                    <a:latin typeface="Garamond Bold"/>
                    <a:ea typeface="Garamond Bold"/>
                    <a:cs typeface="Garamond Bold"/>
                    <a:sym typeface="Garamond Bold"/>
                  </a:rPr>
                  <a:t>Mateo</a:t>
                </a:r>
              </a:p>
            </p:txBody>
          </p:sp>
        </p:grpSp>
      </p:grpSp>
      <p:grpSp>
        <p:nvGrpSpPr>
          <p:cNvPr id="21" name="Group 21"/>
          <p:cNvGrpSpPr/>
          <p:nvPr/>
        </p:nvGrpSpPr>
        <p:grpSpPr>
          <a:xfrm>
            <a:off x="5344418" y="8397711"/>
            <a:ext cx="2019845" cy="564128"/>
            <a:chOff x="0" y="0"/>
            <a:chExt cx="531976" cy="148577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531976" cy="148577"/>
            </a:xfrm>
            <a:custGeom>
              <a:avLst/>
              <a:gdLst/>
              <a:ahLst/>
              <a:cxnLst/>
              <a:rect l="l" t="t" r="r" b="b"/>
              <a:pathLst>
                <a:path w="531976" h="148577">
                  <a:moveTo>
                    <a:pt x="74288" y="0"/>
                  </a:moveTo>
                  <a:lnTo>
                    <a:pt x="457687" y="0"/>
                  </a:lnTo>
                  <a:cubicBezTo>
                    <a:pt x="477390" y="0"/>
                    <a:pt x="496285" y="7827"/>
                    <a:pt x="510217" y="21759"/>
                  </a:cubicBezTo>
                  <a:cubicBezTo>
                    <a:pt x="524149" y="35690"/>
                    <a:pt x="531976" y="54586"/>
                    <a:pt x="531976" y="74288"/>
                  </a:cubicBezTo>
                  <a:lnTo>
                    <a:pt x="531976" y="74288"/>
                  </a:lnTo>
                  <a:cubicBezTo>
                    <a:pt x="531976" y="115317"/>
                    <a:pt x="498716" y="148577"/>
                    <a:pt x="457687" y="148577"/>
                  </a:cubicBezTo>
                  <a:lnTo>
                    <a:pt x="74288" y="148577"/>
                  </a:lnTo>
                  <a:cubicBezTo>
                    <a:pt x="33260" y="148577"/>
                    <a:pt x="0" y="115317"/>
                    <a:pt x="0" y="74288"/>
                  </a:cubicBezTo>
                  <a:lnTo>
                    <a:pt x="0" y="74288"/>
                  </a:lnTo>
                  <a:cubicBezTo>
                    <a:pt x="0" y="33260"/>
                    <a:pt x="33260" y="0"/>
                    <a:pt x="74288" y="0"/>
                  </a:cubicBezTo>
                  <a:close/>
                </a:path>
              </a:pathLst>
            </a:custGeom>
            <a:solidFill>
              <a:srgbClr val="000000">
                <a:alpha val="47843"/>
              </a:srgbClr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s-CO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19050"/>
              <a:ext cx="531976" cy="1295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2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3134899" y="8397711"/>
            <a:ext cx="2019845" cy="564128"/>
            <a:chOff x="0" y="0"/>
            <a:chExt cx="531976" cy="148577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531976" cy="148577"/>
            </a:xfrm>
            <a:custGeom>
              <a:avLst/>
              <a:gdLst/>
              <a:ahLst/>
              <a:cxnLst/>
              <a:rect l="l" t="t" r="r" b="b"/>
              <a:pathLst>
                <a:path w="531976" h="148577">
                  <a:moveTo>
                    <a:pt x="74288" y="0"/>
                  </a:moveTo>
                  <a:lnTo>
                    <a:pt x="457687" y="0"/>
                  </a:lnTo>
                  <a:cubicBezTo>
                    <a:pt x="477390" y="0"/>
                    <a:pt x="496285" y="7827"/>
                    <a:pt x="510217" y="21759"/>
                  </a:cubicBezTo>
                  <a:cubicBezTo>
                    <a:pt x="524149" y="35690"/>
                    <a:pt x="531976" y="54586"/>
                    <a:pt x="531976" y="74288"/>
                  </a:cubicBezTo>
                  <a:lnTo>
                    <a:pt x="531976" y="74288"/>
                  </a:lnTo>
                  <a:cubicBezTo>
                    <a:pt x="531976" y="115317"/>
                    <a:pt x="498716" y="148577"/>
                    <a:pt x="457687" y="148577"/>
                  </a:cubicBezTo>
                  <a:lnTo>
                    <a:pt x="74288" y="148577"/>
                  </a:lnTo>
                  <a:cubicBezTo>
                    <a:pt x="33260" y="148577"/>
                    <a:pt x="0" y="115317"/>
                    <a:pt x="0" y="74288"/>
                  </a:cubicBezTo>
                  <a:lnTo>
                    <a:pt x="0" y="74288"/>
                  </a:lnTo>
                  <a:cubicBezTo>
                    <a:pt x="0" y="33260"/>
                    <a:pt x="33260" y="0"/>
                    <a:pt x="74288" y="0"/>
                  </a:cubicBezTo>
                  <a:close/>
                </a:path>
              </a:pathLst>
            </a:custGeom>
            <a:solidFill>
              <a:srgbClr val="000000">
                <a:alpha val="47843"/>
              </a:srgbClr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s-CO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19050"/>
              <a:ext cx="531976" cy="1295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2"/>
                </a:lnSpc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5344418" y="8397711"/>
            <a:ext cx="2019845" cy="564128"/>
            <a:chOff x="0" y="0"/>
            <a:chExt cx="531976" cy="148577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531976" cy="148577"/>
            </a:xfrm>
            <a:custGeom>
              <a:avLst/>
              <a:gdLst/>
              <a:ahLst/>
              <a:cxnLst/>
              <a:rect l="l" t="t" r="r" b="b"/>
              <a:pathLst>
                <a:path w="531976" h="148577">
                  <a:moveTo>
                    <a:pt x="74288" y="0"/>
                  </a:moveTo>
                  <a:lnTo>
                    <a:pt x="457687" y="0"/>
                  </a:lnTo>
                  <a:cubicBezTo>
                    <a:pt x="477390" y="0"/>
                    <a:pt x="496285" y="7827"/>
                    <a:pt x="510217" y="21759"/>
                  </a:cubicBezTo>
                  <a:cubicBezTo>
                    <a:pt x="524149" y="35690"/>
                    <a:pt x="531976" y="54586"/>
                    <a:pt x="531976" y="74288"/>
                  </a:cubicBezTo>
                  <a:lnTo>
                    <a:pt x="531976" y="74288"/>
                  </a:lnTo>
                  <a:cubicBezTo>
                    <a:pt x="531976" y="115317"/>
                    <a:pt x="498716" y="148577"/>
                    <a:pt x="457687" y="148577"/>
                  </a:cubicBezTo>
                  <a:lnTo>
                    <a:pt x="74288" y="148577"/>
                  </a:lnTo>
                  <a:cubicBezTo>
                    <a:pt x="33260" y="148577"/>
                    <a:pt x="0" y="115317"/>
                    <a:pt x="0" y="74288"/>
                  </a:cubicBezTo>
                  <a:lnTo>
                    <a:pt x="0" y="74288"/>
                  </a:lnTo>
                  <a:cubicBezTo>
                    <a:pt x="0" y="33260"/>
                    <a:pt x="33260" y="0"/>
                    <a:pt x="7428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s-CO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19050"/>
              <a:ext cx="531976" cy="1295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2"/>
                </a:lnSpc>
              </a:pPr>
              <a:r>
                <a:rPr lang="en-US" sz="2038" b="1" spc="81">
                  <a:solidFill>
                    <a:srgbClr val="FFFFFF"/>
                  </a:solidFill>
                  <a:latin typeface="Now Bold"/>
                  <a:ea typeface="Now Bold"/>
                  <a:cs typeface="Now Bold"/>
                  <a:sym typeface="Now Bold"/>
                </a:rPr>
                <a:t>ACEPTAR</a:t>
              </a:r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3134899" y="8397711"/>
            <a:ext cx="2019845" cy="564128"/>
            <a:chOff x="0" y="0"/>
            <a:chExt cx="531976" cy="148577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531976" cy="148577"/>
            </a:xfrm>
            <a:custGeom>
              <a:avLst/>
              <a:gdLst/>
              <a:ahLst/>
              <a:cxnLst/>
              <a:rect l="l" t="t" r="r" b="b"/>
              <a:pathLst>
                <a:path w="531976" h="148577">
                  <a:moveTo>
                    <a:pt x="74288" y="0"/>
                  </a:moveTo>
                  <a:lnTo>
                    <a:pt x="457687" y="0"/>
                  </a:lnTo>
                  <a:cubicBezTo>
                    <a:pt x="477390" y="0"/>
                    <a:pt x="496285" y="7827"/>
                    <a:pt x="510217" y="21759"/>
                  </a:cubicBezTo>
                  <a:cubicBezTo>
                    <a:pt x="524149" y="35690"/>
                    <a:pt x="531976" y="54586"/>
                    <a:pt x="531976" y="74288"/>
                  </a:cubicBezTo>
                  <a:lnTo>
                    <a:pt x="531976" y="74288"/>
                  </a:lnTo>
                  <a:cubicBezTo>
                    <a:pt x="531976" y="115317"/>
                    <a:pt x="498716" y="148577"/>
                    <a:pt x="457687" y="148577"/>
                  </a:cubicBezTo>
                  <a:lnTo>
                    <a:pt x="74288" y="148577"/>
                  </a:lnTo>
                  <a:cubicBezTo>
                    <a:pt x="33260" y="148577"/>
                    <a:pt x="0" y="115317"/>
                    <a:pt x="0" y="74288"/>
                  </a:cubicBezTo>
                  <a:lnTo>
                    <a:pt x="0" y="74288"/>
                  </a:lnTo>
                  <a:cubicBezTo>
                    <a:pt x="0" y="33260"/>
                    <a:pt x="33260" y="0"/>
                    <a:pt x="7428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s-CO"/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0" y="19050"/>
              <a:ext cx="531976" cy="1295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2"/>
                </a:lnSpc>
              </a:pPr>
              <a:r>
                <a:rPr lang="en-US" sz="2038" b="1" spc="81">
                  <a:solidFill>
                    <a:srgbClr val="FFFFFF"/>
                  </a:solidFill>
                  <a:latin typeface="Now Bold"/>
                  <a:ea typeface="Now Bold"/>
                  <a:cs typeface="Now Bold"/>
                  <a:sym typeface="Now Bold"/>
                </a:rPr>
                <a:t>CANCELAR</a:t>
              </a:r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3089184" y="3117134"/>
            <a:ext cx="4333712" cy="4962668"/>
            <a:chOff x="0" y="0"/>
            <a:chExt cx="740948" cy="848483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740948" cy="848483"/>
            </a:xfrm>
            <a:custGeom>
              <a:avLst/>
              <a:gdLst/>
              <a:ahLst/>
              <a:cxnLst/>
              <a:rect l="l" t="t" r="r" b="b"/>
              <a:pathLst>
                <a:path w="740948" h="848483">
                  <a:moveTo>
                    <a:pt x="17864" y="0"/>
                  </a:moveTo>
                  <a:lnTo>
                    <a:pt x="723084" y="0"/>
                  </a:lnTo>
                  <a:cubicBezTo>
                    <a:pt x="732950" y="0"/>
                    <a:pt x="740948" y="7998"/>
                    <a:pt x="740948" y="17864"/>
                  </a:cubicBezTo>
                  <a:lnTo>
                    <a:pt x="740948" y="830618"/>
                  </a:lnTo>
                  <a:cubicBezTo>
                    <a:pt x="740948" y="840485"/>
                    <a:pt x="732950" y="848483"/>
                    <a:pt x="723084" y="848483"/>
                  </a:cubicBezTo>
                  <a:lnTo>
                    <a:pt x="17864" y="848483"/>
                  </a:lnTo>
                  <a:cubicBezTo>
                    <a:pt x="7998" y="848483"/>
                    <a:pt x="0" y="840485"/>
                    <a:pt x="0" y="830618"/>
                  </a:cubicBezTo>
                  <a:lnTo>
                    <a:pt x="0" y="17864"/>
                  </a:lnTo>
                  <a:cubicBezTo>
                    <a:pt x="0" y="7998"/>
                    <a:pt x="7998" y="0"/>
                    <a:pt x="17864" y="0"/>
                  </a:cubicBezTo>
                  <a:close/>
                </a:path>
              </a:pathLst>
            </a:custGeom>
            <a:solidFill>
              <a:srgbClr val="C7B384">
                <a:alpha val="35686"/>
              </a:srgbClr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0" y="19050"/>
              <a:ext cx="740948" cy="829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2"/>
                </a:lnSpc>
              </a:pPr>
              <a:endParaRPr/>
            </a:p>
          </p:txBody>
        </p:sp>
      </p:grpSp>
      <p:sp>
        <p:nvSpPr>
          <p:cNvPr id="36" name="TextBox 36"/>
          <p:cNvSpPr txBox="1"/>
          <p:nvPr/>
        </p:nvSpPr>
        <p:spPr>
          <a:xfrm>
            <a:off x="4798070" y="3106737"/>
            <a:ext cx="690860" cy="4496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66"/>
              </a:lnSpc>
              <a:spcBef>
                <a:spcPct val="0"/>
              </a:spcBef>
            </a:pPr>
            <a:r>
              <a:rPr lang="en-US" sz="2547" b="1">
                <a:solidFill>
                  <a:srgbClr val="000000"/>
                </a:solidFill>
                <a:latin typeface="Garamond Bold"/>
                <a:ea typeface="Garamond Bold"/>
                <a:cs typeface="Garamond Bold"/>
                <a:sym typeface="Garamond Bold"/>
              </a:rPr>
              <a:t>NPC</a:t>
            </a:r>
          </a:p>
        </p:txBody>
      </p:sp>
      <p:sp>
        <p:nvSpPr>
          <p:cNvPr id="37" name="AutoShape 37"/>
          <p:cNvSpPr/>
          <p:nvPr/>
        </p:nvSpPr>
        <p:spPr>
          <a:xfrm>
            <a:off x="3497580" y="3594483"/>
            <a:ext cx="329184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O"/>
          </a:p>
        </p:txBody>
      </p:sp>
      <p:grpSp>
        <p:nvGrpSpPr>
          <p:cNvPr id="38" name="Group 38"/>
          <p:cNvGrpSpPr/>
          <p:nvPr/>
        </p:nvGrpSpPr>
        <p:grpSpPr>
          <a:xfrm>
            <a:off x="3326549" y="3794583"/>
            <a:ext cx="3849713" cy="4068560"/>
            <a:chOff x="0" y="0"/>
            <a:chExt cx="1013916" cy="1071555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1013916" cy="1071555"/>
            </a:xfrm>
            <a:custGeom>
              <a:avLst/>
              <a:gdLst/>
              <a:ahLst/>
              <a:cxnLst/>
              <a:rect l="l" t="t" r="r" b="b"/>
              <a:pathLst>
                <a:path w="1013916" h="1071555">
                  <a:moveTo>
                    <a:pt x="58320" y="0"/>
                  </a:moveTo>
                  <a:lnTo>
                    <a:pt x="955596" y="0"/>
                  </a:lnTo>
                  <a:cubicBezTo>
                    <a:pt x="987806" y="0"/>
                    <a:pt x="1013916" y="26111"/>
                    <a:pt x="1013916" y="58320"/>
                  </a:cubicBezTo>
                  <a:lnTo>
                    <a:pt x="1013916" y="1013235"/>
                  </a:lnTo>
                  <a:cubicBezTo>
                    <a:pt x="1013916" y="1028702"/>
                    <a:pt x="1007772" y="1043536"/>
                    <a:pt x="996835" y="1054474"/>
                  </a:cubicBezTo>
                  <a:cubicBezTo>
                    <a:pt x="985898" y="1065411"/>
                    <a:pt x="971064" y="1071555"/>
                    <a:pt x="955596" y="1071555"/>
                  </a:cubicBezTo>
                  <a:lnTo>
                    <a:pt x="58320" y="1071555"/>
                  </a:lnTo>
                  <a:cubicBezTo>
                    <a:pt x="26111" y="1071555"/>
                    <a:pt x="0" y="1045444"/>
                    <a:pt x="0" y="1013235"/>
                  </a:cubicBezTo>
                  <a:lnTo>
                    <a:pt x="0" y="58320"/>
                  </a:lnTo>
                  <a:cubicBezTo>
                    <a:pt x="0" y="26111"/>
                    <a:pt x="26111" y="0"/>
                    <a:pt x="58320" y="0"/>
                  </a:cubicBezTo>
                  <a:close/>
                </a:path>
              </a:pathLst>
            </a:custGeom>
            <a:solidFill>
              <a:srgbClr val="666666">
                <a:alpha val="51765"/>
              </a:srgbClr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0" y="19050"/>
              <a:ext cx="1013916" cy="10525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2"/>
                </a:lnSpc>
              </a:pPr>
              <a:endParaRPr/>
            </a:p>
          </p:txBody>
        </p:sp>
      </p:grpSp>
      <p:grpSp>
        <p:nvGrpSpPr>
          <p:cNvPr id="41" name="Group 41"/>
          <p:cNvGrpSpPr/>
          <p:nvPr/>
        </p:nvGrpSpPr>
        <p:grpSpPr>
          <a:xfrm>
            <a:off x="4421319" y="5076389"/>
            <a:ext cx="762000" cy="762000"/>
            <a:chOff x="0" y="0"/>
            <a:chExt cx="200691" cy="200691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200691" cy="200691"/>
            </a:xfrm>
            <a:custGeom>
              <a:avLst/>
              <a:gdLst/>
              <a:ahLst/>
              <a:cxnLst/>
              <a:rect l="l" t="t" r="r" b="b"/>
              <a:pathLst>
                <a:path w="200691" h="200691">
                  <a:moveTo>
                    <a:pt x="100346" y="0"/>
                  </a:moveTo>
                  <a:lnTo>
                    <a:pt x="100346" y="0"/>
                  </a:lnTo>
                  <a:cubicBezTo>
                    <a:pt x="155765" y="0"/>
                    <a:pt x="200691" y="44926"/>
                    <a:pt x="200691" y="100346"/>
                  </a:cubicBezTo>
                  <a:lnTo>
                    <a:pt x="200691" y="100346"/>
                  </a:lnTo>
                  <a:cubicBezTo>
                    <a:pt x="200691" y="155765"/>
                    <a:pt x="155765" y="200691"/>
                    <a:pt x="100346" y="200691"/>
                  </a:cubicBezTo>
                  <a:lnTo>
                    <a:pt x="100346" y="200691"/>
                  </a:lnTo>
                  <a:cubicBezTo>
                    <a:pt x="44926" y="200691"/>
                    <a:pt x="0" y="155765"/>
                    <a:pt x="0" y="100346"/>
                  </a:cubicBezTo>
                  <a:lnTo>
                    <a:pt x="0" y="100346"/>
                  </a:lnTo>
                  <a:cubicBezTo>
                    <a:pt x="0" y="44926"/>
                    <a:pt x="44926" y="0"/>
                    <a:pt x="100346" y="0"/>
                  </a:cubicBezTo>
                  <a:close/>
                </a:path>
              </a:pathLst>
            </a:custGeom>
            <a:solidFill>
              <a:srgbClr val="666666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43" name="TextBox 43"/>
            <p:cNvSpPr txBox="1"/>
            <p:nvPr/>
          </p:nvSpPr>
          <p:spPr>
            <a:xfrm>
              <a:off x="0" y="19050"/>
              <a:ext cx="200691" cy="1816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2"/>
                </a:lnSpc>
              </a:pPr>
              <a:r>
                <a:rPr lang="en-US" sz="2038" b="1" spc="81">
                  <a:solidFill>
                    <a:srgbClr val="FFFFFF"/>
                  </a:solidFill>
                  <a:latin typeface="Now Bold"/>
                  <a:ea typeface="Now Bold"/>
                  <a:cs typeface="Now Bold"/>
                  <a:sym typeface="Now Bold"/>
                </a:rPr>
                <a:t>+</a:t>
              </a:r>
            </a:p>
          </p:txBody>
        </p:sp>
      </p:grpSp>
      <p:grpSp>
        <p:nvGrpSpPr>
          <p:cNvPr id="44" name="Group 44"/>
          <p:cNvGrpSpPr/>
          <p:nvPr/>
        </p:nvGrpSpPr>
        <p:grpSpPr>
          <a:xfrm>
            <a:off x="3516630" y="3975558"/>
            <a:ext cx="762000" cy="762000"/>
            <a:chOff x="0" y="0"/>
            <a:chExt cx="1016000" cy="1016000"/>
          </a:xfrm>
        </p:grpSpPr>
        <p:grpSp>
          <p:nvGrpSpPr>
            <p:cNvPr id="45" name="Group 45"/>
            <p:cNvGrpSpPr/>
            <p:nvPr/>
          </p:nvGrpSpPr>
          <p:grpSpPr>
            <a:xfrm>
              <a:off x="0" y="0"/>
              <a:ext cx="1016000" cy="1016000"/>
              <a:chOff x="0" y="0"/>
              <a:chExt cx="200691" cy="200691"/>
            </a:xfrm>
          </p:grpSpPr>
          <p:sp>
            <p:nvSpPr>
              <p:cNvPr id="46" name="Freeform 46"/>
              <p:cNvSpPr/>
              <p:nvPr/>
            </p:nvSpPr>
            <p:spPr>
              <a:xfrm>
                <a:off x="0" y="0"/>
                <a:ext cx="200691" cy="200691"/>
              </a:xfrm>
              <a:custGeom>
                <a:avLst/>
                <a:gdLst/>
                <a:ahLst/>
                <a:cxnLst/>
                <a:rect l="l" t="t" r="r" b="b"/>
                <a:pathLst>
                  <a:path w="200691" h="200691">
                    <a:moveTo>
                      <a:pt x="100346" y="0"/>
                    </a:moveTo>
                    <a:lnTo>
                      <a:pt x="100346" y="0"/>
                    </a:lnTo>
                    <a:cubicBezTo>
                      <a:pt x="155765" y="0"/>
                      <a:pt x="200691" y="44926"/>
                      <a:pt x="200691" y="100346"/>
                    </a:cubicBezTo>
                    <a:lnTo>
                      <a:pt x="200691" y="100346"/>
                    </a:lnTo>
                    <a:cubicBezTo>
                      <a:pt x="200691" y="155765"/>
                      <a:pt x="155765" y="200691"/>
                      <a:pt x="100346" y="200691"/>
                    </a:cubicBezTo>
                    <a:lnTo>
                      <a:pt x="100346" y="200691"/>
                    </a:lnTo>
                    <a:cubicBezTo>
                      <a:pt x="44926" y="200691"/>
                      <a:pt x="0" y="155765"/>
                      <a:pt x="0" y="100346"/>
                    </a:cubicBezTo>
                    <a:lnTo>
                      <a:pt x="0" y="100346"/>
                    </a:lnTo>
                    <a:cubicBezTo>
                      <a:pt x="0" y="44926"/>
                      <a:pt x="44926" y="0"/>
                      <a:pt x="100346" y="0"/>
                    </a:cubicBezTo>
                    <a:close/>
                  </a:path>
                </a:pathLst>
              </a:custGeom>
              <a:solidFill>
                <a:srgbClr val="666666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47" name="TextBox 47"/>
              <p:cNvSpPr txBox="1"/>
              <p:nvPr/>
            </p:nvSpPr>
            <p:spPr>
              <a:xfrm>
                <a:off x="0" y="19050"/>
                <a:ext cx="200691" cy="18164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22"/>
                  </a:lnSpc>
                </a:pPr>
                <a:endParaRPr/>
              </a:p>
            </p:txBody>
          </p:sp>
        </p:grpSp>
        <p:sp>
          <p:nvSpPr>
            <p:cNvPr id="48" name="Freeform 48"/>
            <p:cNvSpPr/>
            <p:nvPr/>
          </p:nvSpPr>
          <p:spPr>
            <a:xfrm>
              <a:off x="75168" y="63500"/>
              <a:ext cx="865664" cy="889000"/>
            </a:xfrm>
            <a:custGeom>
              <a:avLst/>
              <a:gdLst/>
              <a:ahLst/>
              <a:cxnLst/>
              <a:rect l="l" t="t" r="r" b="b"/>
              <a:pathLst>
                <a:path w="865664" h="889000">
                  <a:moveTo>
                    <a:pt x="0" y="0"/>
                  </a:moveTo>
                  <a:lnTo>
                    <a:pt x="865664" y="0"/>
                  </a:lnTo>
                  <a:lnTo>
                    <a:pt x="865664" y="889000"/>
                  </a:lnTo>
                  <a:lnTo>
                    <a:pt x="0" y="889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</p:grpSp>
      <p:grpSp>
        <p:nvGrpSpPr>
          <p:cNvPr id="49" name="Group 49"/>
          <p:cNvGrpSpPr/>
          <p:nvPr/>
        </p:nvGrpSpPr>
        <p:grpSpPr>
          <a:xfrm>
            <a:off x="4421319" y="3975558"/>
            <a:ext cx="762000" cy="762000"/>
            <a:chOff x="0" y="0"/>
            <a:chExt cx="1016000" cy="1016000"/>
          </a:xfrm>
        </p:grpSpPr>
        <p:grpSp>
          <p:nvGrpSpPr>
            <p:cNvPr id="50" name="Group 50"/>
            <p:cNvGrpSpPr/>
            <p:nvPr/>
          </p:nvGrpSpPr>
          <p:grpSpPr>
            <a:xfrm>
              <a:off x="0" y="0"/>
              <a:ext cx="1016000" cy="1016000"/>
              <a:chOff x="0" y="0"/>
              <a:chExt cx="200691" cy="200691"/>
            </a:xfrm>
          </p:grpSpPr>
          <p:sp>
            <p:nvSpPr>
              <p:cNvPr id="51" name="Freeform 51"/>
              <p:cNvSpPr/>
              <p:nvPr/>
            </p:nvSpPr>
            <p:spPr>
              <a:xfrm>
                <a:off x="0" y="0"/>
                <a:ext cx="200691" cy="200691"/>
              </a:xfrm>
              <a:custGeom>
                <a:avLst/>
                <a:gdLst/>
                <a:ahLst/>
                <a:cxnLst/>
                <a:rect l="l" t="t" r="r" b="b"/>
                <a:pathLst>
                  <a:path w="200691" h="200691">
                    <a:moveTo>
                      <a:pt x="100346" y="0"/>
                    </a:moveTo>
                    <a:lnTo>
                      <a:pt x="100346" y="0"/>
                    </a:lnTo>
                    <a:cubicBezTo>
                      <a:pt x="155765" y="0"/>
                      <a:pt x="200691" y="44926"/>
                      <a:pt x="200691" y="100346"/>
                    </a:cubicBezTo>
                    <a:lnTo>
                      <a:pt x="200691" y="100346"/>
                    </a:lnTo>
                    <a:cubicBezTo>
                      <a:pt x="200691" y="155765"/>
                      <a:pt x="155765" y="200691"/>
                      <a:pt x="100346" y="200691"/>
                    </a:cubicBezTo>
                    <a:lnTo>
                      <a:pt x="100346" y="200691"/>
                    </a:lnTo>
                    <a:cubicBezTo>
                      <a:pt x="44926" y="200691"/>
                      <a:pt x="0" y="155765"/>
                      <a:pt x="0" y="100346"/>
                    </a:cubicBezTo>
                    <a:lnTo>
                      <a:pt x="0" y="100346"/>
                    </a:lnTo>
                    <a:cubicBezTo>
                      <a:pt x="0" y="44926"/>
                      <a:pt x="44926" y="0"/>
                      <a:pt x="100346" y="0"/>
                    </a:cubicBezTo>
                    <a:close/>
                  </a:path>
                </a:pathLst>
              </a:custGeom>
              <a:solidFill>
                <a:srgbClr val="666666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52" name="TextBox 52"/>
              <p:cNvSpPr txBox="1"/>
              <p:nvPr/>
            </p:nvSpPr>
            <p:spPr>
              <a:xfrm>
                <a:off x="0" y="19050"/>
                <a:ext cx="200691" cy="18164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22"/>
                  </a:lnSpc>
                </a:pPr>
                <a:endParaRPr/>
              </a:p>
            </p:txBody>
          </p:sp>
        </p:grpSp>
        <p:sp>
          <p:nvSpPr>
            <p:cNvPr id="53" name="Freeform 53"/>
            <p:cNvSpPr/>
            <p:nvPr/>
          </p:nvSpPr>
          <p:spPr>
            <a:xfrm>
              <a:off x="252968" y="63500"/>
              <a:ext cx="510064" cy="889000"/>
            </a:xfrm>
            <a:custGeom>
              <a:avLst/>
              <a:gdLst/>
              <a:ahLst/>
              <a:cxnLst/>
              <a:rect l="l" t="t" r="r" b="b"/>
              <a:pathLst>
                <a:path w="510064" h="889000">
                  <a:moveTo>
                    <a:pt x="0" y="0"/>
                  </a:moveTo>
                  <a:lnTo>
                    <a:pt x="510064" y="0"/>
                  </a:lnTo>
                  <a:lnTo>
                    <a:pt x="510064" y="889000"/>
                  </a:lnTo>
                  <a:lnTo>
                    <a:pt x="0" y="889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</p:grpSp>
      <p:grpSp>
        <p:nvGrpSpPr>
          <p:cNvPr id="54" name="Group 54"/>
          <p:cNvGrpSpPr/>
          <p:nvPr/>
        </p:nvGrpSpPr>
        <p:grpSpPr>
          <a:xfrm>
            <a:off x="3497580" y="5076389"/>
            <a:ext cx="762000" cy="762000"/>
            <a:chOff x="0" y="0"/>
            <a:chExt cx="1016000" cy="1016000"/>
          </a:xfrm>
        </p:grpSpPr>
        <p:grpSp>
          <p:nvGrpSpPr>
            <p:cNvPr id="55" name="Group 55"/>
            <p:cNvGrpSpPr/>
            <p:nvPr/>
          </p:nvGrpSpPr>
          <p:grpSpPr>
            <a:xfrm>
              <a:off x="0" y="0"/>
              <a:ext cx="1016000" cy="1016000"/>
              <a:chOff x="0" y="0"/>
              <a:chExt cx="200691" cy="200691"/>
            </a:xfrm>
          </p:grpSpPr>
          <p:sp>
            <p:nvSpPr>
              <p:cNvPr id="56" name="Freeform 56"/>
              <p:cNvSpPr/>
              <p:nvPr/>
            </p:nvSpPr>
            <p:spPr>
              <a:xfrm>
                <a:off x="0" y="0"/>
                <a:ext cx="200691" cy="200691"/>
              </a:xfrm>
              <a:custGeom>
                <a:avLst/>
                <a:gdLst/>
                <a:ahLst/>
                <a:cxnLst/>
                <a:rect l="l" t="t" r="r" b="b"/>
                <a:pathLst>
                  <a:path w="200691" h="200691">
                    <a:moveTo>
                      <a:pt x="100346" y="0"/>
                    </a:moveTo>
                    <a:lnTo>
                      <a:pt x="100346" y="0"/>
                    </a:lnTo>
                    <a:cubicBezTo>
                      <a:pt x="155765" y="0"/>
                      <a:pt x="200691" y="44926"/>
                      <a:pt x="200691" y="100346"/>
                    </a:cubicBezTo>
                    <a:lnTo>
                      <a:pt x="200691" y="100346"/>
                    </a:lnTo>
                    <a:cubicBezTo>
                      <a:pt x="200691" y="155765"/>
                      <a:pt x="155765" y="200691"/>
                      <a:pt x="100346" y="200691"/>
                    </a:cubicBezTo>
                    <a:lnTo>
                      <a:pt x="100346" y="200691"/>
                    </a:lnTo>
                    <a:cubicBezTo>
                      <a:pt x="44926" y="200691"/>
                      <a:pt x="0" y="155765"/>
                      <a:pt x="0" y="100346"/>
                    </a:cubicBezTo>
                    <a:lnTo>
                      <a:pt x="0" y="100346"/>
                    </a:lnTo>
                    <a:cubicBezTo>
                      <a:pt x="0" y="44926"/>
                      <a:pt x="44926" y="0"/>
                      <a:pt x="100346" y="0"/>
                    </a:cubicBezTo>
                    <a:close/>
                  </a:path>
                </a:pathLst>
              </a:custGeom>
              <a:solidFill>
                <a:srgbClr val="666666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57" name="TextBox 57"/>
              <p:cNvSpPr txBox="1"/>
              <p:nvPr/>
            </p:nvSpPr>
            <p:spPr>
              <a:xfrm>
                <a:off x="0" y="19050"/>
                <a:ext cx="200691" cy="18164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22"/>
                  </a:lnSpc>
                </a:pPr>
                <a:endParaRPr/>
              </a:p>
            </p:txBody>
          </p:sp>
        </p:grpSp>
        <p:sp>
          <p:nvSpPr>
            <p:cNvPr id="58" name="Freeform 58"/>
            <p:cNvSpPr/>
            <p:nvPr/>
          </p:nvSpPr>
          <p:spPr>
            <a:xfrm>
              <a:off x="141085" y="63500"/>
              <a:ext cx="733829" cy="889000"/>
            </a:xfrm>
            <a:custGeom>
              <a:avLst/>
              <a:gdLst/>
              <a:ahLst/>
              <a:cxnLst/>
              <a:rect l="l" t="t" r="r" b="b"/>
              <a:pathLst>
                <a:path w="733829" h="889000">
                  <a:moveTo>
                    <a:pt x="0" y="0"/>
                  </a:moveTo>
                  <a:lnTo>
                    <a:pt x="733830" y="0"/>
                  </a:lnTo>
                  <a:lnTo>
                    <a:pt x="733830" y="889000"/>
                  </a:lnTo>
                  <a:lnTo>
                    <a:pt x="0" y="889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</p:grpSp>
      <p:grpSp>
        <p:nvGrpSpPr>
          <p:cNvPr id="59" name="Group 59"/>
          <p:cNvGrpSpPr/>
          <p:nvPr/>
        </p:nvGrpSpPr>
        <p:grpSpPr>
          <a:xfrm>
            <a:off x="5326194" y="3975558"/>
            <a:ext cx="762000" cy="762000"/>
            <a:chOff x="0" y="0"/>
            <a:chExt cx="1016000" cy="1016000"/>
          </a:xfrm>
        </p:grpSpPr>
        <p:grpSp>
          <p:nvGrpSpPr>
            <p:cNvPr id="60" name="Group 60"/>
            <p:cNvGrpSpPr/>
            <p:nvPr/>
          </p:nvGrpSpPr>
          <p:grpSpPr>
            <a:xfrm>
              <a:off x="0" y="0"/>
              <a:ext cx="1016000" cy="1016000"/>
              <a:chOff x="0" y="0"/>
              <a:chExt cx="200691" cy="200691"/>
            </a:xfrm>
          </p:grpSpPr>
          <p:sp>
            <p:nvSpPr>
              <p:cNvPr id="61" name="Freeform 61"/>
              <p:cNvSpPr/>
              <p:nvPr/>
            </p:nvSpPr>
            <p:spPr>
              <a:xfrm>
                <a:off x="0" y="0"/>
                <a:ext cx="200691" cy="200691"/>
              </a:xfrm>
              <a:custGeom>
                <a:avLst/>
                <a:gdLst/>
                <a:ahLst/>
                <a:cxnLst/>
                <a:rect l="l" t="t" r="r" b="b"/>
                <a:pathLst>
                  <a:path w="200691" h="200691">
                    <a:moveTo>
                      <a:pt x="100346" y="0"/>
                    </a:moveTo>
                    <a:lnTo>
                      <a:pt x="100346" y="0"/>
                    </a:lnTo>
                    <a:cubicBezTo>
                      <a:pt x="155765" y="0"/>
                      <a:pt x="200691" y="44926"/>
                      <a:pt x="200691" y="100346"/>
                    </a:cubicBezTo>
                    <a:lnTo>
                      <a:pt x="200691" y="100346"/>
                    </a:lnTo>
                    <a:cubicBezTo>
                      <a:pt x="200691" y="155765"/>
                      <a:pt x="155765" y="200691"/>
                      <a:pt x="100346" y="200691"/>
                    </a:cubicBezTo>
                    <a:lnTo>
                      <a:pt x="100346" y="200691"/>
                    </a:lnTo>
                    <a:cubicBezTo>
                      <a:pt x="44926" y="200691"/>
                      <a:pt x="0" y="155765"/>
                      <a:pt x="0" y="100346"/>
                    </a:cubicBezTo>
                    <a:lnTo>
                      <a:pt x="0" y="100346"/>
                    </a:lnTo>
                    <a:cubicBezTo>
                      <a:pt x="0" y="44926"/>
                      <a:pt x="44926" y="0"/>
                      <a:pt x="100346" y="0"/>
                    </a:cubicBezTo>
                    <a:close/>
                  </a:path>
                </a:pathLst>
              </a:custGeom>
              <a:solidFill>
                <a:srgbClr val="666666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62" name="TextBox 62"/>
              <p:cNvSpPr txBox="1"/>
              <p:nvPr/>
            </p:nvSpPr>
            <p:spPr>
              <a:xfrm>
                <a:off x="0" y="19050"/>
                <a:ext cx="200691" cy="18164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22"/>
                  </a:lnSpc>
                </a:pPr>
                <a:endParaRPr/>
              </a:p>
            </p:txBody>
          </p:sp>
        </p:grpSp>
        <p:sp>
          <p:nvSpPr>
            <p:cNvPr id="63" name="Freeform 63"/>
            <p:cNvSpPr/>
            <p:nvPr/>
          </p:nvSpPr>
          <p:spPr>
            <a:xfrm>
              <a:off x="194425" y="63500"/>
              <a:ext cx="627149" cy="889000"/>
            </a:xfrm>
            <a:custGeom>
              <a:avLst/>
              <a:gdLst/>
              <a:ahLst/>
              <a:cxnLst/>
              <a:rect l="l" t="t" r="r" b="b"/>
              <a:pathLst>
                <a:path w="627149" h="889000">
                  <a:moveTo>
                    <a:pt x="0" y="0"/>
                  </a:moveTo>
                  <a:lnTo>
                    <a:pt x="627150" y="0"/>
                  </a:lnTo>
                  <a:lnTo>
                    <a:pt x="627150" y="889000"/>
                  </a:lnTo>
                  <a:lnTo>
                    <a:pt x="0" y="889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</p:grpSp>
      <p:grpSp>
        <p:nvGrpSpPr>
          <p:cNvPr id="64" name="Group 64"/>
          <p:cNvGrpSpPr/>
          <p:nvPr/>
        </p:nvGrpSpPr>
        <p:grpSpPr>
          <a:xfrm>
            <a:off x="6231069" y="3975558"/>
            <a:ext cx="762000" cy="762000"/>
            <a:chOff x="0" y="0"/>
            <a:chExt cx="1016000" cy="1016000"/>
          </a:xfrm>
        </p:grpSpPr>
        <p:grpSp>
          <p:nvGrpSpPr>
            <p:cNvPr id="65" name="Group 65"/>
            <p:cNvGrpSpPr/>
            <p:nvPr/>
          </p:nvGrpSpPr>
          <p:grpSpPr>
            <a:xfrm>
              <a:off x="0" y="0"/>
              <a:ext cx="1016000" cy="1016000"/>
              <a:chOff x="0" y="0"/>
              <a:chExt cx="200691" cy="200691"/>
            </a:xfrm>
          </p:grpSpPr>
          <p:sp>
            <p:nvSpPr>
              <p:cNvPr id="66" name="Freeform 66"/>
              <p:cNvSpPr/>
              <p:nvPr/>
            </p:nvSpPr>
            <p:spPr>
              <a:xfrm>
                <a:off x="0" y="0"/>
                <a:ext cx="200691" cy="200691"/>
              </a:xfrm>
              <a:custGeom>
                <a:avLst/>
                <a:gdLst/>
                <a:ahLst/>
                <a:cxnLst/>
                <a:rect l="l" t="t" r="r" b="b"/>
                <a:pathLst>
                  <a:path w="200691" h="200691">
                    <a:moveTo>
                      <a:pt x="100346" y="0"/>
                    </a:moveTo>
                    <a:lnTo>
                      <a:pt x="100346" y="0"/>
                    </a:lnTo>
                    <a:cubicBezTo>
                      <a:pt x="155765" y="0"/>
                      <a:pt x="200691" y="44926"/>
                      <a:pt x="200691" y="100346"/>
                    </a:cubicBezTo>
                    <a:lnTo>
                      <a:pt x="200691" y="100346"/>
                    </a:lnTo>
                    <a:cubicBezTo>
                      <a:pt x="200691" y="155765"/>
                      <a:pt x="155765" y="200691"/>
                      <a:pt x="100346" y="200691"/>
                    </a:cubicBezTo>
                    <a:lnTo>
                      <a:pt x="100346" y="200691"/>
                    </a:lnTo>
                    <a:cubicBezTo>
                      <a:pt x="44926" y="200691"/>
                      <a:pt x="0" y="155765"/>
                      <a:pt x="0" y="100346"/>
                    </a:cubicBezTo>
                    <a:lnTo>
                      <a:pt x="0" y="100346"/>
                    </a:lnTo>
                    <a:cubicBezTo>
                      <a:pt x="0" y="44926"/>
                      <a:pt x="44926" y="0"/>
                      <a:pt x="100346" y="0"/>
                    </a:cubicBezTo>
                    <a:close/>
                  </a:path>
                </a:pathLst>
              </a:custGeom>
              <a:solidFill>
                <a:srgbClr val="666666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67" name="TextBox 67"/>
              <p:cNvSpPr txBox="1"/>
              <p:nvPr/>
            </p:nvSpPr>
            <p:spPr>
              <a:xfrm>
                <a:off x="0" y="19050"/>
                <a:ext cx="200691" cy="18164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22"/>
                  </a:lnSpc>
                </a:pPr>
                <a:endParaRPr/>
              </a:p>
            </p:txBody>
          </p:sp>
        </p:grpSp>
        <p:sp>
          <p:nvSpPr>
            <p:cNvPr id="68" name="Freeform 68"/>
            <p:cNvSpPr/>
            <p:nvPr/>
          </p:nvSpPr>
          <p:spPr>
            <a:xfrm>
              <a:off x="53849" y="63500"/>
              <a:ext cx="908301" cy="889000"/>
            </a:xfrm>
            <a:custGeom>
              <a:avLst/>
              <a:gdLst/>
              <a:ahLst/>
              <a:cxnLst/>
              <a:rect l="l" t="t" r="r" b="b"/>
              <a:pathLst>
                <a:path w="908301" h="889000">
                  <a:moveTo>
                    <a:pt x="0" y="0"/>
                  </a:moveTo>
                  <a:lnTo>
                    <a:pt x="908302" y="0"/>
                  </a:lnTo>
                  <a:lnTo>
                    <a:pt x="908302" y="889000"/>
                  </a:lnTo>
                  <a:lnTo>
                    <a:pt x="0" y="889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/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</p:grpSp>
      <p:sp>
        <p:nvSpPr>
          <p:cNvPr id="69" name="TextBox 69"/>
          <p:cNvSpPr txBox="1"/>
          <p:nvPr/>
        </p:nvSpPr>
        <p:spPr>
          <a:xfrm>
            <a:off x="3574722" y="4713601"/>
            <a:ext cx="645815" cy="2348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07"/>
              </a:lnSpc>
            </a:pPr>
            <a:r>
              <a:rPr lang="en-US" sz="129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Edmund</a:t>
            </a:r>
          </a:p>
        </p:txBody>
      </p:sp>
      <p:sp>
        <p:nvSpPr>
          <p:cNvPr id="70" name="TextBox 70"/>
          <p:cNvSpPr txBox="1"/>
          <p:nvPr/>
        </p:nvSpPr>
        <p:spPr>
          <a:xfrm>
            <a:off x="5361958" y="4718508"/>
            <a:ext cx="690472" cy="2348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07"/>
              </a:lnSpc>
            </a:pPr>
            <a:r>
              <a:rPr lang="en-US" sz="129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Gottfried</a:t>
            </a:r>
          </a:p>
        </p:txBody>
      </p:sp>
      <p:sp>
        <p:nvSpPr>
          <p:cNvPr id="71" name="TextBox 71"/>
          <p:cNvSpPr txBox="1"/>
          <p:nvPr/>
        </p:nvSpPr>
        <p:spPr>
          <a:xfrm>
            <a:off x="3630611" y="5819339"/>
            <a:ext cx="534039" cy="2348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07"/>
              </a:lnSpc>
            </a:pPr>
            <a:r>
              <a:rPr lang="en-US" sz="129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Roland</a:t>
            </a:r>
          </a:p>
        </p:txBody>
      </p:sp>
      <p:sp>
        <p:nvSpPr>
          <p:cNvPr id="72" name="TextBox 72"/>
          <p:cNvSpPr txBox="1"/>
          <p:nvPr/>
        </p:nvSpPr>
        <p:spPr>
          <a:xfrm>
            <a:off x="4573911" y="4718508"/>
            <a:ext cx="456814" cy="2348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07"/>
              </a:lnSpc>
            </a:pPr>
            <a:r>
              <a:rPr lang="en-US" sz="129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Isolde</a:t>
            </a:r>
          </a:p>
        </p:txBody>
      </p:sp>
      <p:sp>
        <p:nvSpPr>
          <p:cNvPr id="73" name="TextBox 73"/>
          <p:cNvSpPr txBox="1"/>
          <p:nvPr/>
        </p:nvSpPr>
        <p:spPr>
          <a:xfrm>
            <a:off x="6376490" y="4718508"/>
            <a:ext cx="471158" cy="2348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07"/>
              </a:lnSpc>
            </a:pPr>
            <a:r>
              <a:rPr lang="en-US" sz="129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Agaric</a:t>
            </a:r>
          </a:p>
        </p:txBody>
      </p:sp>
      <p:sp>
        <p:nvSpPr>
          <p:cNvPr id="74" name="TextBox 74"/>
          <p:cNvSpPr txBox="1"/>
          <p:nvPr/>
        </p:nvSpPr>
        <p:spPr>
          <a:xfrm>
            <a:off x="2783648" y="5166520"/>
            <a:ext cx="245864" cy="6335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37"/>
              </a:lnSpc>
              <a:spcBef>
                <a:spcPct val="0"/>
              </a:spcBef>
            </a:pPr>
            <a:r>
              <a:rPr lang="en-US" sz="4438" spc="177">
                <a:solidFill>
                  <a:srgbClr val="C7B384"/>
                </a:solidFill>
                <a:latin typeface="Chau Philomene"/>
                <a:ea typeface="Chau Philomene"/>
                <a:cs typeface="Chau Philomene"/>
                <a:sym typeface="Chau Philomene"/>
              </a:rPr>
              <a:t>&lt;</a:t>
            </a:r>
          </a:p>
        </p:txBody>
      </p:sp>
      <p:sp>
        <p:nvSpPr>
          <p:cNvPr id="75" name="TextBox 75"/>
          <p:cNvSpPr txBox="1"/>
          <p:nvPr/>
        </p:nvSpPr>
        <p:spPr>
          <a:xfrm>
            <a:off x="7553723" y="5181600"/>
            <a:ext cx="245864" cy="6335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37"/>
              </a:lnSpc>
              <a:spcBef>
                <a:spcPct val="0"/>
              </a:spcBef>
            </a:pPr>
            <a:r>
              <a:rPr lang="en-US" sz="4438" spc="177">
                <a:solidFill>
                  <a:srgbClr val="C7B384"/>
                </a:solidFill>
                <a:latin typeface="Chau Philomene"/>
                <a:ea typeface="Chau Philomene"/>
                <a:cs typeface="Chau Philomene"/>
                <a:sym typeface="Chau Philomene"/>
              </a:rPr>
              <a:t>&gt;</a:t>
            </a:r>
          </a:p>
        </p:txBody>
      </p:sp>
      <p:grpSp>
        <p:nvGrpSpPr>
          <p:cNvPr id="76" name="Group 76"/>
          <p:cNvGrpSpPr/>
          <p:nvPr/>
        </p:nvGrpSpPr>
        <p:grpSpPr>
          <a:xfrm>
            <a:off x="2515820" y="562537"/>
            <a:ext cx="5467521" cy="8771748"/>
            <a:chOff x="0" y="0"/>
            <a:chExt cx="1440006" cy="2310255"/>
          </a:xfrm>
        </p:grpSpPr>
        <p:sp>
          <p:nvSpPr>
            <p:cNvPr id="77" name="Freeform 77"/>
            <p:cNvSpPr/>
            <p:nvPr/>
          </p:nvSpPr>
          <p:spPr>
            <a:xfrm>
              <a:off x="0" y="0"/>
              <a:ext cx="1440006" cy="2310255"/>
            </a:xfrm>
            <a:custGeom>
              <a:avLst/>
              <a:gdLst/>
              <a:ahLst/>
              <a:cxnLst/>
              <a:rect l="l" t="t" r="r" b="b"/>
              <a:pathLst>
                <a:path w="1440006" h="2310255">
                  <a:moveTo>
                    <a:pt x="0" y="0"/>
                  </a:moveTo>
                  <a:lnTo>
                    <a:pt x="1440006" y="0"/>
                  </a:lnTo>
                  <a:lnTo>
                    <a:pt x="1440006" y="2310255"/>
                  </a:lnTo>
                  <a:lnTo>
                    <a:pt x="0" y="2310255"/>
                  </a:lnTo>
                  <a:close/>
                </a:path>
              </a:pathLst>
            </a:custGeom>
            <a:solidFill>
              <a:srgbClr val="000000">
                <a:alpha val="34902"/>
              </a:srgbClr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78" name="TextBox 78"/>
            <p:cNvSpPr txBox="1"/>
            <p:nvPr/>
          </p:nvSpPr>
          <p:spPr>
            <a:xfrm>
              <a:off x="0" y="19050"/>
              <a:ext cx="1440006" cy="22912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2"/>
                </a:lnSpc>
              </a:pPr>
              <a:endParaRPr/>
            </a:p>
          </p:txBody>
        </p:sp>
      </p:grpSp>
      <p:sp>
        <p:nvSpPr>
          <p:cNvPr id="79" name="Freeform 79"/>
          <p:cNvSpPr/>
          <p:nvPr/>
        </p:nvSpPr>
        <p:spPr>
          <a:xfrm>
            <a:off x="3192826" y="3012359"/>
            <a:ext cx="3901348" cy="4786930"/>
          </a:xfrm>
          <a:custGeom>
            <a:avLst/>
            <a:gdLst/>
            <a:ahLst/>
            <a:cxnLst/>
            <a:rect l="l" t="t" r="r" b="b"/>
            <a:pathLst>
              <a:path w="3901348" h="4786930">
                <a:moveTo>
                  <a:pt x="0" y="0"/>
                </a:moveTo>
                <a:lnTo>
                  <a:pt x="3901348" y="0"/>
                </a:lnTo>
                <a:lnTo>
                  <a:pt x="3901348" y="4786930"/>
                </a:lnTo>
                <a:lnTo>
                  <a:pt x="0" y="478693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alphaModFix amt="93000"/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80" name="TextBox 80"/>
          <p:cNvSpPr txBox="1"/>
          <p:nvPr/>
        </p:nvSpPr>
        <p:spPr>
          <a:xfrm>
            <a:off x="3903651" y="5513070"/>
            <a:ext cx="2509601" cy="3157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344"/>
              </a:lnSpc>
              <a:spcBef>
                <a:spcPct val="0"/>
              </a:spcBef>
            </a:pPr>
            <a:r>
              <a:rPr lang="en-US" sz="2150" b="1" spc="86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HISTORIA DE NPC</a:t>
            </a:r>
          </a:p>
        </p:txBody>
      </p:sp>
      <p:sp>
        <p:nvSpPr>
          <p:cNvPr id="81" name="TextBox 81"/>
          <p:cNvSpPr txBox="1"/>
          <p:nvPr/>
        </p:nvSpPr>
        <p:spPr>
          <a:xfrm>
            <a:off x="4334543" y="6209864"/>
            <a:ext cx="1842993" cy="314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344"/>
              </a:lnSpc>
              <a:spcBef>
                <a:spcPct val="0"/>
              </a:spcBef>
            </a:pPr>
            <a:r>
              <a:rPr lang="en-US" sz="2150" b="1" spc="86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ESTADISTICA</a:t>
            </a:r>
          </a:p>
        </p:txBody>
      </p:sp>
      <p:sp>
        <p:nvSpPr>
          <p:cNvPr id="82" name="TextBox 82"/>
          <p:cNvSpPr txBox="1"/>
          <p:nvPr/>
        </p:nvSpPr>
        <p:spPr>
          <a:xfrm>
            <a:off x="4271470" y="3985008"/>
            <a:ext cx="1680564" cy="5021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216"/>
              </a:lnSpc>
              <a:spcBef>
                <a:spcPct val="0"/>
              </a:spcBef>
            </a:pPr>
            <a:r>
              <a:rPr lang="en-US" sz="2950" b="1" spc="118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NOMBRE</a:t>
            </a:r>
          </a:p>
        </p:txBody>
      </p:sp>
      <p:sp>
        <p:nvSpPr>
          <p:cNvPr id="83" name="TextBox 83"/>
          <p:cNvSpPr txBox="1"/>
          <p:nvPr/>
        </p:nvSpPr>
        <p:spPr>
          <a:xfrm>
            <a:off x="3878580" y="4582421"/>
            <a:ext cx="2509601" cy="3157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344"/>
              </a:lnSpc>
              <a:spcBef>
                <a:spcPct val="0"/>
              </a:spcBef>
            </a:pPr>
            <a:r>
              <a:rPr lang="en-US" sz="2150" b="1" spc="86" dirty="0" err="1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SELECCIONA</a:t>
            </a:r>
            <a:r>
              <a:rPr lang="en-US" sz="2150" b="1" spc="86" dirty="0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 ICON</a:t>
            </a:r>
          </a:p>
        </p:txBody>
      </p:sp>
      <p:sp>
        <p:nvSpPr>
          <p:cNvPr id="84" name="TextBox 84"/>
          <p:cNvSpPr txBox="1"/>
          <p:nvPr/>
        </p:nvSpPr>
        <p:spPr>
          <a:xfrm>
            <a:off x="3657124" y="4907739"/>
            <a:ext cx="3190523" cy="3157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344"/>
              </a:lnSpc>
              <a:spcBef>
                <a:spcPct val="0"/>
              </a:spcBef>
            </a:pPr>
            <a:r>
              <a:rPr lang="en-US" sz="2150" b="1" spc="86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SELECCIONAR IMAGE</a:t>
            </a:r>
          </a:p>
        </p:txBody>
      </p:sp>
      <p:sp>
        <p:nvSpPr>
          <p:cNvPr id="85" name="Rectángulo 84">
            <a:hlinkClick r:id="rId16" action="ppaction://hlinksldjump"/>
            <a:extLst>
              <a:ext uri="{FF2B5EF4-FFF2-40B4-BE49-F238E27FC236}">
                <a16:creationId xmlns:a16="http://schemas.microsoft.com/office/drawing/2014/main" id="{90C83C45-C018-BAD0-8076-6DD94B37D8D8}"/>
              </a:ext>
            </a:extLst>
          </p:cNvPr>
          <p:cNvSpPr/>
          <p:nvPr/>
        </p:nvSpPr>
        <p:spPr>
          <a:xfrm>
            <a:off x="3878580" y="4582421"/>
            <a:ext cx="2534672" cy="2348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570956" y="638523"/>
            <a:ext cx="5357250" cy="8619777"/>
          </a:xfrm>
          <a:custGeom>
            <a:avLst/>
            <a:gdLst/>
            <a:ahLst/>
            <a:cxnLst/>
            <a:rect l="l" t="t" r="r" b="b"/>
            <a:pathLst>
              <a:path w="5357250" h="8619777">
                <a:moveTo>
                  <a:pt x="0" y="0"/>
                </a:moveTo>
                <a:lnTo>
                  <a:pt x="5357250" y="0"/>
                </a:lnTo>
                <a:lnTo>
                  <a:pt x="5357250" y="8619777"/>
                </a:lnTo>
                <a:lnTo>
                  <a:pt x="0" y="86197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7586" r="-43312"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3" name="Freeform 3"/>
          <p:cNvSpPr/>
          <p:nvPr/>
        </p:nvSpPr>
        <p:spPr>
          <a:xfrm>
            <a:off x="2465516" y="0"/>
            <a:ext cx="5581047" cy="10287000"/>
          </a:xfrm>
          <a:custGeom>
            <a:avLst/>
            <a:gdLst/>
            <a:ahLst/>
            <a:cxnLst/>
            <a:rect l="l" t="t" r="r" b="b"/>
            <a:pathLst>
              <a:path w="5581047" h="10287000">
                <a:moveTo>
                  <a:pt x="0" y="0"/>
                </a:moveTo>
                <a:lnTo>
                  <a:pt x="5581047" y="0"/>
                </a:lnTo>
                <a:lnTo>
                  <a:pt x="5581047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w="19050" cap="sq">
            <a:solidFill>
              <a:srgbClr val="FEFEFE"/>
            </a:solidFill>
            <a:prstDash val="solid"/>
            <a:miter/>
          </a:ln>
        </p:spPr>
        <p:txBody>
          <a:bodyPr/>
          <a:lstStyle/>
          <a:p>
            <a:endParaRPr lang="es-CO"/>
          </a:p>
        </p:txBody>
      </p:sp>
      <p:grpSp>
        <p:nvGrpSpPr>
          <p:cNvPr id="4" name="Group 4"/>
          <p:cNvGrpSpPr/>
          <p:nvPr/>
        </p:nvGrpSpPr>
        <p:grpSpPr>
          <a:xfrm>
            <a:off x="3245484" y="1028700"/>
            <a:ext cx="4124349" cy="696512"/>
            <a:chOff x="0" y="0"/>
            <a:chExt cx="1086248" cy="18344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086248" cy="183443"/>
            </a:xfrm>
            <a:custGeom>
              <a:avLst/>
              <a:gdLst/>
              <a:ahLst/>
              <a:cxnLst/>
              <a:rect l="l" t="t" r="r" b="b"/>
              <a:pathLst>
                <a:path w="1086248" h="183443">
                  <a:moveTo>
                    <a:pt x="80716" y="0"/>
                  </a:moveTo>
                  <a:lnTo>
                    <a:pt x="1005532" y="0"/>
                  </a:lnTo>
                  <a:cubicBezTo>
                    <a:pt x="1050110" y="0"/>
                    <a:pt x="1086248" y="36138"/>
                    <a:pt x="1086248" y="80716"/>
                  </a:cubicBezTo>
                  <a:lnTo>
                    <a:pt x="1086248" y="102727"/>
                  </a:lnTo>
                  <a:cubicBezTo>
                    <a:pt x="1086248" y="124134"/>
                    <a:pt x="1077744" y="144665"/>
                    <a:pt x="1062607" y="159802"/>
                  </a:cubicBezTo>
                  <a:cubicBezTo>
                    <a:pt x="1047470" y="174939"/>
                    <a:pt x="1026939" y="183443"/>
                    <a:pt x="1005532" y="183443"/>
                  </a:cubicBezTo>
                  <a:lnTo>
                    <a:pt x="80716" y="183443"/>
                  </a:lnTo>
                  <a:cubicBezTo>
                    <a:pt x="36138" y="183443"/>
                    <a:pt x="0" y="147306"/>
                    <a:pt x="0" y="102727"/>
                  </a:cubicBezTo>
                  <a:lnTo>
                    <a:pt x="0" y="80716"/>
                  </a:lnTo>
                  <a:cubicBezTo>
                    <a:pt x="0" y="59309"/>
                    <a:pt x="8504" y="38779"/>
                    <a:pt x="23641" y="23641"/>
                  </a:cubicBezTo>
                  <a:cubicBezTo>
                    <a:pt x="38779" y="8504"/>
                    <a:pt x="59309" y="0"/>
                    <a:pt x="80716" y="0"/>
                  </a:cubicBezTo>
                  <a:close/>
                </a:path>
              </a:pathLst>
            </a:custGeom>
            <a:solidFill>
              <a:srgbClr val="000000">
                <a:alpha val="32941"/>
              </a:srgbClr>
            </a:solidFill>
            <a:ln w="161925" cap="rnd">
              <a:solidFill>
                <a:srgbClr val="000000">
                  <a:alpha val="32941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lang="es-CO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19050"/>
              <a:ext cx="1086248" cy="1643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2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3210992" y="907806"/>
            <a:ext cx="4090095" cy="938300"/>
            <a:chOff x="0" y="0"/>
            <a:chExt cx="1077227" cy="24712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077227" cy="247124"/>
            </a:xfrm>
            <a:custGeom>
              <a:avLst/>
              <a:gdLst/>
              <a:ahLst/>
              <a:cxnLst/>
              <a:rect l="l" t="t" r="r" b="b"/>
              <a:pathLst>
                <a:path w="1077227" h="247124">
                  <a:moveTo>
                    <a:pt x="32178" y="0"/>
                  </a:moveTo>
                  <a:lnTo>
                    <a:pt x="1045048" y="0"/>
                  </a:lnTo>
                  <a:cubicBezTo>
                    <a:pt x="1053583" y="0"/>
                    <a:pt x="1061767" y="3390"/>
                    <a:pt x="1067802" y="9425"/>
                  </a:cubicBezTo>
                  <a:cubicBezTo>
                    <a:pt x="1073836" y="15459"/>
                    <a:pt x="1077227" y="23644"/>
                    <a:pt x="1077227" y="32178"/>
                  </a:cubicBezTo>
                  <a:lnTo>
                    <a:pt x="1077227" y="214946"/>
                  </a:lnTo>
                  <a:cubicBezTo>
                    <a:pt x="1077227" y="223480"/>
                    <a:pt x="1073836" y="231665"/>
                    <a:pt x="1067802" y="237700"/>
                  </a:cubicBezTo>
                  <a:cubicBezTo>
                    <a:pt x="1061767" y="243734"/>
                    <a:pt x="1053583" y="247124"/>
                    <a:pt x="1045048" y="247124"/>
                  </a:cubicBezTo>
                  <a:lnTo>
                    <a:pt x="32178" y="247124"/>
                  </a:lnTo>
                  <a:cubicBezTo>
                    <a:pt x="23644" y="247124"/>
                    <a:pt x="15459" y="243734"/>
                    <a:pt x="9425" y="237700"/>
                  </a:cubicBezTo>
                  <a:cubicBezTo>
                    <a:pt x="3390" y="231665"/>
                    <a:pt x="0" y="223480"/>
                    <a:pt x="0" y="214946"/>
                  </a:cubicBezTo>
                  <a:lnTo>
                    <a:pt x="0" y="32178"/>
                  </a:lnTo>
                  <a:cubicBezTo>
                    <a:pt x="0" y="23644"/>
                    <a:pt x="3390" y="15459"/>
                    <a:pt x="9425" y="9425"/>
                  </a:cubicBezTo>
                  <a:cubicBezTo>
                    <a:pt x="15459" y="3390"/>
                    <a:pt x="23644" y="0"/>
                    <a:pt x="3217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CO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85725"/>
              <a:ext cx="1077227" cy="3328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6019"/>
                </a:lnSpc>
                <a:spcBef>
                  <a:spcPct val="0"/>
                </a:spcBef>
              </a:pPr>
              <a:r>
                <a:rPr lang="en-US" sz="4299" b="1">
                  <a:solidFill>
                    <a:srgbClr val="F0B16E"/>
                  </a:solidFill>
                  <a:latin typeface="Garamond Bold"/>
                  <a:ea typeface="Garamond Bold"/>
                  <a:cs typeface="Garamond Bold"/>
                  <a:sym typeface="Garamond Bold"/>
                </a:rPr>
                <a:t>Editar personaje</a:t>
              </a:r>
            </a:p>
          </p:txBody>
        </p:sp>
      </p:grpSp>
      <p:sp>
        <p:nvSpPr>
          <p:cNvPr id="10" name="AutoShape 10"/>
          <p:cNvSpPr/>
          <p:nvPr/>
        </p:nvSpPr>
        <p:spPr>
          <a:xfrm>
            <a:off x="3610120" y="1950881"/>
            <a:ext cx="3291840" cy="0"/>
          </a:xfrm>
          <a:prstGeom prst="line">
            <a:avLst/>
          </a:prstGeom>
          <a:ln w="38100" cap="flat">
            <a:solidFill>
              <a:srgbClr val="57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O"/>
          </a:p>
        </p:txBody>
      </p:sp>
      <p:grpSp>
        <p:nvGrpSpPr>
          <p:cNvPr id="11" name="Group 11"/>
          <p:cNvGrpSpPr/>
          <p:nvPr/>
        </p:nvGrpSpPr>
        <p:grpSpPr>
          <a:xfrm>
            <a:off x="3193865" y="2074059"/>
            <a:ext cx="4124349" cy="938300"/>
            <a:chOff x="0" y="0"/>
            <a:chExt cx="5499132" cy="1251067"/>
          </a:xfrm>
        </p:grpSpPr>
        <p:grpSp>
          <p:nvGrpSpPr>
            <p:cNvPr id="12" name="Group 12"/>
            <p:cNvGrpSpPr/>
            <p:nvPr/>
          </p:nvGrpSpPr>
          <p:grpSpPr>
            <a:xfrm>
              <a:off x="0" y="161192"/>
              <a:ext cx="5499132" cy="928683"/>
              <a:chOff x="0" y="0"/>
              <a:chExt cx="1086248" cy="183443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1086248" cy="183443"/>
              </a:xfrm>
              <a:custGeom>
                <a:avLst/>
                <a:gdLst/>
                <a:ahLst/>
                <a:cxnLst/>
                <a:rect l="l" t="t" r="r" b="b"/>
                <a:pathLst>
                  <a:path w="1086248" h="183443">
                    <a:moveTo>
                      <a:pt x="80716" y="0"/>
                    </a:moveTo>
                    <a:lnTo>
                      <a:pt x="1005532" y="0"/>
                    </a:lnTo>
                    <a:cubicBezTo>
                      <a:pt x="1050110" y="0"/>
                      <a:pt x="1086248" y="36138"/>
                      <a:pt x="1086248" y="80716"/>
                    </a:cubicBezTo>
                    <a:lnTo>
                      <a:pt x="1086248" y="102727"/>
                    </a:lnTo>
                    <a:cubicBezTo>
                      <a:pt x="1086248" y="124134"/>
                      <a:pt x="1077744" y="144665"/>
                      <a:pt x="1062607" y="159802"/>
                    </a:cubicBezTo>
                    <a:cubicBezTo>
                      <a:pt x="1047470" y="174939"/>
                      <a:pt x="1026939" y="183443"/>
                      <a:pt x="1005532" y="183443"/>
                    </a:cubicBezTo>
                    <a:lnTo>
                      <a:pt x="80716" y="183443"/>
                    </a:lnTo>
                    <a:cubicBezTo>
                      <a:pt x="36138" y="183443"/>
                      <a:pt x="0" y="147306"/>
                      <a:pt x="0" y="102727"/>
                    </a:cubicBezTo>
                    <a:lnTo>
                      <a:pt x="0" y="80716"/>
                    </a:lnTo>
                    <a:cubicBezTo>
                      <a:pt x="0" y="59309"/>
                      <a:pt x="8504" y="38779"/>
                      <a:pt x="23641" y="23641"/>
                    </a:cubicBezTo>
                    <a:cubicBezTo>
                      <a:pt x="38779" y="8504"/>
                      <a:pt x="59309" y="0"/>
                      <a:pt x="80716" y="0"/>
                    </a:cubicBezTo>
                    <a:close/>
                  </a:path>
                </a:pathLst>
              </a:custGeom>
              <a:solidFill>
                <a:srgbClr val="FEFEFE">
                  <a:alpha val="14902"/>
                </a:srgbClr>
              </a:solidFill>
              <a:ln w="19050" cap="rnd">
                <a:solidFill>
                  <a:srgbClr val="000000">
                    <a:alpha val="14902"/>
                  </a:srgbClr>
                </a:solidFill>
                <a:prstDash val="solid"/>
                <a:round/>
              </a:ln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19050"/>
                <a:ext cx="1086248" cy="16439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22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161192"/>
              <a:ext cx="5499132" cy="928683"/>
              <a:chOff x="0" y="0"/>
              <a:chExt cx="1086248" cy="183443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1086248" cy="183443"/>
              </a:xfrm>
              <a:custGeom>
                <a:avLst/>
                <a:gdLst/>
                <a:ahLst/>
                <a:cxnLst/>
                <a:rect l="l" t="t" r="r" b="b"/>
                <a:pathLst>
                  <a:path w="1086248" h="183443">
                    <a:moveTo>
                      <a:pt x="80716" y="0"/>
                    </a:moveTo>
                    <a:lnTo>
                      <a:pt x="1005532" y="0"/>
                    </a:lnTo>
                    <a:cubicBezTo>
                      <a:pt x="1050110" y="0"/>
                      <a:pt x="1086248" y="36138"/>
                      <a:pt x="1086248" y="80716"/>
                    </a:cubicBezTo>
                    <a:lnTo>
                      <a:pt x="1086248" y="102727"/>
                    </a:lnTo>
                    <a:cubicBezTo>
                      <a:pt x="1086248" y="124134"/>
                      <a:pt x="1077744" y="144665"/>
                      <a:pt x="1062607" y="159802"/>
                    </a:cubicBezTo>
                    <a:cubicBezTo>
                      <a:pt x="1047470" y="174939"/>
                      <a:pt x="1026939" y="183443"/>
                      <a:pt x="1005532" y="183443"/>
                    </a:cubicBezTo>
                    <a:lnTo>
                      <a:pt x="80716" y="183443"/>
                    </a:lnTo>
                    <a:cubicBezTo>
                      <a:pt x="36138" y="183443"/>
                      <a:pt x="0" y="147306"/>
                      <a:pt x="0" y="102727"/>
                    </a:cubicBezTo>
                    <a:lnTo>
                      <a:pt x="0" y="80716"/>
                    </a:lnTo>
                    <a:cubicBezTo>
                      <a:pt x="0" y="59309"/>
                      <a:pt x="8504" y="38779"/>
                      <a:pt x="23641" y="23641"/>
                    </a:cubicBezTo>
                    <a:cubicBezTo>
                      <a:pt x="38779" y="8504"/>
                      <a:pt x="59309" y="0"/>
                      <a:pt x="80716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rnd">
                <a:solidFill>
                  <a:srgbClr val="000000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19050"/>
                <a:ext cx="1086248" cy="16439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22"/>
                  </a:lnSpc>
                </a:pPr>
                <a:endParaRPr/>
              </a:p>
            </p:txBody>
          </p:sp>
        </p:grpSp>
        <p:grpSp>
          <p:nvGrpSpPr>
            <p:cNvPr id="18" name="Group 18"/>
            <p:cNvGrpSpPr/>
            <p:nvPr/>
          </p:nvGrpSpPr>
          <p:grpSpPr>
            <a:xfrm>
              <a:off x="45671" y="0"/>
              <a:ext cx="5453460" cy="1251067"/>
              <a:chOff x="0" y="0"/>
              <a:chExt cx="1077227" cy="247124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1077227" cy="247124"/>
              </a:xfrm>
              <a:custGeom>
                <a:avLst/>
                <a:gdLst/>
                <a:ahLst/>
                <a:cxnLst/>
                <a:rect l="l" t="t" r="r" b="b"/>
                <a:pathLst>
                  <a:path w="1077227" h="247124">
                    <a:moveTo>
                      <a:pt x="32178" y="0"/>
                    </a:moveTo>
                    <a:lnTo>
                      <a:pt x="1045048" y="0"/>
                    </a:lnTo>
                    <a:cubicBezTo>
                      <a:pt x="1053583" y="0"/>
                      <a:pt x="1061767" y="3390"/>
                      <a:pt x="1067802" y="9425"/>
                    </a:cubicBezTo>
                    <a:cubicBezTo>
                      <a:pt x="1073836" y="15459"/>
                      <a:pt x="1077227" y="23644"/>
                      <a:pt x="1077227" y="32178"/>
                    </a:cubicBezTo>
                    <a:lnTo>
                      <a:pt x="1077227" y="214946"/>
                    </a:lnTo>
                    <a:cubicBezTo>
                      <a:pt x="1077227" y="223480"/>
                      <a:pt x="1073836" y="231665"/>
                      <a:pt x="1067802" y="237700"/>
                    </a:cubicBezTo>
                    <a:cubicBezTo>
                      <a:pt x="1061767" y="243734"/>
                      <a:pt x="1053583" y="247124"/>
                      <a:pt x="1045048" y="247124"/>
                    </a:cubicBezTo>
                    <a:lnTo>
                      <a:pt x="32178" y="247124"/>
                    </a:lnTo>
                    <a:cubicBezTo>
                      <a:pt x="23644" y="247124"/>
                      <a:pt x="15459" y="243734"/>
                      <a:pt x="9425" y="237700"/>
                    </a:cubicBezTo>
                    <a:cubicBezTo>
                      <a:pt x="3390" y="231665"/>
                      <a:pt x="0" y="223480"/>
                      <a:pt x="0" y="214946"/>
                    </a:cubicBezTo>
                    <a:lnTo>
                      <a:pt x="0" y="32178"/>
                    </a:lnTo>
                    <a:cubicBezTo>
                      <a:pt x="0" y="23644"/>
                      <a:pt x="3390" y="15459"/>
                      <a:pt x="9425" y="9425"/>
                    </a:cubicBezTo>
                    <a:cubicBezTo>
                      <a:pt x="15459" y="3390"/>
                      <a:pt x="23644" y="0"/>
                      <a:pt x="32178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20" name="TextBox 20"/>
              <p:cNvSpPr txBox="1"/>
              <p:nvPr/>
            </p:nvSpPr>
            <p:spPr>
              <a:xfrm>
                <a:off x="0" y="-85725"/>
                <a:ext cx="1077227" cy="33284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6019"/>
                  </a:lnSpc>
                  <a:spcBef>
                    <a:spcPct val="0"/>
                  </a:spcBef>
                </a:pPr>
                <a:r>
                  <a:rPr lang="en-US" sz="4299" b="1">
                    <a:solidFill>
                      <a:srgbClr val="060606"/>
                    </a:solidFill>
                    <a:latin typeface="Garamond Bold"/>
                    <a:ea typeface="Garamond Bold"/>
                    <a:cs typeface="Garamond Bold"/>
                    <a:sym typeface="Garamond Bold"/>
                  </a:rPr>
                  <a:t>Mateo</a:t>
                </a:r>
              </a:p>
            </p:txBody>
          </p:sp>
        </p:grpSp>
      </p:grpSp>
      <p:grpSp>
        <p:nvGrpSpPr>
          <p:cNvPr id="21" name="Group 21"/>
          <p:cNvGrpSpPr/>
          <p:nvPr/>
        </p:nvGrpSpPr>
        <p:grpSpPr>
          <a:xfrm>
            <a:off x="5344418" y="8397711"/>
            <a:ext cx="2019845" cy="564128"/>
            <a:chOff x="0" y="0"/>
            <a:chExt cx="531976" cy="148577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531976" cy="148577"/>
            </a:xfrm>
            <a:custGeom>
              <a:avLst/>
              <a:gdLst/>
              <a:ahLst/>
              <a:cxnLst/>
              <a:rect l="l" t="t" r="r" b="b"/>
              <a:pathLst>
                <a:path w="531976" h="148577">
                  <a:moveTo>
                    <a:pt x="74288" y="0"/>
                  </a:moveTo>
                  <a:lnTo>
                    <a:pt x="457687" y="0"/>
                  </a:lnTo>
                  <a:cubicBezTo>
                    <a:pt x="477390" y="0"/>
                    <a:pt x="496285" y="7827"/>
                    <a:pt x="510217" y="21759"/>
                  </a:cubicBezTo>
                  <a:cubicBezTo>
                    <a:pt x="524149" y="35690"/>
                    <a:pt x="531976" y="54586"/>
                    <a:pt x="531976" y="74288"/>
                  </a:cubicBezTo>
                  <a:lnTo>
                    <a:pt x="531976" y="74288"/>
                  </a:lnTo>
                  <a:cubicBezTo>
                    <a:pt x="531976" y="115317"/>
                    <a:pt x="498716" y="148577"/>
                    <a:pt x="457687" y="148577"/>
                  </a:cubicBezTo>
                  <a:lnTo>
                    <a:pt x="74288" y="148577"/>
                  </a:lnTo>
                  <a:cubicBezTo>
                    <a:pt x="33260" y="148577"/>
                    <a:pt x="0" y="115317"/>
                    <a:pt x="0" y="74288"/>
                  </a:cubicBezTo>
                  <a:lnTo>
                    <a:pt x="0" y="74288"/>
                  </a:lnTo>
                  <a:cubicBezTo>
                    <a:pt x="0" y="33260"/>
                    <a:pt x="33260" y="0"/>
                    <a:pt x="74288" y="0"/>
                  </a:cubicBezTo>
                  <a:close/>
                </a:path>
              </a:pathLst>
            </a:custGeom>
            <a:solidFill>
              <a:srgbClr val="000000">
                <a:alpha val="47843"/>
              </a:srgbClr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s-CO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19050"/>
              <a:ext cx="531976" cy="1295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2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3134899" y="8397711"/>
            <a:ext cx="2019845" cy="564128"/>
            <a:chOff x="0" y="0"/>
            <a:chExt cx="531976" cy="148577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531976" cy="148577"/>
            </a:xfrm>
            <a:custGeom>
              <a:avLst/>
              <a:gdLst/>
              <a:ahLst/>
              <a:cxnLst/>
              <a:rect l="l" t="t" r="r" b="b"/>
              <a:pathLst>
                <a:path w="531976" h="148577">
                  <a:moveTo>
                    <a:pt x="74288" y="0"/>
                  </a:moveTo>
                  <a:lnTo>
                    <a:pt x="457687" y="0"/>
                  </a:lnTo>
                  <a:cubicBezTo>
                    <a:pt x="477390" y="0"/>
                    <a:pt x="496285" y="7827"/>
                    <a:pt x="510217" y="21759"/>
                  </a:cubicBezTo>
                  <a:cubicBezTo>
                    <a:pt x="524149" y="35690"/>
                    <a:pt x="531976" y="54586"/>
                    <a:pt x="531976" y="74288"/>
                  </a:cubicBezTo>
                  <a:lnTo>
                    <a:pt x="531976" y="74288"/>
                  </a:lnTo>
                  <a:cubicBezTo>
                    <a:pt x="531976" y="115317"/>
                    <a:pt x="498716" y="148577"/>
                    <a:pt x="457687" y="148577"/>
                  </a:cubicBezTo>
                  <a:lnTo>
                    <a:pt x="74288" y="148577"/>
                  </a:lnTo>
                  <a:cubicBezTo>
                    <a:pt x="33260" y="148577"/>
                    <a:pt x="0" y="115317"/>
                    <a:pt x="0" y="74288"/>
                  </a:cubicBezTo>
                  <a:lnTo>
                    <a:pt x="0" y="74288"/>
                  </a:lnTo>
                  <a:cubicBezTo>
                    <a:pt x="0" y="33260"/>
                    <a:pt x="33260" y="0"/>
                    <a:pt x="74288" y="0"/>
                  </a:cubicBezTo>
                  <a:close/>
                </a:path>
              </a:pathLst>
            </a:custGeom>
            <a:solidFill>
              <a:srgbClr val="000000">
                <a:alpha val="47843"/>
              </a:srgbClr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s-CO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19050"/>
              <a:ext cx="531976" cy="1295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2"/>
                </a:lnSpc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5344418" y="8397711"/>
            <a:ext cx="2019845" cy="564128"/>
            <a:chOff x="0" y="0"/>
            <a:chExt cx="531976" cy="148577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531976" cy="148577"/>
            </a:xfrm>
            <a:custGeom>
              <a:avLst/>
              <a:gdLst/>
              <a:ahLst/>
              <a:cxnLst/>
              <a:rect l="l" t="t" r="r" b="b"/>
              <a:pathLst>
                <a:path w="531976" h="148577">
                  <a:moveTo>
                    <a:pt x="74288" y="0"/>
                  </a:moveTo>
                  <a:lnTo>
                    <a:pt x="457687" y="0"/>
                  </a:lnTo>
                  <a:cubicBezTo>
                    <a:pt x="477390" y="0"/>
                    <a:pt x="496285" y="7827"/>
                    <a:pt x="510217" y="21759"/>
                  </a:cubicBezTo>
                  <a:cubicBezTo>
                    <a:pt x="524149" y="35690"/>
                    <a:pt x="531976" y="54586"/>
                    <a:pt x="531976" y="74288"/>
                  </a:cubicBezTo>
                  <a:lnTo>
                    <a:pt x="531976" y="74288"/>
                  </a:lnTo>
                  <a:cubicBezTo>
                    <a:pt x="531976" y="115317"/>
                    <a:pt x="498716" y="148577"/>
                    <a:pt x="457687" y="148577"/>
                  </a:cubicBezTo>
                  <a:lnTo>
                    <a:pt x="74288" y="148577"/>
                  </a:lnTo>
                  <a:cubicBezTo>
                    <a:pt x="33260" y="148577"/>
                    <a:pt x="0" y="115317"/>
                    <a:pt x="0" y="74288"/>
                  </a:cubicBezTo>
                  <a:lnTo>
                    <a:pt x="0" y="74288"/>
                  </a:lnTo>
                  <a:cubicBezTo>
                    <a:pt x="0" y="33260"/>
                    <a:pt x="33260" y="0"/>
                    <a:pt x="7428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s-CO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19050"/>
              <a:ext cx="531976" cy="1295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2"/>
                </a:lnSpc>
              </a:pPr>
              <a:r>
                <a:rPr lang="en-US" sz="2038" b="1" spc="81">
                  <a:solidFill>
                    <a:srgbClr val="FFFFFF"/>
                  </a:solidFill>
                  <a:latin typeface="Now Bold"/>
                  <a:ea typeface="Now Bold"/>
                  <a:cs typeface="Now Bold"/>
                  <a:sym typeface="Now Bold"/>
                </a:rPr>
                <a:t>ACEPTAR</a:t>
              </a:r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3134899" y="8397711"/>
            <a:ext cx="2019845" cy="564128"/>
            <a:chOff x="0" y="0"/>
            <a:chExt cx="531976" cy="148577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531976" cy="148577"/>
            </a:xfrm>
            <a:custGeom>
              <a:avLst/>
              <a:gdLst/>
              <a:ahLst/>
              <a:cxnLst/>
              <a:rect l="l" t="t" r="r" b="b"/>
              <a:pathLst>
                <a:path w="531976" h="148577">
                  <a:moveTo>
                    <a:pt x="74288" y="0"/>
                  </a:moveTo>
                  <a:lnTo>
                    <a:pt x="457687" y="0"/>
                  </a:lnTo>
                  <a:cubicBezTo>
                    <a:pt x="477390" y="0"/>
                    <a:pt x="496285" y="7827"/>
                    <a:pt x="510217" y="21759"/>
                  </a:cubicBezTo>
                  <a:cubicBezTo>
                    <a:pt x="524149" y="35690"/>
                    <a:pt x="531976" y="54586"/>
                    <a:pt x="531976" y="74288"/>
                  </a:cubicBezTo>
                  <a:lnTo>
                    <a:pt x="531976" y="74288"/>
                  </a:lnTo>
                  <a:cubicBezTo>
                    <a:pt x="531976" y="115317"/>
                    <a:pt x="498716" y="148577"/>
                    <a:pt x="457687" y="148577"/>
                  </a:cubicBezTo>
                  <a:lnTo>
                    <a:pt x="74288" y="148577"/>
                  </a:lnTo>
                  <a:cubicBezTo>
                    <a:pt x="33260" y="148577"/>
                    <a:pt x="0" y="115317"/>
                    <a:pt x="0" y="74288"/>
                  </a:cubicBezTo>
                  <a:lnTo>
                    <a:pt x="0" y="74288"/>
                  </a:lnTo>
                  <a:cubicBezTo>
                    <a:pt x="0" y="33260"/>
                    <a:pt x="33260" y="0"/>
                    <a:pt x="7428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s-CO"/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0" y="19050"/>
              <a:ext cx="531976" cy="1295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2"/>
                </a:lnSpc>
              </a:pPr>
              <a:r>
                <a:rPr lang="en-US" sz="2038" b="1" spc="81">
                  <a:solidFill>
                    <a:srgbClr val="FFFFFF"/>
                  </a:solidFill>
                  <a:latin typeface="Now Bold"/>
                  <a:ea typeface="Now Bold"/>
                  <a:cs typeface="Now Bold"/>
                  <a:sym typeface="Now Bold"/>
                </a:rPr>
                <a:t>CANCELAR</a:t>
              </a:r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3089184" y="3117134"/>
            <a:ext cx="4333712" cy="4962668"/>
            <a:chOff x="0" y="0"/>
            <a:chExt cx="740948" cy="848483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740948" cy="848483"/>
            </a:xfrm>
            <a:custGeom>
              <a:avLst/>
              <a:gdLst/>
              <a:ahLst/>
              <a:cxnLst/>
              <a:rect l="l" t="t" r="r" b="b"/>
              <a:pathLst>
                <a:path w="740948" h="848483">
                  <a:moveTo>
                    <a:pt x="17864" y="0"/>
                  </a:moveTo>
                  <a:lnTo>
                    <a:pt x="723084" y="0"/>
                  </a:lnTo>
                  <a:cubicBezTo>
                    <a:pt x="732950" y="0"/>
                    <a:pt x="740948" y="7998"/>
                    <a:pt x="740948" y="17864"/>
                  </a:cubicBezTo>
                  <a:lnTo>
                    <a:pt x="740948" y="830618"/>
                  </a:lnTo>
                  <a:cubicBezTo>
                    <a:pt x="740948" y="840485"/>
                    <a:pt x="732950" y="848483"/>
                    <a:pt x="723084" y="848483"/>
                  </a:cubicBezTo>
                  <a:lnTo>
                    <a:pt x="17864" y="848483"/>
                  </a:lnTo>
                  <a:cubicBezTo>
                    <a:pt x="7998" y="848483"/>
                    <a:pt x="0" y="840485"/>
                    <a:pt x="0" y="830618"/>
                  </a:cubicBezTo>
                  <a:lnTo>
                    <a:pt x="0" y="17864"/>
                  </a:lnTo>
                  <a:cubicBezTo>
                    <a:pt x="0" y="7998"/>
                    <a:pt x="7998" y="0"/>
                    <a:pt x="17864" y="0"/>
                  </a:cubicBezTo>
                  <a:close/>
                </a:path>
              </a:pathLst>
            </a:custGeom>
            <a:solidFill>
              <a:srgbClr val="C7B384">
                <a:alpha val="35686"/>
              </a:srgbClr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0" y="19050"/>
              <a:ext cx="740948" cy="829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2"/>
                </a:lnSpc>
              </a:pPr>
              <a:endParaRPr/>
            </a:p>
          </p:txBody>
        </p:sp>
      </p:grpSp>
      <p:sp>
        <p:nvSpPr>
          <p:cNvPr id="36" name="AutoShape 36"/>
          <p:cNvSpPr/>
          <p:nvPr/>
        </p:nvSpPr>
        <p:spPr>
          <a:xfrm>
            <a:off x="3497580" y="3594483"/>
            <a:ext cx="329184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O"/>
          </a:p>
        </p:txBody>
      </p:sp>
      <p:grpSp>
        <p:nvGrpSpPr>
          <p:cNvPr id="37" name="Group 37"/>
          <p:cNvGrpSpPr/>
          <p:nvPr/>
        </p:nvGrpSpPr>
        <p:grpSpPr>
          <a:xfrm>
            <a:off x="3326549" y="3794583"/>
            <a:ext cx="3849713" cy="4068560"/>
            <a:chOff x="0" y="0"/>
            <a:chExt cx="1013916" cy="1071555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1013916" cy="1071555"/>
            </a:xfrm>
            <a:custGeom>
              <a:avLst/>
              <a:gdLst/>
              <a:ahLst/>
              <a:cxnLst/>
              <a:rect l="l" t="t" r="r" b="b"/>
              <a:pathLst>
                <a:path w="1013916" h="1071555">
                  <a:moveTo>
                    <a:pt x="58320" y="0"/>
                  </a:moveTo>
                  <a:lnTo>
                    <a:pt x="955596" y="0"/>
                  </a:lnTo>
                  <a:cubicBezTo>
                    <a:pt x="987806" y="0"/>
                    <a:pt x="1013916" y="26111"/>
                    <a:pt x="1013916" y="58320"/>
                  </a:cubicBezTo>
                  <a:lnTo>
                    <a:pt x="1013916" y="1013235"/>
                  </a:lnTo>
                  <a:cubicBezTo>
                    <a:pt x="1013916" y="1028702"/>
                    <a:pt x="1007772" y="1043536"/>
                    <a:pt x="996835" y="1054474"/>
                  </a:cubicBezTo>
                  <a:cubicBezTo>
                    <a:pt x="985898" y="1065411"/>
                    <a:pt x="971064" y="1071555"/>
                    <a:pt x="955596" y="1071555"/>
                  </a:cubicBezTo>
                  <a:lnTo>
                    <a:pt x="58320" y="1071555"/>
                  </a:lnTo>
                  <a:cubicBezTo>
                    <a:pt x="26111" y="1071555"/>
                    <a:pt x="0" y="1045444"/>
                    <a:pt x="0" y="1013235"/>
                  </a:cubicBezTo>
                  <a:lnTo>
                    <a:pt x="0" y="58320"/>
                  </a:lnTo>
                  <a:cubicBezTo>
                    <a:pt x="0" y="26111"/>
                    <a:pt x="26111" y="0"/>
                    <a:pt x="58320" y="0"/>
                  </a:cubicBezTo>
                  <a:close/>
                </a:path>
              </a:pathLst>
            </a:custGeom>
            <a:solidFill>
              <a:srgbClr val="666666">
                <a:alpha val="51765"/>
              </a:srgbClr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39" name="TextBox 39"/>
            <p:cNvSpPr txBox="1"/>
            <p:nvPr/>
          </p:nvSpPr>
          <p:spPr>
            <a:xfrm>
              <a:off x="0" y="19050"/>
              <a:ext cx="1013916" cy="10525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2"/>
                </a:lnSpc>
              </a:pPr>
              <a:endParaRPr/>
            </a:p>
          </p:txBody>
        </p:sp>
      </p:grpSp>
      <p:grpSp>
        <p:nvGrpSpPr>
          <p:cNvPr id="40" name="Group 40"/>
          <p:cNvGrpSpPr/>
          <p:nvPr/>
        </p:nvGrpSpPr>
        <p:grpSpPr>
          <a:xfrm>
            <a:off x="4421319" y="5076389"/>
            <a:ext cx="762000" cy="762000"/>
            <a:chOff x="0" y="0"/>
            <a:chExt cx="200691" cy="200691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200691" cy="200691"/>
            </a:xfrm>
            <a:custGeom>
              <a:avLst/>
              <a:gdLst/>
              <a:ahLst/>
              <a:cxnLst/>
              <a:rect l="l" t="t" r="r" b="b"/>
              <a:pathLst>
                <a:path w="200691" h="200691">
                  <a:moveTo>
                    <a:pt x="100346" y="0"/>
                  </a:moveTo>
                  <a:lnTo>
                    <a:pt x="100346" y="0"/>
                  </a:lnTo>
                  <a:cubicBezTo>
                    <a:pt x="155765" y="0"/>
                    <a:pt x="200691" y="44926"/>
                    <a:pt x="200691" y="100346"/>
                  </a:cubicBezTo>
                  <a:lnTo>
                    <a:pt x="200691" y="100346"/>
                  </a:lnTo>
                  <a:cubicBezTo>
                    <a:pt x="200691" y="155765"/>
                    <a:pt x="155765" y="200691"/>
                    <a:pt x="100346" y="200691"/>
                  </a:cubicBezTo>
                  <a:lnTo>
                    <a:pt x="100346" y="200691"/>
                  </a:lnTo>
                  <a:cubicBezTo>
                    <a:pt x="44926" y="200691"/>
                    <a:pt x="0" y="155765"/>
                    <a:pt x="0" y="100346"/>
                  </a:cubicBezTo>
                  <a:lnTo>
                    <a:pt x="0" y="100346"/>
                  </a:lnTo>
                  <a:cubicBezTo>
                    <a:pt x="0" y="44926"/>
                    <a:pt x="44926" y="0"/>
                    <a:pt x="100346" y="0"/>
                  </a:cubicBezTo>
                  <a:close/>
                </a:path>
              </a:pathLst>
            </a:custGeom>
            <a:solidFill>
              <a:srgbClr val="666666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42" name="TextBox 42"/>
            <p:cNvSpPr txBox="1"/>
            <p:nvPr/>
          </p:nvSpPr>
          <p:spPr>
            <a:xfrm>
              <a:off x="0" y="19050"/>
              <a:ext cx="200691" cy="1816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2"/>
                </a:lnSpc>
              </a:pPr>
              <a:r>
                <a:rPr lang="en-US" sz="2038" b="1" spc="81">
                  <a:solidFill>
                    <a:srgbClr val="FFFFFF"/>
                  </a:solidFill>
                  <a:latin typeface="Now Bold"/>
                  <a:ea typeface="Now Bold"/>
                  <a:cs typeface="Now Bold"/>
                  <a:sym typeface="Now Bold"/>
                </a:rPr>
                <a:t>+</a:t>
              </a:r>
            </a:p>
          </p:txBody>
        </p:sp>
      </p:grpSp>
      <p:grpSp>
        <p:nvGrpSpPr>
          <p:cNvPr id="43" name="Group 43"/>
          <p:cNvGrpSpPr/>
          <p:nvPr/>
        </p:nvGrpSpPr>
        <p:grpSpPr>
          <a:xfrm>
            <a:off x="3516630" y="3975558"/>
            <a:ext cx="762000" cy="762000"/>
            <a:chOff x="0" y="0"/>
            <a:chExt cx="200691" cy="200691"/>
          </a:xfrm>
        </p:grpSpPr>
        <p:sp>
          <p:nvSpPr>
            <p:cNvPr id="44" name="Freeform 44"/>
            <p:cNvSpPr/>
            <p:nvPr/>
          </p:nvSpPr>
          <p:spPr>
            <a:xfrm>
              <a:off x="0" y="0"/>
              <a:ext cx="200691" cy="200691"/>
            </a:xfrm>
            <a:custGeom>
              <a:avLst/>
              <a:gdLst/>
              <a:ahLst/>
              <a:cxnLst/>
              <a:rect l="l" t="t" r="r" b="b"/>
              <a:pathLst>
                <a:path w="200691" h="200691">
                  <a:moveTo>
                    <a:pt x="100346" y="0"/>
                  </a:moveTo>
                  <a:lnTo>
                    <a:pt x="100346" y="0"/>
                  </a:lnTo>
                  <a:cubicBezTo>
                    <a:pt x="155765" y="0"/>
                    <a:pt x="200691" y="44926"/>
                    <a:pt x="200691" y="100346"/>
                  </a:cubicBezTo>
                  <a:lnTo>
                    <a:pt x="200691" y="100346"/>
                  </a:lnTo>
                  <a:cubicBezTo>
                    <a:pt x="200691" y="155765"/>
                    <a:pt x="155765" y="200691"/>
                    <a:pt x="100346" y="200691"/>
                  </a:cubicBezTo>
                  <a:lnTo>
                    <a:pt x="100346" y="200691"/>
                  </a:lnTo>
                  <a:cubicBezTo>
                    <a:pt x="44926" y="200691"/>
                    <a:pt x="0" y="155765"/>
                    <a:pt x="0" y="100346"/>
                  </a:cubicBezTo>
                  <a:lnTo>
                    <a:pt x="0" y="100346"/>
                  </a:lnTo>
                  <a:cubicBezTo>
                    <a:pt x="0" y="44926"/>
                    <a:pt x="44926" y="0"/>
                    <a:pt x="100346" y="0"/>
                  </a:cubicBezTo>
                  <a:close/>
                </a:path>
              </a:pathLst>
            </a:custGeom>
            <a:solidFill>
              <a:srgbClr val="666666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45" name="TextBox 45"/>
            <p:cNvSpPr txBox="1"/>
            <p:nvPr/>
          </p:nvSpPr>
          <p:spPr>
            <a:xfrm>
              <a:off x="0" y="19050"/>
              <a:ext cx="200691" cy="1816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2"/>
                </a:lnSpc>
              </a:pPr>
              <a:endParaRPr/>
            </a:p>
          </p:txBody>
        </p:sp>
      </p:grpSp>
      <p:grpSp>
        <p:nvGrpSpPr>
          <p:cNvPr id="46" name="Group 46"/>
          <p:cNvGrpSpPr/>
          <p:nvPr/>
        </p:nvGrpSpPr>
        <p:grpSpPr>
          <a:xfrm>
            <a:off x="4421319" y="3975558"/>
            <a:ext cx="762000" cy="762000"/>
            <a:chOff x="0" y="0"/>
            <a:chExt cx="200691" cy="200691"/>
          </a:xfrm>
        </p:grpSpPr>
        <p:sp>
          <p:nvSpPr>
            <p:cNvPr id="47" name="Freeform 47"/>
            <p:cNvSpPr/>
            <p:nvPr/>
          </p:nvSpPr>
          <p:spPr>
            <a:xfrm>
              <a:off x="0" y="0"/>
              <a:ext cx="200691" cy="200691"/>
            </a:xfrm>
            <a:custGeom>
              <a:avLst/>
              <a:gdLst/>
              <a:ahLst/>
              <a:cxnLst/>
              <a:rect l="l" t="t" r="r" b="b"/>
              <a:pathLst>
                <a:path w="200691" h="200691">
                  <a:moveTo>
                    <a:pt x="100346" y="0"/>
                  </a:moveTo>
                  <a:lnTo>
                    <a:pt x="100346" y="0"/>
                  </a:lnTo>
                  <a:cubicBezTo>
                    <a:pt x="155765" y="0"/>
                    <a:pt x="200691" y="44926"/>
                    <a:pt x="200691" y="100346"/>
                  </a:cubicBezTo>
                  <a:lnTo>
                    <a:pt x="200691" y="100346"/>
                  </a:lnTo>
                  <a:cubicBezTo>
                    <a:pt x="200691" y="155765"/>
                    <a:pt x="155765" y="200691"/>
                    <a:pt x="100346" y="200691"/>
                  </a:cubicBezTo>
                  <a:lnTo>
                    <a:pt x="100346" y="200691"/>
                  </a:lnTo>
                  <a:cubicBezTo>
                    <a:pt x="44926" y="200691"/>
                    <a:pt x="0" y="155765"/>
                    <a:pt x="0" y="100346"/>
                  </a:cubicBezTo>
                  <a:lnTo>
                    <a:pt x="0" y="100346"/>
                  </a:lnTo>
                  <a:cubicBezTo>
                    <a:pt x="0" y="44926"/>
                    <a:pt x="44926" y="0"/>
                    <a:pt x="100346" y="0"/>
                  </a:cubicBezTo>
                  <a:close/>
                </a:path>
              </a:pathLst>
            </a:custGeom>
            <a:solidFill>
              <a:srgbClr val="666666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48" name="TextBox 48"/>
            <p:cNvSpPr txBox="1"/>
            <p:nvPr/>
          </p:nvSpPr>
          <p:spPr>
            <a:xfrm>
              <a:off x="0" y="19050"/>
              <a:ext cx="200691" cy="1816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2"/>
                </a:lnSpc>
              </a:pPr>
              <a:endParaRPr/>
            </a:p>
          </p:txBody>
        </p:sp>
      </p:grpSp>
      <p:grpSp>
        <p:nvGrpSpPr>
          <p:cNvPr id="49" name="Group 49"/>
          <p:cNvGrpSpPr/>
          <p:nvPr/>
        </p:nvGrpSpPr>
        <p:grpSpPr>
          <a:xfrm>
            <a:off x="3516630" y="5076389"/>
            <a:ext cx="762000" cy="762000"/>
            <a:chOff x="0" y="0"/>
            <a:chExt cx="200691" cy="200691"/>
          </a:xfrm>
        </p:grpSpPr>
        <p:sp>
          <p:nvSpPr>
            <p:cNvPr id="50" name="Freeform 50"/>
            <p:cNvSpPr/>
            <p:nvPr/>
          </p:nvSpPr>
          <p:spPr>
            <a:xfrm>
              <a:off x="0" y="0"/>
              <a:ext cx="200691" cy="200691"/>
            </a:xfrm>
            <a:custGeom>
              <a:avLst/>
              <a:gdLst/>
              <a:ahLst/>
              <a:cxnLst/>
              <a:rect l="l" t="t" r="r" b="b"/>
              <a:pathLst>
                <a:path w="200691" h="200691">
                  <a:moveTo>
                    <a:pt x="100346" y="0"/>
                  </a:moveTo>
                  <a:lnTo>
                    <a:pt x="100346" y="0"/>
                  </a:lnTo>
                  <a:cubicBezTo>
                    <a:pt x="155765" y="0"/>
                    <a:pt x="200691" y="44926"/>
                    <a:pt x="200691" y="100346"/>
                  </a:cubicBezTo>
                  <a:lnTo>
                    <a:pt x="200691" y="100346"/>
                  </a:lnTo>
                  <a:cubicBezTo>
                    <a:pt x="200691" y="155765"/>
                    <a:pt x="155765" y="200691"/>
                    <a:pt x="100346" y="200691"/>
                  </a:cubicBezTo>
                  <a:lnTo>
                    <a:pt x="100346" y="200691"/>
                  </a:lnTo>
                  <a:cubicBezTo>
                    <a:pt x="44926" y="200691"/>
                    <a:pt x="0" y="155765"/>
                    <a:pt x="0" y="100346"/>
                  </a:cubicBezTo>
                  <a:lnTo>
                    <a:pt x="0" y="100346"/>
                  </a:lnTo>
                  <a:cubicBezTo>
                    <a:pt x="0" y="44926"/>
                    <a:pt x="44926" y="0"/>
                    <a:pt x="100346" y="0"/>
                  </a:cubicBezTo>
                  <a:close/>
                </a:path>
              </a:pathLst>
            </a:custGeom>
            <a:solidFill>
              <a:srgbClr val="666666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51" name="TextBox 51"/>
            <p:cNvSpPr txBox="1"/>
            <p:nvPr/>
          </p:nvSpPr>
          <p:spPr>
            <a:xfrm>
              <a:off x="0" y="19050"/>
              <a:ext cx="200691" cy="1816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2"/>
                </a:lnSpc>
              </a:pPr>
              <a:endParaRPr/>
            </a:p>
          </p:txBody>
        </p:sp>
      </p:grpSp>
      <p:grpSp>
        <p:nvGrpSpPr>
          <p:cNvPr id="52" name="Group 52"/>
          <p:cNvGrpSpPr/>
          <p:nvPr/>
        </p:nvGrpSpPr>
        <p:grpSpPr>
          <a:xfrm>
            <a:off x="5326194" y="3975558"/>
            <a:ext cx="762000" cy="762000"/>
            <a:chOff x="0" y="0"/>
            <a:chExt cx="200691" cy="200691"/>
          </a:xfrm>
        </p:grpSpPr>
        <p:sp>
          <p:nvSpPr>
            <p:cNvPr id="53" name="Freeform 53"/>
            <p:cNvSpPr/>
            <p:nvPr/>
          </p:nvSpPr>
          <p:spPr>
            <a:xfrm>
              <a:off x="0" y="0"/>
              <a:ext cx="200691" cy="200691"/>
            </a:xfrm>
            <a:custGeom>
              <a:avLst/>
              <a:gdLst/>
              <a:ahLst/>
              <a:cxnLst/>
              <a:rect l="l" t="t" r="r" b="b"/>
              <a:pathLst>
                <a:path w="200691" h="200691">
                  <a:moveTo>
                    <a:pt x="100346" y="0"/>
                  </a:moveTo>
                  <a:lnTo>
                    <a:pt x="100346" y="0"/>
                  </a:lnTo>
                  <a:cubicBezTo>
                    <a:pt x="155765" y="0"/>
                    <a:pt x="200691" y="44926"/>
                    <a:pt x="200691" y="100346"/>
                  </a:cubicBezTo>
                  <a:lnTo>
                    <a:pt x="200691" y="100346"/>
                  </a:lnTo>
                  <a:cubicBezTo>
                    <a:pt x="200691" y="155765"/>
                    <a:pt x="155765" y="200691"/>
                    <a:pt x="100346" y="200691"/>
                  </a:cubicBezTo>
                  <a:lnTo>
                    <a:pt x="100346" y="200691"/>
                  </a:lnTo>
                  <a:cubicBezTo>
                    <a:pt x="44926" y="200691"/>
                    <a:pt x="0" y="155765"/>
                    <a:pt x="0" y="100346"/>
                  </a:cubicBezTo>
                  <a:lnTo>
                    <a:pt x="0" y="100346"/>
                  </a:lnTo>
                  <a:cubicBezTo>
                    <a:pt x="0" y="44926"/>
                    <a:pt x="44926" y="0"/>
                    <a:pt x="100346" y="0"/>
                  </a:cubicBezTo>
                  <a:close/>
                </a:path>
              </a:pathLst>
            </a:custGeom>
            <a:solidFill>
              <a:srgbClr val="666666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54" name="TextBox 54"/>
            <p:cNvSpPr txBox="1"/>
            <p:nvPr/>
          </p:nvSpPr>
          <p:spPr>
            <a:xfrm>
              <a:off x="0" y="19050"/>
              <a:ext cx="200691" cy="1816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2"/>
                </a:lnSpc>
              </a:pPr>
              <a:endParaRPr/>
            </a:p>
          </p:txBody>
        </p:sp>
      </p:grpSp>
      <p:grpSp>
        <p:nvGrpSpPr>
          <p:cNvPr id="55" name="Group 55"/>
          <p:cNvGrpSpPr/>
          <p:nvPr/>
        </p:nvGrpSpPr>
        <p:grpSpPr>
          <a:xfrm>
            <a:off x="6231069" y="3975558"/>
            <a:ext cx="762000" cy="762000"/>
            <a:chOff x="0" y="0"/>
            <a:chExt cx="200691" cy="200691"/>
          </a:xfrm>
        </p:grpSpPr>
        <p:sp>
          <p:nvSpPr>
            <p:cNvPr id="56" name="Freeform 56"/>
            <p:cNvSpPr/>
            <p:nvPr/>
          </p:nvSpPr>
          <p:spPr>
            <a:xfrm>
              <a:off x="0" y="0"/>
              <a:ext cx="200691" cy="200691"/>
            </a:xfrm>
            <a:custGeom>
              <a:avLst/>
              <a:gdLst/>
              <a:ahLst/>
              <a:cxnLst/>
              <a:rect l="l" t="t" r="r" b="b"/>
              <a:pathLst>
                <a:path w="200691" h="200691">
                  <a:moveTo>
                    <a:pt x="100346" y="0"/>
                  </a:moveTo>
                  <a:lnTo>
                    <a:pt x="100346" y="0"/>
                  </a:lnTo>
                  <a:cubicBezTo>
                    <a:pt x="155765" y="0"/>
                    <a:pt x="200691" y="44926"/>
                    <a:pt x="200691" y="100346"/>
                  </a:cubicBezTo>
                  <a:lnTo>
                    <a:pt x="200691" y="100346"/>
                  </a:lnTo>
                  <a:cubicBezTo>
                    <a:pt x="200691" y="155765"/>
                    <a:pt x="155765" y="200691"/>
                    <a:pt x="100346" y="200691"/>
                  </a:cubicBezTo>
                  <a:lnTo>
                    <a:pt x="100346" y="200691"/>
                  </a:lnTo>
                  <a:cubicBezTo>
                    <a:pt x="44926" y="200691"/>
                    <a:pt x="0" y="155765"/>
                    <a:pt x="0" y="100346"/>
                  </a:cubicBezTo>
                  <a:lnTo>
                    <a:pt x="0" y="100346"/>
                  </a:lnTo>
                  <a:cubicBezTo>
                    <a:pt x="0" y="44926"/>
                    <a:pt x="44926" y="0"/>
                    <a:pt x="100346" y="0"/>
                  </a:cubicBezTo>
                  <a:close/>
                </a:path>
              </a:pathLst>
            </a:custGeom>
            <a:solidFill>
              <a:srgbClr val="666666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57" name="TextBox 57"/>
            <p:cNvSpPr txBox="1"/>
            <p:nvPr/>
          </p:nvSpPr>
          <p:spPr>
            <a:xfrm>
              <a:off x="0" y="19050"/>
              <a:ext cx="200691" cy="1816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2"/>
                </a:lnSpc>
              </a:pPr>
              <a:endParaRPr/>
            </a:p>
          </p:txBody>
        </p:sp>
      </p:grpSp>
      <p:sp>
        <p:nvSpPr>
          <p:cNvPr id="58" name="Freeform 58"/>
          <p:cNvSpPr/>
          <p:nvPr/>
        </p:nvSpPr>
        <p:spPr>
          <a:xfrm>
            <a:off x="3564819" y="4162696"/>
            <a:ext cx="665621" cy="387724"/>
          </a:xfrm>
          <a:custGeom>
            <a:avLst/>
            <a:gdLst/>
            <a:ahLst/>
            <a:cxnLst/>
            <a:rect l="l" t="t" r="r" b="b"/>
            <a:pathLst>
              <a:path w="665621" h="387724">
                <a:moveTo>
                  <a:pt x="0" y="0"/>
                </a:moveTo>
                <a:lnTo>
                  <a:pt x="665622" y="0"/>
                </a:lnTo>
                <a:lnTo>
                  <a:pt x="665622" y="387724"/>
                </a:lnTo>
                <a:lnTo>
                  <a:pt x="0" y="38772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59" name="Freeform 59"/>
          <p:cNvSpPr/>
          <p:nvPr/>
        </p:nvSpPr>
        <p:spPr>
          <a:xfrm>
            <a:off x="4512889" y="4063937"/>
            <a:ext cx="578859" cy="585244"/>
          </a:xfrm>
          <a:custGeom>
            <a:avLst/>
            <a:gdLst/>
            <a:ahLst/>
            <a:cxnLst/>
            <a:rect l="l" t="t" r="r" b="b"/>
            <a:pathLst>
              <a:path w="578859" h="585244">
                <a:moveTo>
                  <a:pt x="0" y="0"/>
                </a:moveTo>
                <a:lnTo>
                  <a:pt x="578859" y="0"/>
                </a:lnTo>
                <a:lnTo>
                  <a:pt x="578859" y="585243"/>
                </a:lnTo>
                <a:lnTo>
                  <a:pt x="0" y="58524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60" name="Freeform 60"/>
          <p:cNvSpPr/>
          <p:nvPr/>
        </p:nvSpPr>
        <p:spPr>
          <a:xfrm>
            <a:off x="5438030" y="4078809"/>
            <a:ext cx="538328" cy="555498"/>
          </a:xfrm>
          <a:custGeom>
            <a:avLst/>
            <a:gdLst/>
            <a:ahLst/>
            <a:cxnLst/>
            <a:rect l="l" t="t" r="r" b="b"/>
            <a:pathLst>
              <a:path w="538328" h="555498">
                <a:moveTo>
                  <a:pt x="0" y="0"/>
                </a:moveTo>
                <a:lnTo>
                  <a:pt x="538327" y="0"/>
                </a:lnTo>
                <a:lnTo>
                  <a:pt x="538327" y="555498"/>
                </a:lnTo>
                <a:lnTo>
                  <a:pt x="0" y="55549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61" name="Freeform 61"/>
          <p:cNvSpPr/>
          <p:nvPr/>
        </p:nvSpPr>
        <p:spPr>
          <a:xfrm>
            <a:off x="6413252" y="4045022"/>
            <a:ext cx="397634" cy="623073"/>
          </a:xfrm>
          <a:custGeom>
            <a:avLst/>
            <a:gdLst/>
            <a:ahLst/>
            <a:cxnLst/>
            <a:rect l="l" t="t" r="r" b="b"/>
            <a:pathLst>
              <a:path w="397634" h="623073">
                <a:moveTo>
                  <a:pt x="0" y="0"/>
                </a:moveTo>
                <a:lnTo>
                  <a:pt x="397633" y="0"/>
                </a:lnTo>
                <a:lnTo>
                  <a:pt x="397633" y="623073"/>
                </a:lnTo>
                <a:lnTo>
                  <a:pt x="0" y="62307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62" name="Freeform 62"/>
          <p:cNvSpPr/>
          <p:nvPr/>
        </p:nvSpPr>
        <p:spPr>
          <a:xfrm>
            <a:off x="3640352" y="5148345"/>
            <a:ext cx="514557" cy="618086"/>
          </a:xfrm>
          <a:custGeom>
            <a:avLst/>
            <a:gdLst/>
            <a:ahLst/>
            <a:cxnLst/>
            <a:rect l="l" t="t" r="r" b="b"/>
            <a:pathLst>
              <a:path w="514557" h="618086">
                <a:moveTo>
                  <a:pt x="0" y="0"/>
                </a:moveTo>
                <a:lnTo>
                  <a:pt x="514556" y="0"/>
                </a:lnTo>
                <a:lnTo>
                  <a:pt x="514556" y="618087"/>
                </a:lnTo>
                <a:lnTo>
                  <a:pt x="0" y="618087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63" name="TextBox 63"/>
          <p:cNvSpPr txBox="1"/>
          <p:nvPr/>
        </p:nvSpPr>
        <p:spPr>
          <a:xfrm>
            <a:off x="4319662" y="3106737"/>
            <a:ext cx="1647676" cy="4496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66"/>
              </a:lnSpc>
              <a:spcBef>
                <a:spcPct val="0"/>
              </a:spcBef>
            </a:pPr>
            <a:r>
              <a:rPr lang="en-US" sz="2547" b="1">
                <a:solidFill>
                  <a:srgbClr val="000000"/>
                </a:solidFill>
                <a:latin typeface="Garamond Bold"/>
                <a:ea typeface="Garamond Bold"/>
                <a:cs typeface="Garamond Bold"/>
                <a:sym typeface="Garamond Bold"/>
              </a:rPr>
              <a:t>Debilidades</a:t>
            </a:r>
          </a:p>
        </p:txBody>
      </p:sp>
      <p:sp>
        <p:nvSpPr>
          <p:cNvPr id="64" name="TextBox 64">
            <a:hlinkClick r:id="rId13" action="ppaction://hlinksldjump"/>
          </p:cNvPr>
          <p:cNvSpPr txBox="1"/>
          <p:nvPr/>
        </p:nvSpPr>
        <p:spPr>
          <a:xfrm>
            <a:off x="2783648" y="5166520"/>
            <a:ext cx="245864" cy="6335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37"/>
              </a:lnSpc>
              <a:spcBef>
                <a:spcPct val="0"/>
              </a:spcBef>
            </a:pPr>
            <a:r>
              <a:rPr lang="en-US" sz="4438" spc="177" dirty="0">
                <a:solidFill>
                  <a:srgbClr val="C7B384"/>
                </a:solidFill>
                <a:latin typeface="Chau Philomene"/>
                <a:ea typeface="Chau Philomene"/>
                <a:cs typeface="Chau Philomene"/>
                <a:sym typeface="Chau Philomene"/>
              </a:rPr>
              <a:t>&lt;</a:t>
            </a:r>
          </a:p>
        </p:txBody>
      </p:sp>
      <p:sp>
        <p:nvSpPr>
          <p:cNvPr id="65" name="TextBox 65"/>
          <p:cNvSpPr txBox="1"/>
          <p:nvPr/>
        </p:nvSpPr>
        <p:spPr>
          <a:xfrm>
            <a:off x="3469554" y="4718508"/>
            <a:ext cx="856152" cy="2348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07"/>
              </a:lnSpc>
            </a:pPr>
            <a:r>
              <a:rPr lang="en-US" sz="129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Hueso roto</a:t>
            </a:r>
          </a:p>
        </p:txBody>
      </p:sp>
      <p:sp>
        <p:nvSpPr>
          <p:cNvPr id="66" name="TextBox 66"/>
          <p:cNvSpPr txBox="1"/>
          <p:nvPr/>
        </p:nvSpPr>
        <p:spPr>
          <a:xfrm>
            <a:off x="6241213" y="4718508"/>
            <a:ext cx="741712" cy="2348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07"/>
              </a:lnSpc>
            </a:pPr>
            <a:r>
              <a:rPr lang="en-US" sz="129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Maldicion</a:t>
            </a:r>
          </a:p>
        </p:txBody>
      </p:sp>
      <p:sp>
        <p:nvSpPr>
          <p:cNvPr id="67" name="TextBox 67"/>
          <p:cNvSpPr txBox="1"/>
          <p:nvPr/>
        </p:nvSpPr>
        <p:spPr>
          <a:xfrm>
            <a:off x="5344418" y="4718508"/>
            <a:ext cx="691048" cy="2348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07"/>
              </a:lnSpc>
            </a:pPr>
            <a:r>
              <a:rPr lang="en-US" sz="129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Infeccion</a:t>
            </a:r>
          </a:p>
        </p:txBody>
      </p:sp>
      <p:sp>
        <p:nvSpPr>
          <p:cNvPr id="68" name="TextBox 68"/>
          <p:cNvSpPr txBox="1"/>
          <p:nvPr/>
        </p:nvSpPr>
        <p:spPr>
          <a:xfrm>
            <a:off x="4488410" y="4718508"/>
            <a:ext cx="627816" cy="2348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07"/>
              </a:lnSpc>
            </a:pPr>
            <a:r>
              <a:rPr lang="en-US" sz="129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Veneno</a:t>
            </a:r>
          </a:p>
        </p:txBody>
      </p:sp>
      <p:sp>
        <p:nvSpPr>
          <p:cNvPr id="69" name="TextBox 69"/>
          <p:cNvSpPr txBox="1"/>
          <p:nvPr/>
        </p:nvSpPr>
        <p:spPr>
          <a:xfrm>
            <a:off x="3668186" y="5819339"/>
            <a:ext cx="458889" cy="2348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07"/>
              </a:lnSpc>
            </a:pPr>
            <a:r>
              <a:rPr lang="en-US" sz="129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Robar</a:t>
            </a:r>
          </a:p>
        </p:txBody>
      </p:sp>
      <p:pic>
        <p:nvPicPr>
          <p:cNvPr id="70" name="Imagen 69">
            <a:hlinkClick r:id="rId14" action="ppaction://hlinksldjump"/>
            <a:extLst>
              <a:ext uri="{FF2B5EF4-FFF2-40B4-BE49-F238E27FC236}">
                <a16:creationId xmlns:a16="http://schemas.microsoft.com/office/drawing/2014/main" id="{FC885160-D300-CDA9-999A-8CA2B1A8E77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133740" y="8406881"/>
            <a:ext cx="2042337" cy="579170"/>
          </a:xfrm>
          <a:prstGeom prst="rect">
            <a:avLst/>
          </a:prstGeom>
        </p:spPr>
      </p:pic>
      <p:pic>
        <p:nvPicPr>
          <p:cNvPr id="71" name="Imagen 70">
            <a:hlinkClick r:id="rId14" action="ppaction://hlinksldjump"/>
            <a:extLst>
              <a:ext uri="{FF2B5EF4-FFF2-40B4-BE49-F238E27FC236}">
                <a16:creationId xmlns:a16="http://schemas.microsoft.com/office/drawing/2014/main" id="{0353AF13-0C2A-CED9-0B5E-51AC1F25CB0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321926" y="8386871"/>
            <a:ext cx="2042337" cy="579170"/>
          </a:xfrm>
          <a:prstGeom prst="rect">
            <a:avLst/>
          </a:prstGeom>
        </p:spPr>
      </p:pic>
      <p:pic>
        <p:nvPicPr>
          <p:cNvPr id="72" name="Imagen 71">
            <a:hlinkClick r:id="rId16" action="ppaction://hlinksldjump"/>
            <a:extLst>
              <a:ext uri="{FF2B5EF4-FFF2-40B4-BE49-F238E27FC236}">
                <a16:creationId xmlns:a16="http://schemas.microsoft.com/office/drawing/2014/main" id="{153F210E-65F1-12C0-F0CC-3EFBC3E13A99}"/>
              </a:ext>
            </a:extLst>
          </p:cNvPr>
          <p:cNvPicPr>
            <a:picLocks noChangeAspect="1"/>
          </p:cNvPicPr>
          <p:nvPr/>
        </p:nvPicPr>
        <p:blipFill>
          <a:blip r:embed="rId17">
            <a:alphaModFix amt="5000"/>
          </a:blip>
          <a:stretch>
            <a:fillRect/>
          </a:stretch>
        </p:blipFill>
        <p:spPr>
          <a:xfrm>
            <a:off x="4403265" y="5075163"/>
            <a:ext cx="762066" cy="762066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570956" y="638523"/>
            <a:ext cx="5357250" cy="8619777"/>
          </a:xfrm>
          <a:custGeom>
            <a:avLst/>
            <a:gdLst/>
            <a:ahLst/>
            <a:cxnLst/>
            <a:rect l="l" t="t" r="r" b="b"/>
            <a:pathLst>
              <a:path w="5357250" h="8619777">
                <a:moveTo>
                  <a:pt x="0" y="0"/>
                </a:moveTo>
                <a:lnTo>
                  <a:pt x="5357250" y="0"/>
                </a:lnTo>
                <a:lnTo>
                  <a:pt x="5357250" y="8619777"/>
                </a:lnTo>
                <a:lnTo>
                  <a:pt x="0" y="86197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7586" r="-43312"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3" name="Freeform 3"/>
          <p:cNvSpPr/>
          <p:nvPr/>
        </p:nvSpPr>
        <p:spPr>
          <a:xfrm>
            <a:off x="2465516" y="0"/>
            <a:ext cx="5581047" cy="10287000"/>
          </a:xfrm>
          <a:custGeom>
            <a:avLst/>
            <a:gdLst/>
            <a:ahLst/>
            <a:cxnLst/>
            <a:rect l="l" t="t" r="r" b="b"/>
            <a:pathLst>
              <a:path w="5581047" h="10287000">
                <a:moveTo>
                  <a:pt x="0" y="0"/>
                </a:moveTo>
                <a:lnTo>
                  <a:pt x="5581047" y="0"/>
                </a:lnTo>
                <a:lnTo>
                  <a:pt x="5581047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w="19050" cap="sq">
            <a:solidFill>
              <a:srgbClr val="FEFEFE"/>
            </a:solidFill>
            <a:prstDash val="solid"/>
            <a:miter/>
          </a:ln>
        </p:spPr>
        <p:txBody>
          <a:bodyPr/>
          <a:lstStyle/>
          <a:p>
            <a:endParaRPr lang="es-CO"/>
          </a:p>
        </p:txBody>
      </p:sp>
      <p:grpSp>
        <p:nvGrpSpPr>
          <p:cNvPr id="4" name="Group 4"/>
          <p:cNvGrpSpPr/>
          <p:nvPr/>
        </p:nvGrpSpPr>
        <p:grpSpPr>
          <a:xfrm>
            <a:off x="3245484" y="1028700"/>
            <a:ext cx="4124349" cy="696512"/>
            <a:chOff x="0" y="0"/>
            <a:chExt cx="1086248" cy="18344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086248" cy="183443"/>
            </a:xfrm>
            <a:custGeom>
              <a:avLst/>
              <a:gdLst/>
              <a:ahLst/>
              <a:cxnLst/>
              <a:rect l="l" t="t" r="r" b="b"/>
              <a:pathLst>
                <a:path w="1086248" h="183443">
                  <a:moveTo>
                    <a:pt x="80716" y="0"/>
                  </a:moveTo>
                  <a:lnTo>
                    <a:pt x="1005532" y="0"/>
                  </a:lnTo>
                  <a:cubicBezTo>
                    <a:pt x="1050110" y="0"/>
                    <a:pt x="1086248" y="36138"/>
                    <a:pt x="1086248" y="80716"/>
                  </a:cubicBezTo>
                  <a:lnTo>
                    <a:pt x="1086248" y="102727"/>
                  </a:lnTo>
                  <a:cubicBezTo>
                    <a:pt x="1086248" y="124134"/>
                    <a:pt x="1077744" y="144665"/>
                    <a:pt x="1062607" y="159802"/>
                  </a:cubicBezTo>
                  <a:cubicBezTo>
                    <a:pt x="1047470" y="174939"/>
                    <a:pt x="1026939" y="183443"/>
                    <a:pt x="1005532" y="183443"/>
                  </a:cubicBezTo>
                  <a:lnTo>
                    <a:pt x="80716" y="183443"/>
                  </a:lnTo>
                  <a:cubicBezTo>
                    <a:pt x="36138" y="183443"/>
                    <a:pt x="0" y="147306"/>
                    <a:pt x="0" y="102727"/>
                  </a:cubicBezTo>
                  <a:lnTo>
                    <a:pt x="0" y="80716"/>
                  </a:lnTo>
                  <a:cubicBezTo>
                    <a:pt x="0" y="59309"/>
                    <a:pt x="8504" y="38779"/>
                    <a:pt x="23641" y="23641"/>
                  </a:cubicBezTo>
                  <a:cubicBezTo>
                    <a:pt x="38779" y="8504"/>
                    <a:pt x="59309" y="0"/>
                    <a:pt x="80716" y="0"/>
                  </a:cubicBezTo>
                  <a:close/>
                </a:path>
              </a:pathLst>
            </a:custGeom>
            <a:solidFill>
              <a:srgbClr val="000000">
                <a:alpha val="32941"/>
              </a:srgbClr>
            </a:solidFill>
            <a:ln w="161925" cap="rnd">
              <a:solidFill>
                <a:srgbClr val="000000">
                  <a:alpha val="32941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lang="es-CO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19050"/>
              <a:ext cx="1086248" cy="1643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2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3210992" y="907806"/>
            <a:ext cx="4090095" cy="938300"/>
            <a:chOff x="0" y="0"/>
            <a:chExt cx="1077227" cy="24712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077227" cy="247124"/>
            </a:xfrm>
            <a:custGeom>
              <a:avLst/>
              <a:gdLst/>
              <a:ahLst/>
              <a:cxnLst/>
              <a:rect l="l" t="t" r="r" b="b"/>
              <a:pathLst>
                <a:path w="1077227" h="247124">
                  <a:moveTo>
                    <a:pt x="32178" y="0"/>
                  </a:moveTo>
                  <a:lnTo>
                    <a:pt x="1045048" y="0"/>
                  </a:lnTo>
                  <a:cubicBezTo>
                    <a:pt x="1053583" y="0"/>
                    <a:pt x="1061767" y="3390"/>
                    <a:pt x="1067802" y="9425"/>
                  </a:cubicBezTo>
                  <a:cubicBezTo>
                    <a:pt x="1073836" y="15459"/>
                    <a:pt x="1077227" y="23644"/>
                    <a:pt x="1077227" y="32178"/>
                  </a:cubicBezTo>
                  <a:lnTo>
                    <a:pt x="1077227" y="214946"/>
                  </a:lnTo>
                  <a:cubicBezTo>
                    <a:pt x="1077227" y="223480"/>
                    <a:pt x="1073836" y="231665"/>
                    <a:pt x="1067802" y="237700"/>
                  </a:cubicBezTo>
                  <a:cubicBezTo>
                    <a:pt x="1061767" y="243734"/>
                    <a:pt x="1053583" y="247124"/>
                    <a:pt x="1045048" y="247124"/>
                  </a:cubicBezTo>
                  <a:lnTo>
                    <a:pt x="32178" y="247124"/>
                  </a:lnTo>
                  <a:cubicBezTo>
                    <a:pt x="23644" y="247124"/>
                    <a:pt x="15459" y="243734"/>
                    <a:pt x="9425" y="237700"/>
                  </a:cubicBezTo>
                  <a:cubicBezTo>
                    <a:pt x="3390" y="231665"/>
                    <a:pt x="0" y="223480"/>
                    <a:pt x="0" y="214946"/>
                  </a:cubicBezTo>
                  <a:lnTo>
                    <a:pt x="0" y="32178"/>
                  </a:lnTo>
                  <a:cubicBezTo>
                    <a:pt x="0" y="23644"/>
                    <a:pt x="3390" y="15459"/>
                    <a:pt x="9425" y="9425"/>
                  </a:cubicBezTo>
                  <a:cubicBezTo>
                    <a:pt x="15459" y="3390"/>
                    <a:pt x="23644" y="0"/>
                    <a:pt x="3217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CO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85725"/>
              <a:ext cx="1077227" cy="3328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6019"/>
                </a:lnSpc>
                <a:spcBef>
                  <a:spcPct val="0"/>
                </a:spcBef>
              </a:pPr>
              <a:r>
                <a:rPr lang="en-US" sz="4299" b="1">
                  <a:solidFill>
                    <a:srgbClr val="F0B16E"/>
                  </a:solidFill>
                  <a:latin typeface="Garamond Bold"/>
                  <a:ea typeface="Garamond Bold"/>
                  <a:cs typeface="Garamond Bold"/>
                  <a:sym typeface="Garamond Bold"/>
                </a:rPr>
                <a:t>Editar personaje</a:t>
              </a:r>
            </a:p>
          </p:txBody>
        </p:sp>
      </p:grpSp>
      <p:sp>
        <p:nvSpPr>
          <p:cNvPr id="10" name="AutoShape 10"/>
          <p:cNvSpPr/>
          <p:nvPr/>
        </p:nvSpPr>
        <p:spPr>
          <a:xfrm>
            <a:off x="3610120" y="1950881"/>
            <a:ext cx="3291840" cy="0"/>
          </a:xfrm>
          <a:prstGeom prst="line">
            <a:avLst/>
          </a:prstGeom>
          <a:ln w="38100" cap="flat">
            <a:solidFill>
              <a:srgbClr val="57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O"/>
          </a:p>
        </p:txBody>
      </p:sp>
      <p:grpSp>
        <p:nvGrpSpPr>
          <p:cNvPr id="11" name="Group 11"/>
          <p:cNvGrpSpPr/>
          <p:nvPr/>
        </p:nvGrpSpPr>
        <p:grpSpPr>
          <a:xfrm>
            <a:off x="3193865" y="2074059"/>
            <a:ext cx="4124349" cy="938300"/>
            <a:chOff x="0" y="0"/>
            <a:chExt cx="5499132" cy="1251067"/>
          </a:xfrm>
        </p:grpSpPr>
        <p:grpSp>
          <p:nvGrpSpPr>
            <p:cNvPr id="12" name="Group 12"/>
            <p:cNvGrpSpPr/>
            <p:nvPr/>
          </p:nvGrpSpPr>
          <p:grpSpPr>
            <a:xfrm>
              <a:off x="0" y="161192"/>
              <a:ext cx="5499132" cy="928683"/>
              <a:chOff x="0" y="0"/>
              <a:chExt cx="1086248" cy="183443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1086248" cy="183443"/>
              </a:xfrm>
              <a:custGeom>
                <a:avLst/>
                <a:gdLst/>
                <a:ahLst/>
                <a:cxnLst/>
                <a:rect l="l" t="t" r="r" b="b"/>
                <a:pathLst>
                  <a:path w="1086248" h="183443">
                    <a:moveTo>
                      <a:pt x="80716" y="0"/>
                    </a:moveTo>
                    <a:lnTo>
                      <a:pt x="1005532" y="0"/>
                    </a:lnTo>
                    <a:cubicBezTo>
                      <a:pt x="1050110" y="0"/>
                      <a:pt x="1086248" y="36138"/>
                      <a:pt x="1086248" y="80716"/>
                    </a:cubicBezTo>
                    <a:lnTo>
                      <a:pt x="1086248" y="102727"/>
                    </a:lnTo>
                    <a:cubicBezTo>
                      <a:pt x="1086248" y="124134"/>
                      <a:pt x="1077744" y="144665"/>
                      <a:pt x="1062607" y="159802"/>
                    </a:cubicBezTo>
                    <a:cubicBezTo>
                      <a:pt x="1047470" y="174939"/>
                      <a:pt x="1026939" y="183443"/>
                      <a:pt x="1005532" y="183443"/>
                    </a:cubicBezTo>
                    <a:lnTo>
                      <a:pt x="80716" y="183443"/>
                    </a:lnTo>
                    <a:cubicBezTo>
                      <a:pt x="36138" y="183443"/>
                      <a:pt x="0" y="147306"/>
                      <a:pt x="0" y="102727"/>
                    </a:cubicBezTo>
                    <a:lnTo>
                      <a:pt x="0" y="80716"/>
                    </a:lnTo>
                    <a:cubicBezTo>
                      <a:pt x="0" y="59309"/>
                      <a:pt x="8504" y="38779"/>
                      <a:pt x="23641" y="23641"/>
                    </a:cubicBezTo>
                    <a:cubicBezTo>
                      <a:pt x="38779" y="8504"/>
                      <a:pt x="59309" y="0"/>
                      <a:pt x="80716" y="0"/>
                    </a:cubicBezTo>
                    <a:close/>
                  </a:path>
                </a:pathLst>
              </a:custGeom>
              <a:solidFill>
                <a:srgbClr val="FEFEFE">
                  <a:alpha val="14902"/>
                </a:srgbClr>
              </a:solidFill>
              <a:ln w="19050" cap="rnd">
                <a:solidFill>
                  <a:srgbClr val="000000">
                    <a:alpha val="14902"/>
                  </a:srgbClr>
                </a:solidFill>
                <a:prstDash val="solid"/>
                <a:round/>
              </a:ln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19050"/>
                <a:ext cx="1086248" cy="16439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22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161192"/>
              <a:ext cx="5499132" cy="928683"/>
              <a:chOff x="0" y="0"/>
              <a:chExt cx="1086248" cy="183443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1086248" cy="183443"/>
              </a:xfrm>
              <a:custGeom>
                <a:avLst/>
                <a:gdLst/>
                <a:ahLst/>
                <a:cxnLst/>
                <a:rect l="l" t="t" r="r" b="b"/>
                <a:pathLst>
                  <a:path w="1086248" h="183443">
                    <a:moveTo>
                      <a:pt x="80716" y="0"/>
                    </a:moveTo>
                    <a:lnTo>
                      <a:pt x="1005532" y="0"/>
                    </a:lnTo>
                    <a:cubicBezTo>
                      <a:pt x="1050110" y="0"/>
                      <a:pt x="1086248" y="36138"/>
                      <a:pt x="1086248" y="80716"/>
                    </a:cubicBezTo>
                    <a:lnTo>
                      <a:pt x="1086248" y="102727"/>
                    </a:lnTo>
                    <a:cubicBezTo>
                      <a:pt x="1086248" y="124134"/>
                      <a:pt x="1077744" y="144665"/>
                      <a:pt x="1062607" y="159802"/>
                    </a:cubicBezTo>
                    <a:cubicBezTo>
                      <a:pt x="1047470" y="174939"/>
                      <a:pt x="1026939" y="183443"/>
                      <a:pt x="1005532" y="183443"/>
                    </a:cubicBezTo>
                    <a:lnTo>
                      <a:pt x="80716" y="183443"/>
                    </a:lnTo>
                    <a:cubicBezTo>
                      <a:pt x="36138" y="183443"/>
                      <a:pt x="0" y="147306"/>
                      <a:pt x="0" y="102727"/>
                    </a:cubicBezTo>
                    <a:lnTo>
                      <a:pt x="0" y="80716"/>
                    </a:lnTo>
                    <a:cubicBezTo>
                      <a:pt x="0" y="59309"/>
                      <a:pt x="8504" y="38779"/>
                      <a:pt x="23641" y="23641"/>
                    </a:cubicBezTo>
                    <a:cubicBezTo>
                      <a:pt x="38779" y="8504"/>
                      <a:pt x="59309" y="0"/>
                      <a:pt x="80716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rnd">
                <a:solidFill>
                  <a:srgbClr val="000000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19050"/>
                <a:ext cx="1086248" cy="16439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22"/>
                  </a:lnSpc>
                </a:pPr>
                <a:endParaRPr/>
              </a:p>
            </p:txBody>
          </p:sp>
        </p:grpSp>
        <p:grpSp>
          <p:nvGrpSpPr>
            <p:cNvPr id="18" name="Group 18"/>
            <p:cNvGrpSpPr/>
            <p:nvPr/>
          </p:nvGrpSpPr>
          <p:grpSpPr>
            <a:xfrm>
              <a:off x="45671" y="0"/>
              <a:ext cx="5453460" cy="1251067"/>
              <a:chOff x="0" y="0"/>
              <a:chExt cx="1077227" cy="247124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1077227" cy="247124"/>
              </a:xfrm>
              <a:custGeom>
                <a:avLst/>
                <a:gdLst/>
                <a:ahLst/>
                <a:cxnLst/>
                <a:rect l="l" t="t" r="r" b="b"/>
                <a:pathLst>
                  <a:path w="1077227" h="247124">
                    <a:moveTo>
                      <a:pt x="32178" y="0"/>
                    </a:moveTo>
                    <a:lnTo>
                      <a:pt x="1045048" y="0"/>
                    </a:lnTo>
                    <a:cubicBezTo>
                      <a:pt x="1053583" y="0"/>
                      <a:pt x="1061767" y="3390"/>
                      <a:pt x="1067802" y="9425"/>
                    </a:cubicBezTo>
                    <a:cubicBezTo>
                      <a:pt x="1073836" y="15459"/>
                      <a:pt x="1077227" y="23644"/>
                      <a:pt x="1077227" y="32178"/>
                    </a:cubicBezTo>
                    <a:lnTo>
                      <a:pt x="1077227" y="214946"/>
                    </a:lnTo>
                    <a:cubicBezTo>
                      <a:pt x="1077227" y="223480"/>
                      <a:pt x="1073836" y="231665"/>
                      <a:pt x="1067802" y="237700"/>
                    </a:cubicBezTo>
                    <a:cubicBezTo>
                      <a:pt x="1061767" y="243734"/>
                      <a:pt x="1053583" y="247124"/>
                      <a:pt x="1045048" y="247124"/>
                    </a:cubicBezTo>
                    <a:lnTo>
                      <a:pt x="32178" y="247124"/>
                    </a:lnTo>
                    <a:cubicBezTo>
                      <a:pt x="23644" y="247124"/>
                      <a:pt x="15459" y="243734"/>
                      <a:pt x="9425" y="237700"/>
                    </a:cubicBezTo>
                    <a:cubicBezTo>
                      <a:pt x="3390" y="231665"/>
                      <a:pt x="0" y="223480"/>
                      <a:pt x="0" y="214946"/>
                    </a:cubicBezTo>
                    <a:lnTo>
                      <a:pt x="0" y="32178"/>
                    </a:lnTo>
                    <a:cubicBezTo>
                      <a:pt x="0" y="23644"/>
                      <a:pt x="3390" y="15459"/>
                      <a:pt x="9425" y="9425"/>
                    </a:cubicBezTo>
                    <a:cubicBezTo>
                      <a:pt x="15459" y="3390"/>
                      <a:pt x="23644" y="0"/>
                      <a:pt x="32178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20" name="TextBox 20"/>
              <p:cNvSpPr txBox="1"/>
              <p:nvPr/>
            </p:nvSpPr>
            <p:spPr>
              <a:xfrm>
                <a:off x="0" y="-85725"/>
                <a:ext cx="1077227" cy="33284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6019"/>
                  </a:lnSpc>
                  <a:spcBef>
                    <a:spcPct val="0"/>
                  </a:spcBef>
                </a:pPr>
                <a:r>
                  <a:rPr lang="en-US" sz="4299" b="1">
                    <a:solidFill>
                      <a:srgbClr val="060606"/>
                    </a:solidFill>
                    <a:latin typeface="Garamond Bold"/>
                    <a:ea typeface="Garamond Bold"/>
                    <a:cs typeface="Garamond Bold"/>
                    <a:sym typeface="Garamond Bold"/>
                  </a:rPr>
                  <a:t>Mateo</a:t>
                </a:r>
              </a:p>
            </p:txBody>
          </p:sp>
        </p:grpSp>
      </p:grpSp>
      <p:grpSp>
        <p:nvGrpSpPr>
          <p:cNvPr id="21" name="Group 21"/>
          <p:cNvGrpSpPr/>
          <p:nvPr/>
        </p:nvGrpSpPr>
        <p:grpSpPr>
          <a:xfrm>
            <a:off x="5344418" y="8397711"/>
            <a:ext cx="2019845" cy="564128"/>
            <a:chOff x="0" y="0"/>
            <a:chExt cx="531976" cy="148577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531976" cy="148577"/>
            </a:xfrm>
            <a:custGeom>
              <a:avLst/>
              <a:gdLst/>
              <a:ahLst/>
              <a:cxnLst/>
              <a:rect l="l" t="t" r="r" b="b"/>
              <a:pathLst>
                <a:path w="531976" h="148577">
                  <a:moveTo>
                    <a:pt x="74288" y="0"/>
                  </a:moveTo>
                  <a:lnTo>
                    <a:pt x="457687" y="0"/>
                  </a:lnTo>
                  <a:cubicBezTo>
                    <a:pt x="477390" y="0"/>
                    <a:pt x="496285" y="7827"/>
                    <a:pt x="510217" y="21759"/>
                  </a:cubicBezTo>
                  <a:cubicBezTo>
                    <a:pt x="524149" y="35690"/>
                    <a:pt x="531976" y="54586"/>
                    <a:pt x="531976" y="74288"/>
                  </a:cubicBezTo>
                  <a:lnTo>
                    <a:pt x="531976" y="74288"/>
                  </a:lnTo>
                  <a:cubicBezTo>
                    <a:pt x="531976" y="115317"/>
                    <a:pt x="498716" y="148577"/>
                    <a:pt x="457687" y="148577"/>
                  </a:cubicBezTo>
                  <a:lnTo>
                    <a:pt x="74288" y="148577"/>
                  </a:lnTo>
                  <a:cubicBezTo>
                    <a:pt x="33260" y="148577"/>
                    <a:pt x="0" y="115317"/>
                    <a:pt x="0" y="74288"/>
                  </a:cubicBezTo>
                  <a:lnTo>
                    <a:pt x="0" y="74288"/>
                  </a:lnTo>
                  <a:cubicBezTo>
                    <a:pt x="0" y="33260"/>
                    <a:pt x="33260" y="0"/>
                    <a:pt x="74288" y="0"/>
                  </a:cubicBezTo>
                  <a:close/>
                </a:path>
              </a:pathLst>
            </a:custGeom>
            <a:solidFill>
              <a:srgbClr val="000000">
                <a:alpha val="47843"/>
              </a:srgbClr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s-CO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19050"/>
              <a:ext cx="531976" cy="1295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2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3134899" y="8397711"/>
            <a:ext cx="2019845" cy="564128"/>
            <a:chOff x="0" y="0"/>
            <a:chExt cx="531976" cy="148577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531976" cy="148577"/>
            </a:xfrm>
            <a:custGeom>
              <a:avLst/>
              <a:gdLst/>
              <a:ahLst/>
              <a:cxnLst/>
              <a:rect l="l" t="t" r="r" b="b"/>
              <a:pathLst>
                <a:path w="531976" h="148577">
                  <a:moveTo>
                    <a:pt x="74288" y="0"/>
                  </a:moveTo>
                  <a:lnTo>
                    <a:pt x="457687" y="0"/>
                  </a:lnTo>
                  <a:cubicBezTo>
                    <a:pt x="477390" y="0"/>
                    <a:pt x="496285" y="7827"/>
                    <a:pt x="510217" y="21759"/>
                  </a:cubicBezTo>
                  <a:cubicBezTo>
                    <a:pt x="524149" y="35690"/>
                    <a:pt x="531976" y="54586"/>
                    <a:pt x="531976" y="74288"/>
                  </a:cubicBezTo>
                  <a:lnTo>
                    <a:pt x="531976" y="74288"/>
                  </a:lnTo>
                  <a:cubicBezTo>
                    <a:pt x="531976" y="115317"/>
                    <a:pt x="498716" y="148577"/>
                    <a:pt x="457687" y="148577"/>
                  </a:cubicBezTo>
                  <a:lnTo>
                    <a:pt x="74288" y="148577"/>
                  </a:lnTo>
                  <a:cubicBezTo>
                    <a:pt x="33260" y="148577"/>
                    <a:pt x="0" y="115317"/>
                    <a:pt x="0" y="74288"/>
                  </a:cubicBezTo>
                  <a:lnTo>
                    <a:pt x="0" y="74288"/>
                  </a:lnTo>
                  <a:cubicBezTo>
                    <a:pt x="0" y="33260"/>
                    <a:pt x="33260" y="0"/>
                    <a:pt x="74288" y="0"/>
                  </a:cubicBezTo>
                  <a:close/>
                </a:path>
              </a:pathLst>
            </a:custGeom>
            <a:solidFill>
              <a:srgbClr val="000000">
                <a:alpha val="47843"/>
              </a:srgbClr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s-CO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19050"/>
              <a:ext cx="531976" cy="1295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2"/>
                </a:lnSpc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5344418" y="8397711"/>
            <a:ext cx="2019845" cy="564128"/>
            <a:chOff x="0" y="0"/>
            <a:chExt cx="531976" cy="148577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531976" cy="148577"/>
            </a:xfrm>
            <a:custGeom>
              <a:avLst/>
              <a:gdLst/>
              <a:ahLst/>
              <a:cxnLst/>
              <a:rect l="l" t="t" r="r" b="b"/>
              <a:pathLst>
                <a:path w="531976" h="148577">
                  <a:moveTo>
                    <a:pt x="74288" y="0"/>
                  </a:moveTo>
                  <a:lnTo>
                    <a:pt x="457687" y="0"/>
                  </a:lnTo>
                  <a:cubicBezTo>
                    <a:pt x="477390" y="0"/>
                    <a:pt x="496285" y="7827"/>
                    <a:pt x="510217" y="21759"/>
                  </a:cubicBezTo>
                  <a:cubicBezTo>
                    <a:pt x="524149" y="35690"/>
                    <a:pt x="531976" y="54586"/>
                    <a:pt x="531976" y="74288"/>
                  </a:cubicBezTo>
                  <a:lnTo>
                    <a:pt x="531976" y="74288"/>
                  </a:lnTo>
                  <a:cubicBezTo>
                    <a:pt x="531976" y="115317"/>
                    <a:pt x="498716" y="148577"/>
                    <a:pt x="457687" y="148577"/>
                  </a:cubicBezTo>
                  <a:lnTo>
                    <a:pt x="74288" y="148577"/>
                  </a:lnTo>
                  <a:cubicBezTo>
                    <a:pt x="33260" y="148577"/>
                    <a:pt x="0" y="115317"/>
                    <a:pt x="0" y="74288"/>
                  </a:cubicBezTo>
                  <a:lnTo>
                    <a:pt x="0" y="74288"/>
                  </a:lnTo>
                  <a:cubicBezTo>
                    <a:pt x="0" y="33260"/>
                    <a:pt x="33260" y="0"/>
                    <a:pt x="7428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s-CO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19050"/>
              <a:ext cx="531976" cy="1295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2"/>
                </a:lnSpc>
              </a:pPr>
              <a:r>
                <a:rPr lang="en-US" sz="2038" b="1" spc="81">
                  <a:solidFill>
                    <a:srgbClr val="FFFFFF"/>
                  </a:solidFill>
                  <a:latin typeface="Now Bold"/>
                  <a:ea typeface="Now Bold"/>
                  <a:cs typeface="Now Bold"/>
                  <a:sym typeface="Now Bold"/>
                </a:rPr>
                <a:t>ACEPTAR</a:t>
              </a:r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3134899" y="8397711"/>
            <a:ext cx="2019845" cy="564128"/>
            <a:chOff x="0" y="0"/>
            <a:chExt cx="531976" cy="148577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531976" cy="148577"/>
            </a:xfrm>
            <a:custGeom>
              <a:avLst/>
              <a:gdLst/>
              <a:ahLst/>
              <a:cxnLst/>
              <a:rect l="l" t="t" r="r" b="b"/>
              <a:pathLst>
                <a:path w="531976" h="148577">
                  <a:moveTo>
                    <a:pt x="74288" y="0"/>
                  </a:moveTo>
                  <a:lnTo>
                    <a:pt x="457687" y="0"/>
                  </a:lnTo>
                  <a:cubicBezTo>
                    <a:pt x="477390" y="0"/>
                    <a:pt x="496285" y="7827"/>
                    <a:pt x="510217" y="21759"/>
                  </a:cubicBezTo>
                  <a:cubicBezTo>
                    <a:pt x="524149" y="35690"/>
                    <a:pt x="531976" y="54586"/>
                    <a:pt x="531976" y="74288"/>
                  </a:cubicBezTo>
                  <a:lnTo>
                    <a:pt x="531976" y="74288"/>
                  </a:lnTo>
                  <a:cubicBezTo>
                    <a:pt x="531976" y="115317"/>
                    <a:pt x="498716" y="148577"/>
                    <a:pt x="457687" y="148577"/>
                  </a:cubicBezTo>
                  <a:lnTo>
                    <a:pt x="74288" y="148577"/>
                  </a:lnTo>
                  <a:cubicBezTo>
                    <a:pt x="33260" y="148577"/>
                    <a:pt x="0" y="115317"/>
                    <a:pt x="0" y="74288"/>
                  </a:cubicBezTo>
                  <a:lnTo>
                    <a:pt x="0" y="74288"/>
                  </a:lnTo>
                  <a:cubicBezTo>
                    <a:pt x="0" y="33260"/>
                    <a:pt x="33260" y="0"/>
                    <a:pt x="7428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s-CO"/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0" y="19050"/>
              <a:ext cx="531976" cy="1295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2"/>
                </a:lnSpc>
              </a:pPr>
              <a:r>
                <a:rPr lang="en-US" sz="2038" b="1" spc="81">
                  <a:solidFill>
                    <a:srgbClr val="FFFFFF"/>
                  </a:solidFill>
                  <a:latin typeface="Now Bold"/>
                  <a:ea typeface="Now Bold"/>
                  <a:cs typeface="Now Bold"/>
                  <a:sym typeface="Now Bold"/>
                </a:rPr>
                <a:t>CANCELAR</a:t>
              </a:r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3089184" y="3117134"/>
            <a:ext cx="4333712" cy="4962668"/>
            <a:chOff x="0" y="0"/>
            <a:chExt cx="740948" cy="848483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740948" cy="848483"/>
            </a:xfrm>
            <a:custGeom>
              <a:avLst/>
              <a:gdLst/>
              <a:ahLst/>
              <a:cxnLst/>
              <a:rect l="l" t="t" r="r" b="b"/>
              <a:pathLst>
                <a:path w="740948" h="848483">
                  <a:moveTo>
                    <a:pt x="17864" y="0"/>
                  </a:moveTo>
                  <a:lnTo>
                    <a:pt x="723084" y="0"/>
                  </a:lnTo>
                  <a:cubicBezTo>
                    <a:pt x="732950" y="0"/>
                    <a:pt x="740948" y="7998"/>
                    <a:pt x="740948" y="17864"/>
                  </a:cubicBezTo>
                  <a:lnTo>
                    <a:pt x="740948" y="830618"/>
                  </a:lnTo>
                  <a:cubicBezTo>
                    <a:pt x="740948" y="840485"/>
                    <a:pt x="732950" y="848483"/>
                    <a:pt x="723084" y="848483"/>
                  </a:cubicBezTo>
                  <a:lnTo>
                    <a:pt x="17864" y="848483"/>
                  </a:lnTo>
                  <a:cubicBezTo>
                    <a:pt x="7998" y="848483"/>
                    <a:pt x="0" y="840485"/>
                    <a:pt x="0" y="830618"/>
                  </a:cubicBezTo>
                  <a:lnTo>
                    <a:pt x="0" y="17864"/>
                  </a:lnTo>
                  <a:cubicBezTo>
                    <a:pt x="0" y="7998"/>
                    <a:pt x="7998" y="0"/>
                    <a:pt x="17864" y="0"/>
                  </a:cubicBezTo>
                  <a:close/>
                </a:path>
              </a:pathLst>
            </a:custGeom>
            <a:solidFill>
              <a:srgbClr val="C7B384">
                <a:alpha val="35686"/>
              </a:srgbClr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0" y="19050"/>
              <a:ext cx="740948" cy="829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2"/>
                </a:lnSpc>
              </a:pPr>
              <a:endParaRPr/>
            </a:p>
          </p:txBody>
        </p:sp>
      </p:grpSp>
      <p:sp>
        <p:nvSpPr>
          <p:cNvPr id="36" name="AutoShape 36"/>
          <p:cNvSpPr/>
          <p:nvPr/>
        </p:nvSpPr>
        <p:spPr>
          <a:xfrm>
            <a:off x="3497580" y="3594483"/>
            <a:ext cx="329184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O"/>
          </a:p>
        </p:txBody>
      </p:sp>
      <p:grpSp>
        <p:nvGrpSpPr>
          <p:cNvPr id="37" name="Group 37"/>
          <p:cNvGrpSpPr/>
          <p:nvPr/>
        </p:nvGrpSpPr>
        <p:grpSpPr>
          <a:xfrm>
            <a:off x="3326549" y="3794583"/>
            <a:ext cx="3849713" cy="4068560"/>
            <a:chOff x="0" y="0"/>
            <a:chExt cx="1013916" cy="1071555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1013916" cy="1071555"/>
            </a:xfrm>
            <a:custGeom>
              <a:avLst/>
              <a:gdLst/>
              <a:ahLst/>
              <a:cxnLst/>
              <a:rect l="l" t="t" r="r" b="b"/>
              <a:pathLst>
                <a:path w="1013916" h="1071555">
                  <a:moveTo>
                    <a:pt x="58320" y="0"/>
                  </a:moveTo>
                  <a:lnTo>
                    <a:pt x="955596" y="0"/>
                  </a:lnTo>
                  <a:cubicBezTo>
                    <a:pt x="987806" y="0"/>
                    <a:pt x="1013916" y="26111"/>
                    <a:pt x="1013916" y="58320"/>
                  </a:cubicBezTo>
                  <a:lnTo>
                    <a:pt x="1013916" y="1013235"/>
                  </a:lnTo>
                  <a:cubicBezTo>
                    <a:pt x="1013916" y="1028702"/>
                    <a:pt x="1007772" y="1043536"/>
                    <a:pt x="996835" y="1054474"/>
                  </a:cubicBezTo>
                  <a:cubicBezTo>
                    <a:pt x="985898" y="1065411"/>
                    <a:pt x="971064" y="1071555"/>
                    <a:pt x="955596" y="1071555"/>
                  </a:cubicBezTo>
                  <a:lnTo>
                    <a:pt x="58320" y="1071555"/>
                  </a:lnTo>
                  <a:cubicBezTo>
                    <a:pt x="26111" y="1071555"/>
                    <a:pt x="0" y="1045444"/>
                    <a:pt x="0" y="1013235"/>
                  </a:cubicBezTo>
                  <a:lnTo>
                    <a:pt x="0" y="58320"/>
                  </a:lnTo>
                  <a:cubicBezTo>
                    <a:pt x="0" y="26111"/>
                    <a:pt x="26111" y="0"/>
                    <a:pt x="58320" y="0"/>
                  </a:cubicBezTo>
                  <a:close/>
                </a:path>
              </a:pathLst>
            </a:custGeom>
            <a:solidFill>
              <a:srgbClr val="666666">
                <a:alpha val="51765"/>
              </a:srgbClr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39" name="TextBox 39"/>
            <p:cNvSpPr txBox="1"/>
            <p:nvPr/>
          </p:nvSpPr>
          <p:spPr>
            <a:xfrm>
              <a:off x="0" y="19050"/>
              <a:ext cx="1013916" cy="10525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2"/>
                </a:lnSpc>
              </a:pPr>
              <a:endParaRPr/>
            </a:p>
          </p:txBody>
        </p:sp>
      </p:grpSp>
      <p:grpSp>
        <p:nvGrpSpPr>
          <p:cNvPr id="40" name="Group 40"/>
          <p:cNvGrpSpPr/>
          <p:nvPr/>
        </p:nvGrpSpPr>
        <p:grpSpPr>
          <a:xfrm>
            <a:off x="4421319" y="5076389"/>
            <a:ext cx="762000" cy="762000"/>
            <a:chOff x="0" y="0"/>
            <a:chExt cx="200691" cy="200691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200691" cy="200691"/>
            </a:xfrm>
            <a:custGeom>
              <a:avLst/>
              <a:gdLst/>
              <a:ahLst/>
              <a:cxnLst/>
              <a:rect l="l" t="t" r="r" b="b"/>
              <a:pathLst>
                <a:path w="200691" h="200691">
                  <a:moveTo>
                    <a:pt x="100346" y="0"/>
                  </a:moveTo>
                  <a:lnTo>
                    <a:pt x="100346" y="0"/>
                  </a:lnTo>
                  <a:cubicBezTo>
                    <a:pt x="155765" y="0"/>
                    <a:pt x="200691" y="44926"/>
                    <a:pt x="200691" y="100346"/>
                  </a:cubicBezTo>
                  <a:lnTo>
                    <a:pt x="200691" y="100346"/>
                  </a:lnTo>
                  <a:cubicBezTo>
                    <a:pt x="200691" y="155765"/>
                    <a:pt x="155765" y="200691"/>
                    <a:pt x="100346" y="200691"/>
                  </a:cubicBezTo>
                  <a:lnTo>
                    <a:pt x="100346" y="200691"/>
                  </a:lnTo>
                  <a:cubicBezTo>
                    <a:pt x="44926" y="200691"/>
                    <a:pt x="0" y="155765"/>
                    <a:pt x="0" y="100346"/>
                  </a:cubicBezTo>
                  <a:lnTo>
                    <a:pt x="0" y="100346"/>
                  </a:lnTo>
                  <a:cubicBezTo>
                    <a:pt x="0" y="44926"/>
                    <a:pt x="44926" y="0"/>
                    <a:pt x="100346" y="0"/>
                  </a:cubicBezTo>
                  <a:close/>
                </a:path>
              </a:pathLst>
            </a:custGeom>
            <a:solidFill>
              <a:srgbClr val="666666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42" name="TextBox 42"/>
            <p:cNvSpPr txBox="1"/>
            <p:nvPr/>
          </p:nvSpPr>
          <p:spPr>
            <a:xfrm>
              <a:off x="0" y="19050"/>
              <a:ext cx="200691" cy="1816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2"/>
                </a:lnSpc>
              </a:pPr>
              <a:r>
                <a:rPr lang="en-US" sz="2038" b="1" spc="81">
                  <a:solidFill>
                    <a:srgbClr val="FFFFFF"/>
                  </a:solidFill>
                  <a:latin typeface="Now Bold"/>
                  <a:ea typeface="Now Bold"/>
                  <a:cs typeface="Now Bold"/>
                  <a:sym typeface="Now Bold"/>
                </a:rPr>
                <a:t>+</a:t>
              </a:r>
            </a:p>
          </p:txBody>
        </p:sp>
      </p:grpSp>
      <p:grpSp>
        <p:nvGrpSpPr>
          <p:cNvPr id="43" name="Group 43"/>
          <p:cNvGrpSpPr/>
          <p:nvPr/>
        </p:nvGrpSpPr>
        <p:grpSpPr>
          <a:xfrm>
            <a:off x="3516630" y="3975558"/>
            <a:ext cx="762000" cy="762000"/>
            <a:chOff x="0" y="0"/>
            <a:chExt cx="200691" cy="200691"/>
          </a:xfrm>
        </p:grpSpPr>
        <p:sp>
          <p:nvSpPr>
            <p:cNvPr id="44" name="Freeform 44"/>
            <p:cNvSpPr/>
            <p:nvPr/>
          </p:nvSpPr>
          <p:spPr>
            <a:xfrm>
              <a:off x="0" y="0"/>
              <a:ext cx="200691" cy="200691"/>
            </a:xfrm>
            <a:custGeom>
              <a:avLst/>
              <a:gdLst/>
              <a:ahLst/>
              <a:cxnLst/>
              <a:rect l="l" t="t" r="r" b="b"/>
              <a:pathLst>
                <a:path w="200691" h="200691">
                  <a:moveTo>
                    <a:pt x="100346" y="0"/>
                  </a:moveTo>
                  <a:lnTo>
                    <a:pt x="100346" y="0"/>
                  </a:lnTo>
                  <a:cubicBezTo>
                    <a:pt x="155765" y="0"/>
                    <a:pt x="200691" y="44926"/>
                    <a:pt x="200691" y="100346"/>
                  </a:cubicBezTo>
                  <a:lnTo>
                    <a:pt x="200691" y="100346"/>
                  </a:lnTo>
                  <a:cubicBezTo>
                    <a:pt x="200691" y="155765"/>
                    <a:pt x="155765" y="200691"/>
                    <a:pt x="100346" y="200691"/>
                  </a:cubicBezTo>
                  <a:lnTo>
                    <a:pt x="100346" y="200691"/>
                  </a:lnTo>
                  <a:cubicBezTo>
                    <a:pt x="44926" y="200691"/>
                    <a:pt x="0" y="155765"/>
                    <a:pt x="0" y="100346"/>
                  </a:cubicBezTo>
                  <a:lnTo>
                    <a:pt x="0" y="100346"/>
                  </a:lnTo>
                  <a:cubicBezTo>
                    <a:pt x="0" y="44926"/>
                    <a:pt x="44926" y="0"/>
                    <a:pt x="100346" y="0"/>
                  </a:cubicBezTo>
                  <a:close/>
                </a:path>
              </a:pathLst>
            </a:custGeom>
            <a:solidFill>
              <a:srgbClr val="666666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45" name="TextBox 45"/>
            <p:cNvSpPr txBox="1"/>
            <p:nvPr/>
          </p:nvSpPr>
          <p:spPr>
            <a:xfrm>
              <a:off x="0" y="19050"/>
              <a:ext cx="200691" cy="1816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2"/>
                </a:lnSpc>
              </a:pPr>
              <a:endParaRPr/>
            </a:p>
          </p:txBody>
        </p:sp>
      </p:grpSp>
      <p:grpSp>
        <p:nvGrpSpPr>
          <p:cNvPr id="46" name="Group 46"/>
          <p:cNvGrpSpPr/>
          <p:nvPr/>
        </p:nvGrpSpPr>
        <p:grpSpPr>
          <a:xfrm>
            <a:off x="4421319" y="3975558"/>
            <a:ext cx="762000" cy="762000"/>
            <a:chOff x="0" y="0"/>
            <a:chExt cx="200691" cy="200691"/>
          </a:xfrm>
        </p:grpSpPr>
        <p:sp>
          <p:nvSpPr>
            <p:cNvPr id="47" name="Freeform 47"/>
            <p:cNvSpPr/>
            <p:nvPr/>
          </p:nvSpPr>
          <p:spPr>
            <a:xfrm>
              <a:off x="0" y="0"/>
              <a:ext cx="200691" cy="200691"/>
            </a:xfrm>
            <a:custGeom>
              <a:avLst/>
              <a:gdLst/>
              <a:ahLst/>
              <a:cxnLst/>
              <a:rect l="l" t="t" r="r" b="b"/>
              <a:pathLst>
                <a:path w="200691" h="200691">
                  <a:moveTo>
                    <a:pt x="100346" y="0"/>
                  </a:moveTo>
                  <a:lnTo>
                    <a:pt x="100346" y="0"/>
                  </a:lnTo>
                  <a:cubicBezTo>
                    <a:pt x="155765" y="0"/>
                    <a:pt x="200691" y="44926"/>
                    <a:pt x="200691" y="100346"/>
                  </a:cubicBezTo>
                  <a:lnTo>
                    <a:pt x="200691" y="100346"/>
                  </a:lnTo>
                  <a:cubicBezTo>
                    <a:pt x="200691" y="155765"/>
                    <a:pt x="155765" y="200691"/>
                    <a:pt x="100346" y="200691"/>
                  </a:cubicBezTo>
                  <a:lnTo>
                    <a:pt x="100346" y="200691"/>
                  </a:lnTo>
                  <a:cubicBezTo>
                    <a:pt x="44926" y="200691"/>
                    <a:pt x="0" y="155765"/>
                    <a:pt x="0" y="100346"/>
                  </a:cubicBezTo>
                  <a:lnTo>
                    <a:pt x="0" y="100346"/>
                  </a:lnTo>
                  <a:cubicBezTo>
                    <a:pt x="0" y="44926"/>
                    <a:pt x="44926" y="0"/>
                    <a:pt x="100346" y="0"/>
                  </a:cubicBezTo>
                  <a:close/>
                </a:path>
              </a:pathLst>
            </a:custGeom>
            <a:solidFill>
              <a:srgbClr val="666666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48" name="TextBox 48"/>
            <p:cNvSpPr txBox="1"/>
            <p:nvPr/>
          </p:nvSpPr>
          <p:spPr>
            <a:xfrm>
              <a:off x="0" y="19050"/>
              <a:ext cx="200691" cy="1816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2"/>
                </a:lnSpc>
              </a:pPr>
              <a:endParaRPr/>
            </a:p>
          </p:txBody>
        </p:sp>
      </p:grpSp>
      <p:grpSp>
        <p:nvGrpSpPr>
          <p:cNvPr id="49" name="Group 49"/>
          <p:cNvGrpSpPr/>
          <p:nvPr/>
        </p:nvGrpSpPr>
        <p:grpSpPr>
          <a:xfrm>
            <a:off x="3516630" y="5076389"/>
            <a:ext cx="762000" cy="762000"/>
            <a:chOff x="0" y="0"/>
            <a:chExt cx="200691" cy="200691"/>
          </a:xfrm>
        </p:grpSpPr>
        <p:sp>
          <p:nvSpPr>
            <p:cNvPr id="50" name="Freeform 50"/>
            <p:cNvSpPr/>
            <p:nvPr/>
          </p:nvSpPr>
          <p:spPr>
            <a:xfrm>
              <a:off x="0" y="0"/>
              <a:ext cx="200691" cy="200691"/>
            </a:xfrm>
            <a:custGeom>
              <a:avLst/>
              <a:gdLst/>
              <a:ahLst/>
              <a:cxnLst/>
              <a:rect l="l" t="t" r="r" b="b"/>
              <a:pathLst>
                <a:path w="200691" h="200691">
                  <a:moveTo>
                    <a:pt x="100346" y="0"/>
                  </a:moveTo>
                  <a:lnTo>
                    <a:pt x="100346" y="0"/>
                  </a:lnTo>
                  <a:cubicBezTo>
                    <a:pt x="155765" y="0"/>
                    <a:pt x="200691" y="44926"/>
                    <a:pt x="200691" y="100346"/>
                  </a:cubicBezTo>
                  <a:lnTo>
                    <a:pt x="200691" y="100346"/>
                  </a:lnTo>
                  <a:cubicBezTo>
                    <a:pt x="200691" y="155765"/>
                    <a:pt x="155765" y="200691"/>
                    <a:pt x="100346" y="200691"/>
                  </a:cubicBezTo>
                  <a:lnTo>
                    <a:pt x="100346" y="200691"/>
                  </a:lnTo>
                  <a:cubicBezTo>
                    <a:pt x="44926" y="200691"/>
                    <a:pt x="0" y="155765"/>
                    <a:pt x="0" y="100346"/>
                  </a:cubicBezTo>
                  <a:lnTo>
                    <a:pt x="0" y="100346"/>
                  </a:lnTo>
                  <a:cubicBezTo>
                    <a:pt x="0" y="44926"/>
                    <a:pt x="44926" y="0"/>
                    <a:pt x="100346" y="0"/>
                  </a:cubicBezTo>
                  <a:close/>
                </a:path>
              </a:pathLst>
            </a:custGeom>
            <a:solidFill>
              <a:srgbClr val="666666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51" name="TextBox 51"/>
            <p:cNvSpPr txBox="1"/>
            <p:nvPr/>
          </p:nvSpPr>
          <p:spPr>
            <a:xfrm>
              <a:off x="0" y="19050"/>
              <a:ext cx="200691" cy="1816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2"/>
                </a:lnSpc>
              </a:pPr>
              <a:endParaRPr/>
            </a:p>
          </p:txBody>
        </p:sp>
      </p:grpSp>
      <p:grpSp>
        <p:nvGrpSpPr>
          <p:cNvPr id="52" name="Group 52"/>
          <p:cNvGrpSpPr/>
          <p:nvPr/>
        </p:nvGrpSpPr>
        <p:grpSpPr>
          <a:xfrm>
            <a:off x="5326194" y="3975558"/>
            <a:ext cx="762000" cy="762000"/>
            <a:chOff x="0" y="0"/>
            <a:chExt cx="200691" cy="200691"/>
          </a:xfrm>
        </p:grpSpPr>
        <p:sp>
          <p:nvSpPr>
            <p:cNvPr id="53" name="Freeform 53"/>
            <p:cNvSpPr/>
            <p:nvPr/>
          </p:nvSpPr>
          <p:spPr>
            <a:xfrm>
              <a:off x="0" y="0"/>
              <a:ext cx="200691" cy="200691"/>
            </a:xfrm>
            <a:custGeom>
              <a:avLst/>
              <a:gdLst/>
              <a:ahLst/>
              <a:cxnLst/>
              <a:rect l="l" t="t" r="r" b="b"/>
              <a:pathLst>
                <a:path w="200691" h="200691">
                  <a:moveTo>
                    <a:pt x="100346" y="0"/>
                  </a:moveTo>
                  <a:lnTo>
                    <a:pt x="100346" y="0"/>
                  </a:lnTo>
                  <a:cubicBezTo>
                    <a:pt x="155765" y="0"/>
                    <a:pt x="200691" y="44926"/>
                    <a:pt x="200691" y="100346"/>
                  </a:cubicBezTo>
                  <a:lnTo>
                    <a:pt x="200691" y="100346"/>
                  </a:lnTo>
                  <a:cubicBezTo>
                    <a:pt x="200691" y="155765"/>
                    <a:pt x="155765" y="200691"/>
                    <a:pt x="100346" y="200691"/>
                  </a:cubicBezTo>
                  <a:lnTo>
                    <a:pt x="100346" y="200691"/>
                  </a:lnTo>
                  <a:cubicBezTo>
                    <a:pt x="44926" y="200691"/>
                    <a:pt x="0" y="155765"/>
                    <a:pt x="0" y="100346"/>
                  </a:cubicBezTo>
                  <a:lnTo>
                    <a:pt x="0" y="100346"/>
                  </a:lnTo>
                  <a:cubicBezTo>
                    <a:pt x="0" y="44926"/>
                    <a:pt x="44926" y="0"/>
                    <a:pt x="100346" y="0"/>
                  </a:cubicBezTo>
                  <a:close/>
                </a:path>
              </a:pathLst>
            </a:custGeom>
            <a:solidFill>
              <a:srgbClr val="666666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54" name="TextBox 54"/>
            <p:cNvSpPr txBox="1"/>
            <p:nvPr/>
          </p:nvSpPr>
          <p:spPr>
            <a:xfrm>
              <a:off x="0" y="19050"/>
              <a:ext cx="200691" cy="1816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2"/>
                </a:lnSpc>
              </a:pPr>
              <a:endParaRPr/>
            </a:p>
          </p:txBody>
        </p:sp>
      </p:grpSp>
      <p:grpSp>
        <p:nvGrpSpPr>
          <p:cNvPr id="55" name="Group 55"/>
          <p:cNvGrpSpPr/>
          <p:nvPr/>
        </p:nvGrpSpPr>
        <p:grpSpPr>
          <a:xfrm>
            <a:off x="6231069" y="3975558"/>
            <a:ext cx="762000" cy="762000"/>
            <a:chOff x="0" y="0"/>
            <a:chExt cx="200691" cy="200691"/>
          </a:xfrm>
        </p:grpSpPr>
        <p:sp>
          <p:nvSpPr>
            <p:cNvPr id="56" name="Freeform 56"/>
            <p:cNvSpPr/>
            <p:nvPr/>
          </p:nvSpPr>
          <p:spPr>
            <a:xfrm>
              <a:off x="0" y="0"/>
              <a:ext cx="200691" cy="200691"/>
            </a:xfrm>
            <a:custGeom>
              <a:avLst/>
              <a:gdLst/>
              <a:ahLst/>
              <a:cxnLst/>
              <a:rect l="l" t="t" r="r" b="b"/>
              <a:pathLst>
                <a:path w="200691" h="200691">
                  <a:moveTo>
                    <a:pt x="100346" y="0"/>
                  </a:moveTo>
                  <a:lnTo>
                    <a:pt x="100346" y="0"/>
                  </a:lnTo>
                  <a:cubicBezTo>
                    <a:pt x="155765" y="0"/>
                    <a:pt x="200691" y="44926"/>
                    <a:pt x="200691" y="100346"/>
                  </a:cubicBezTo>
                  <a:lnTo>
                    <a:pt x="200691" y="100346"/>
                  </a:lnTo>
                  <a:cubicBezTo>
                    <a:pt x="200691" y="155765"/>
                    <a:pt x="155765" y="200691"/>
                    <a:pt x="100346" y="200691"/>
                  </a:cubicBezTo>
                  <a:lnTo>
                    <a:pt x="100346" y="200691"/>
                  </a:lnTo>
                  <a:cubicBezTo>
                    <a:pt x="44926" y="200691"/>
                    <a:pt x="0" y="155765"/>
                    <a:pt x="0" y="100346"/>
                  </a:cubicBezTo>
                  <a:lnTo>
                    <a:pt x="0" y="100346"/>
                  </a:lnTo>
                  <a:cubicBezTo>
                    <a:pt x="0" y="44926"/>
                    <a:pt x="44926" y="0"/>
                    <a:pt x="100346" y="0"/>
                  </a:cubicBezTo>
                  <a:close/>
                </a:path>
              </a:pathLst>
            </a:custGeom>
            <a:solidFill>
              <a:srgbClr val="666666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57" name="TextBox 57"/>
            <p:cNvSpPr txBox="1"/>
            <p:nvPr/>
          </p:nvSpPr>
          <p:spPr>
            <a:xfrm>
              <a:off x="0" y="19050"/>
              <a:ext cx="200691" cy="1816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2"/>
                </a:lnSpc>
              </a:pPr>
              <a:endParaRPr/>
            </a:p>
          </p:txBody>
        </p:sp>
      </p:grpSp>
      <p:sp>
        <p:nvSpPr>
          <p:cNvPr id="58" name="Freeform 58"/>
          <p:cNvSpPr/>
          <p:nvPr/>
        </p:nvSpPr>
        <p:spPr>
          <a:xfrm>
            <a:off x="3564819" y="4162696"/>
            <a:ext cx="665621" cy="387724"/>
          </a:xfrm>
          <a:custGeom>
            <a:avLst/>
            <a:gdLst/>
            <a:ahLst/>
            <a:cxnLst/>
            <a:rect l="l" t="t" r="r" b="b"/>
            <a:pathLst>
              <a:path w="665621" h="387724">
                <a:moveTo>
                  <a:pt x="0" y="0"/>
                </a:moveTo>
                <a:lnTo>
                  <a:pt x="665622" y="0"/>
                </a:lnTo>
                <a:lnTo>
                  <a:pt x="665622" y="387724"/>
                </a:lnTo>
                <a:lnTo>
                  <a:pt x="0" y="38772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59" name="Freeform 59"/>
          <p:cNvSpPr/>
          <p:nvPr/>
        </p:nvSpPr>
        <p:spPr>
          <a:xfrm>
            <a:off x="4512889" y="4063937"/>
            <a:ext cx="578859" cy="585244"/>
          </a:xfrm>
          <a:custGeom>
            <a:avLst/>
            <a:gdLst/>
            <a:ahLst/>
            <a:cxnLst/>
            <a:rect l="l" t="t" r="r" b="b"/>
            <a:pathLst>
              <a:path w="578859" h="585244">
                <a:moveTo>
                  <a:pt x="0" y="0"/>
                </a:moveTo>
                <a:lnTo>
                  <a:pt x="578859" y="0"/>
                </a:lnTo>
                <a:lnTo>
                  <a:pt x="578859" y="585243"/>
                </a:lnTo>
                <a:lnTo>
                  <a:pt x="0" y="58524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60" name="Freeform 60"/>
          <p:cNvSpPr/>
          <p:nvPr/>
        </p:nvSpPr>
        <p:spPr>
          <a:xfrm>
            <a:off x="5438030" y="4078809"/>
            <a:ext cx="538328" cy="555498"/>
          </a:xfrm>
          <a:custGeom>
            <a:avLst/>
            <a:gdLst/>
            <a:ahLst/>
            <a:cxnLst/>
            <a:rect l="l" t="t" r="r" b="b"/>
            <a:pathLst>
              <a:path w="538328" h="555498">
                <a:moveTo>
                  <a:pt x="0" y="0"/>
                </a:moveTo>
                <a:lnTo>
                  <a:pt x="538327" y="0"/>
                </a:lnTo>
                <a:lnTo>
                  <a:pt x="538327" y="555498"/>
                </a:lnTo>
                <a:lnTo>
                  <a:pt x="0" y="55549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61" name="Freeform 61"/>
          <p:cNvSpPr/>
          <p:nvPr/>
        </p:nvSpPr>
        <p:spPr>
          <a:xfrm>
            <a:off x="6413252" y="4045022"/>
            <a:ext cx="397634" cy="623073"/>
          </a:xfrm>
          <a:custGeom>
            <a:avLst/>
            <a:gdLst/>
            <a:ahLst/>
            <a:cxnLst/>
            <a:rect l="l" t="t" r="r" b="b"/>
            <a:pathLst>
              <a:path w="397634" h="623073">
                <a:moveTo>
                  <a:pt x="0" y="0"/>
                </a:moveTo>
                <a:lnTo>
                  <a:pt x="397633" y="0"/>
                </a:lnTo>
                <a:lnTo>
                  <a:pt x="397633" y="623073"/>
                </a:lnTo>
                <a:lnTo>
                  <a:pt x="0" y="62307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62" name="Freeform 62"/>
          <p:cNvSpPr/>
          <p:nvPr/>
        </p:nvSpPr>
        <p:spPr>
          <a:xfrm>
            <a:off x="3640352" y="5148345"/>
            <a:ext cx="514557" cy="618086"/>
          </a:xfrm>
          <a:custGeom>
            <a:avLst/>
            <a:gdLst/>
            <a:ahLst/>
            <a:cxnLst/>
            <a:rect l="l" t="t" r="r" b="b"/>
            <a:pathLst>
              <a:path w="514557" h="618086">
                <a:moveTo>
                  <a:pt x="0" y="0"/>
                </a:moveTo>
                <a:lnTo>
                  <a:pt x="514556" y="0"/>
                </a:lnTo>
                <a:lnTo>
                  <a:pt x="514556" y="618087"/>
                </a:lnTo>
                <a:lnTo>
                  <a:pt x="0" y="618087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63" name="TextBox 63"/>
          <p:cNvSpPr txBox="1"/>
          <p:nvPr/>
        </p:nvSpPr>
        <p:spPr>
          <a:xfrm>
            <a:off x="4319662" y="3106737"/>
            <a:ext cx="1647676" cy="4496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66"/>
              </a:lnSpc>
              <a:spcBef>
                <a:spcPct val="0"/>
              </a:spcBef>
            </a:pPr>
            <a:r>
              <a:rPr lang="en-US" sz="2547" b="1">
                <a:solidFill>
                  <a:srgbClr val="000000"/>
                </a:solidFill>
                <a:latin typeface="Garamond Bold"/>
                <a:ea typeface="Garamond Bold"/>
                <a:cs typeface="Garamond Bold"/>
                <a:sym typeface="Garamond Bold"/>
              </a:rPr>
              <a:t>Debilidades</a:t>
            </a:r>
          </a:p>
        </p:txBody>
      </p:sp>
      <p:sp>
        <p:nvSpPr>
          <p:cNvPr id="64" name="TextBox 64"/>
          <p:cNvSpPr txBox="1"/>
          <p:nvPr/>
        </p:nvSpPr>
        <p:spPr>
          <a:xfrm>
            <a:off x="2783648" y="5166520"/>
            <a:ext cx="245864" cy="6335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37"/>
              </a:lnSpc>
              <a:spcBef>
                <a:spcPct val="0"/>
              </a:spcBef>
            </a:pPr>
            <a:r>
              <a:rPr lang="en-US" sz="4438" spc="177">
                <a:solidFill>
                  <a:srgbClr val="C7B384"/>
                </a:solidFill>
                <a:latin typeface="Chau Philomene"/>
                <a:ea typeface="Chau Philomene"/>
                <a:cs typeface="Chau Philomene"/>
                <a:sym typeface="Chau Philomene"/>
              </a:rPr>
              <a:t>&lt;</a:t>
            </a:r>
          </a:p>
        </p:txBody>
      </p:sp>
      <p:sp>
        <p:nvSpPr>
          <p:cNvPr id="65" name="TextBox 65"/>
          <p:cNvSpPr txBox="1"/>
          <p:nvPr/>
        </p:nvSpPr>
        <p:spPr>
          <a:xfrm>
            <a:off x="3469554" y="4718508"/>
            <a:ext cx="856152" cy="2348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07"/>
              </a:lnSpc>
            </a:pPr>
            <a:r>
              <a:rPr lang="en-US" sz="129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Hueso roto</a:t>
            </a:r>
          </a:p>
        </p:txBody>
      </p:sp>
      <p:sp>
        <p:nvSpPr>
          <p:cNvPr id="66" name="TextBox 66"/>
          <p:cNvSpPr txBox="1"/>
          <p:nvPr/>
        </p:nvSpPr>
        <p:spPr>
          <a:xfrm>
            <a:off x="6241213" y="4718508"/>
            <a:ext cx="741712" cy="2348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07"/>
              </a:lnSpc>
            </a:pPr>
            <a:r>
              <a:rPr lang="en-US" sz="129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Maldicion</a:t>
            </a:r>
          </a:p>
        </p:txBody>
      </p:sp>
      <p:sp>
        <p:nvSpPr>
          <p:cNvPr id="67" name="TextBox 67"/>
          <p:cNvSpPr txBox="1"/>
          <p:nvPr/>
        </p:nvSpPr>
        <p:spPr>
          <a:xfrm>
            <a:off x="5344418" y="4718508"/>
            <a:ext cx="691048" cy="2348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07"/>
              </a:lnSpc>
            </a:pPr>
            <a:r>
              <a:rPr lang="en-US" sz="129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Infeccion</a:t>
            </a:r>
          </a:p>
        </p:txBody>
      </p:sp>
      <p:sp>
        <p:nvSpPr>
          <p:cNvPr id="68" name="TextBox 68"/>
          <p:cNvSpPr txBox="1"/>
          <p:nvPr/>
        </p:nvSpPr>
        <p:spPr>
          <a:xfrm>
            <a:off x="4488410" y="4718508"/>
            <a:ext cx="627816" cy="2348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07"/>
              </a:lnSpc>
            </a:pPr>
            <a:r>
              <a:rPr lang="en-US" sz="129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Veneno</a:t>
            </a:r>
          </a:p>
        </p:txBody>
      </p:sp>
      <p:sp>
        <p:nvSpPr>
          <p:cNvPr id="69" name="TextBox 69"/>
          <p:cNvSpPr txBox="1"/>
          <p:nvPr/>
        </p:nvSpPr>
        <p:spPr>
          <a:xfrm>
            <a:off x="3668186" y="5819339"/>
            <a:ext cx="458889" cy="2348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07"/>
              </a:lnSpc>
            </a:pPr>
            <a:r>
              <a:rPr lang="en-US" sz="129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Robar</a:t>
            </a:r>
          </a:p>
        </p:txBody>
      </p:sp>
      <p:grpSp>
        <p:nvGrpSpPr>
          <p:cNvPr id="70" name="Group 70"/>
          <p:cNvGrpSpPr/>
          <p:nvPr/>
        </p:nvGrpSpPr>
        <p:grpSpPr>
          <a:xfrm>
            <a:off x="2515820" y="562537"/>
            <a:ext cx="5467521" cy="8771748"/>
            <a:chOff x="0" y="0"/>
            <a:chExt cx="1440006" cy="2310255"/>
          </a:xfrm>
        </p:grpSpPr>
        <p:sp>
          <p:nvSpPr>
            <p:cNvPr id="71" name="Freeform 71"/>
            <p:cNvSpPr/>
            <p:nvPr/>
          </p:nvSpPr>
          <p:spPr>
            <a:xfrm>
              <a:off x="0" y="0"/>
              <a:ext cx="1440006" cy="2310255"/>
            </a:xfrm>
            <a:custGeom>
              <a:avLst/>
              <a:gdLst/>
              <a:ahLst/>
              <a:cxnLst/>
              <a:rect l="l" t="t" r="r" b="b"/>
              <a:pathLst>
                <a:path w="1440006" h="2310255">
                  <a:moveTo>
                    <a:pt x="0" y="0"/>
                  </a:moveTo>
                  <a:lnTo>
                    <a:pt x="1440006" y="0"/>
                  </a:lnTo>
                  <a:lnTo>
                    <a:pt x="1440006" y="2310255"/>
                  </a:lnTo>
                  <a:lnTo>
                    <a:pt x="0" y="2310255"/>
                  </a:lnTo>
                  <a:close/>
                </a:path>
              </a:pathLst>
            </a:custGeom>
            <a:solidFill>
              <a:srgbClr val="000000">
                <a:alpha val="34902"/>
              </a:srgbClr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72" name="TextBox 72"/>
            <p:cNvSpPr txBox="1"/>
            <p:nvPr/>
          </p:nvSpPr>
          <p:spPr>
            <a:xfrm>
              <a:off x="0" y="19050"/>
              <a:ext cx="1440006" cy="22912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2"/>
                </a:lnSpc>
              </a:pPr>
              <a:endParaRPr/>
            </a:p>
          </p:txBody>
        </p:sp>
      </p:grpSp>
      <p:sp>
        <p:nvSpPr>
          <p:cNvPr id="73" name="Freeform 73"/>
          <p:cNvSpPr/>
          <p:nvPr/>
        </p:nvSpPr>
        <p:spPr>
          <a:xfrm>
            <a:off x="3192826" y="3012359"/>
            <a:ext cx="3901348" cy="4786930"/>
          </a:xfrm>
          <a:custGeom>
            <a:avLst/>
            <a:gdLst/>
            <a:ahLst/>
            <a:cxnLst/>
            <a:rect l="l" t="t" r="r" b="b"/>
            <a:pathLst>
              <a:path w="3901348" h="4786930">
                <a:moveTo>
                  <a:pt x="0" y="0"/>
                </a:moveTo>
                <a:lnTo>
                  <a:pt x="3901348" y="0"/>
                </a:lnTo>
                <a:lnTo>
                  <a:pt x="3901348" y="4786930"/>
                </a:lnTo>
                <a:lnTo>
                  <a:pt x="0" y="478693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alphaModFix amt="93000"/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74" name="TextBox 74"/>
          <p:cNvSpPr txBox="1"/>
          <p:nvPr/>
        </p:nvSpPr>
        <p:spPr>
          <a:xfrm>
            <a:off x="3903651" y="5513070"/>
            <a:ext cx="2509601" cy="3157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344"/>
              </a:lnSpc>
              <a:spcBef>
                <a:spcPct val="0"/>
              </a:spcBef>
            </a:pPr>
            <a:r>
              <a:rPr lang="en-US" sz="2150" b="1" spc="86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CAUSA DE EFECTO</a:t>
            </a:r>
          </a:p>
        </p:txBody>
      </p:sp>
      <p:sp>
        <p:nvSpPr>
          <p:cNvPr id="75" name="TextBox 75"/>
          <p:cNvSpPr txBox="1"/>
          <p:nvPr/>
        </p:nvSpPr>
        <p:spPr>
          <a:xfrm>
            <a:off x="4328084" y="6400364"/>
            <a:ext cx="1842993" cy="314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344"/>
              </a:lnSpc>
              <a:spcBef>
                <a:spcPct val="0"/>
              </a:spcBef>
            </a:pPr>
            <a:r>
              <a:rPr lang="en-US" sz="2150" b="1" spc="86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ESTADISTICA</a:t>
            </a:r>
          </a:p>
        </p:txBody>
      </p:sp>
      <p:sp>
        <p:nvSpPr>
          <p:cNvPr id="76" name="TextBox 76"/>
          <p:cNvSpPr txBox="1"/>
          <p:nvPr/>
        </p:nvSpPr>
        <p:spPr>
          <a:xfrm>
            <a:off x="4271470" y="3985008"/>
            <a:ext cx="1680564" cy="5021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216"/>
              </a:lnSpc>
              <a:spcBef>
                <a:spcPct val="0"/>
              </a:spcBef>
            </a:pPr>
            <a:r>
              <a:rPr lang="en-US" sz="2950" b="1" spc="118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NOMBRE</a:t>
            </a:r>
          </a:p>
        </p:txBody>
      </p:sp>
      <p:sp>
        <p:nvSpPr>
          <p:cNvPr id="77" name="TextBox 77"/>
          <p:cNvSpPr txBox="1"/>
          <p:nvPr/>
        </p:nvSpPr>
        <p:spPr>
          <a:xfrm>
            <a:off x="3861426" y="4709650"/>
            <a:ext cx="2509601" cy="3157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344"/>
              </a:lnSpc>
              <a:spcBef>
                <a:spcPct val="0"/>
              </a:spcBef>
            </a:pPr>
            <a:r>
              <a:rPr lang="en-US" sz="2150" b="1" spc="86" dirty="0" err="1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SELECCIONA</a:t>
            </a:r>
            <a:r>
              <a:rPr lang="en-US" sz="2150" b="1" spc="86" dirty="0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 ICON</a:t>
            </a:r>
          </a:p>
        </p:txBody>
      </p:sp>
      <p:sp>
        <p:nvSpPr>
          <p:cNvPr id="78" name="Rectángulo 77">
            <a:hlinkClick r:id="rId15" action="ppaction://hlinksldjump"/>
            <a:extLst>
              <a:ext uri="{FF2B5EF4-FFF2-40B4-BE49-F238E27FC236}">
                <a16:creationId xmlns:a16="http://schemas.microsoft.com/office/drawing/2014/main" id="{73008D8A-036A-548E-84F7-474C4881AE36}"/>
              </a:ext>
            </a:extLst>
          </p:cNvPr>
          <p:cNvSpPr/>
          <p:nvPr/>
        </p:nvSpPr>
        <p:spPr>
          <a:xfrm>
            <a:off x="3861426" y="4709650"/>
            <a:ext cx="2551826" cy="2503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977351" y="2327775"/>
            <a:ext cx="8560271" cy="5300779"/>
          </a:xfrm>
          <a:custGeom>
            <a:avLst/>
            <a:gdLst/>
            <a:ahLst/>
            <a:cxnLst/>
            <a:rect l="l" t="t" r="r" b="b"/>
            <a:pathLst>
              <a:path w="8560271" h="5300779">
                <a:moveTo>
                  <a:pt x="0" y="0"/>
                </a:moveTo>
                <a:lnTo>
                  <a:pt x="8560271" y="0"/>
                </a:lnTo>
                <a:lnTo>
                  <a:pt x="8560271" y="5300779"/>
                </a:lnTo>
                <a:lnTo>
                  <a:pt x="0" y="53007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8947" r="-10484"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3" name="Freeform 3"/>
          <p:cNvSpPr/>
          <p:nvPr/>
        </p:nvSpPr>
        <p:spPr>
          <a:xfrm>
            <a:off x="2465516" y="0"/>
            <a:ext cx="5581047" cy="10287000"/>
          </a:xfrm>
          <a:custGeom>
            <a:avLst/>
            <a:gdLst/>
            <a:ahLst/>
            <a:cxnLst/>
            <a:rect l="l" t="t" r="r" b="b"/>
            <a:pathLst>
              <a:path w="5581047" h="10287000">
                <a:moveTo>
                  <a:pt x="0" y="0"/>
                </a:moveTo>
                <a:lnTo>
                  <a:pt x="5581047" y="0"/>
                </a:lnTo>
                <a:lnTo>
                  <a:pt x="5581047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w="9525" cap="sq">
            <a:solidFill>
              <a:srgbClr val="FEFEFE"/>
            </a:solidFill>
            <a:prstDash val="solid"/>
            <a:miter/>
          </a:ln>
        </p:spPr>
        <p:txBody>
          <a:bodyPr/>
          <a:lstStyle/>
          <a:p>
            <a:endParaRPr lang="es-CO"/>
          </a:p>
        </p:txBody>
      </p:sp>
      <p:sp>
        <p:nvSpPr>
          <p:cNvPr id="4" name="Freeform 4"/>
          <p:cNvSpPr/>
          <p:nvPr/>
        </p:nvSpPr>
        <p:spPr>
          <a:xfrm rot="5400000">
            <a:off x="977351" y="2327775"/>
            <a:ext cx="8560271" cy="5300779"/>
          </a:xfrm>
          <a:custGeom>
            <a:avLst/>
            <a:gdLst/>
            <a:ahLst/>
            <a:cxnLst/>
            <a:rect l="l" t="t" r="r" b="b"/>
            <a:pathLst>
              <a:path w="8560271" h="5300779">
                <a:moveTo>
                  <a:pt x="0" y="0"/>
                </a:moveTo>
                <a:lnTo>
                  <a:pt x="8560271" y="0"/>
                </a:lnTo>
                <a:lnTo>
                  <a:pt x="8560271" y="5300779"/>
                </a:lnTo>
                <a:lnTo>
                  <a:pt x="0" y="530077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3809" b="-3809"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5" name="Freeform 5"/>
          <p:cNvSpPr/>
          <p:nvPr/>
        </p:nvSpPr>
        <p:spPr>
          <a:xfrm>
            <a:off x="2559546" y="698029"/>
            <a:ext cx="5348330" cy="5348330"/>
          </a:xfrm>
          <a:custGeom>
            <a:avLst/>
            <a:gdLst/>
            <a:ahLst/>
            <a:cxnLst/>
            <a:rect l="l" t="t" r="r" b="b"/>
            <a:pathLst>
              <a:path w="5348330" h="5348330">
                <a:moveTo>
                  <a:pt x="0" y="0"/>
                </a:moveTo>
                <a:lnTo>
                  <a:pt x="5348330" y="0"/>
                </a:lnTo>
                <a:lnTo>
                  <a:pt x="5348330" y="5348329"/>
                </a:lnTo>
                <a:lnTo>
                  <a:pt x="0" y="534832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25046" b="-25046"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6" name="Freeform 6"/>
          <p:cNvSpPr/>
          <p:nvPr/>
        </p:nvSpPr>
        <p:spPr>
          <a:xfrm>
            <a:off x="2547455" y="484702"/>
            <a:ext cx="5401639" cy="8811716"/>
          </a:xfrm>
          <a:custGeom>
            <a:avLst/>
            <a:gdLst/>
            <a:ahLst/>
            <a:cxnLst/>
            <a:rect l="l" t="t" r="r" b="b"/>
            <a:pathLst>
              <a:path w="5401639" h="8811716">
                <a:moveTo>
                  <a:pt x="0" y="0"/>
                </a:moveTo>
                <a:lnTo>
                  <a:pt x="5401640" y="0"/>
                </a:lnTo>
                <a:lnTo>
                  <a:pt x="5401640" y="8811715"/>
                </a:lnTo>
                <a:lnTo>
                  <a:pt x="0" y="881171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4342" r="-4342"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7" name="Group 7"/>
          <p:cNvGrpSpPr/>
          <p:nvPr/>
        </p:nvGrpSpPr>
        <p:grpSpPr>
          <a:xfrm>
            <a:off x="3170814" y="2763217"/>
            <a:ext cx="4173344" cy="4151289"/>
            <a:chOff x="0" y="0"/>
            <a:chExt cx="1099152" cy="109334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099152" cy="1093344"/>
            </a:xfrm>
            <a:custGeom>
              <a:avLst/>
              <a:gdLst/>
              <a:ahLst/>
              <a:cxnLst/>
              <a:rect l="l" t="t" r="r" b="b"/>
              <a:pathLst>
                <a:path w="1099152" h="1093344">
                  <a:moveTo>
                    <a:pt x="94609" y="0"/>
                  </a:moveTo>
                  <a:lnTo>
                    <a:pt x="1004543" y="0"/>
                  </a:lnTo>
                  <a:cubicBezTo>
                    <a:pt x="1029635" y="0"/>
                    <a:pt x="1053699" y="9968"/>
                    <a:pt x="1071442" y="27710"/>
                  </a:cubicBezTo>
                  <a:cubicBezTo>
                    <a:pt x="1089184" y="45453"/>
                    <a:pt x="1099152" y="69517"/>
                    <a:pt x="1099152" y="94609"/>
                  </a:cubicBezTo>
                  <a:lnTo>
                    <a:pt x="1099152" y="998734"/>
                  </a:lnTo>
                  <a:cubicBezTo>
                    <a:pt x="1099152" y="1050985"/>
                    <a:pt x="1056794" y="1093344"/>
                    <a:pt x="1004543" y="1093344"/>
                  </a:cubicBezTo>
                  <a:lnTo>
                    <a:pt x="94609" y="1093344"/>
                  </a:lnTo>
                  <a:cubicBezTo>
                    <a:pt x="42358" y="1093344"/>
                    <a:pt x="0" y="1050985"/>
                    <a:pt x="0" y="998734"/>
                  </a:cubicBezTo>
                  <a:lnTo>
                    <a:pt x="0" y="94609"/>
                  </a:lnTo>
                  <a:cubicBezTo>
                    <a:pt x="0" y="42358"/>
                    <a:pt x="42358" y="0"/>
                    <a:pt x="94609" y="0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19050"/>
              <a:ext cx="1099152" cy="10742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2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3170814" y="2763217"/>
            <a:ext cx="4173344" cy="4151289"/>
            <a:chOff x="0" y="0"/>
            <a:chExt cx="1099152" cy="1093344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099152" cy="1093344"/>
            </a:xfrm>
            <a:custGeom>
              <a:avLst/>
              <a:gdLst/>
              <a:ahLst/>
              <a:cxnLst/>
              <a:rect l="l" t="t" r="r" b="b"/>
              <a:pathLst>
                <a:path w="1099152" h="1093344">
                  <a:moveTo>
                    <a:pt x="94609" y="0"/>
                  </a:moveTo>
                  <a:lnTo>
                    <a:pt x="1004543" y="0"/>
                  </a:lnTo>
                  <a:cubicBezTo>
                    <a:pt x="1029635" y="0"/>
                    <a:pt x="1053699" y="9968"/>
                    <a:pt x="1071442" y="27710"/>
                  </a:cubicBezTo>
                  <a:cubicBezTo>
                    <a:pt x="1089184" y="45453"/>
                    <a:pt x="1099152" y="69517"/>
                    <a:pt x="1099152" y="94609"/>
                  </a:cubicBezTo>
                  <a:lnTo>
                    <a:pt x="1099152" y="998734"/>
                  </a:lnTo>
                  <a:cubicBezTo>
                    <a:pt x="1099152" y="1050985"/>
                    <a:pt x="1056794" y="1093344"/>
                    <a:pt x="1004543" y="1093344"/>
                  </a:cubicBezTo>
                  <a:lnTo>
                    <a:pt x="94609" y="1093344"/>
                  </a:lnTo>
                  <a:cubicBezTo>
                    <a:pt x="42358" y="1093344"/>
                    <a:pt x="0" y="1050985"/>
                    <a:pt x="0" y="998734"/>
                  </a:cubicBezTo>
                  <a:lnTo>
                    <a:pt x="0" y="94609"/>
                  </a:lnTo>
                  <a:cubicBezTo>
                    <a:pt x="0" y="42358"/>
                    <a:pt x="42358" y="0"/>
                    <a:pt x="94609" y="0"/>
                  </a:cubicBezTo>
                  <a:close/>
                </a:path>
              </a:pathLst>
            </a:custGeom>
            <a:solidFill>
              <a:srgbClr val="000000">
                <a:alpha val="60000"/>
              </a:srgbClr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19050"/>
              <a:ext cx="1099152" cy="10742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2"/>
                </a:lnSpc>
              </a:pPr>
              <a:endParaRPr/>
            </a:p>
          </p:txBody>
        </p:sp>
      </p:grpSp>
      <p:sp>
        <p:nvSpPr>
          <p:cNvPr id="13" name="AutoShape 13"/>
          <p:cNvSpPr/>
          <p:nvPr/>
        </p:nvSpPr>
        <p:spPr>
          <a:xfrm>
            <a:off x="3602355" y="4007934"/>
            <a:ext cx="3291840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O"/>
          </a:p>
        </p:txBody>
      </p:sp>
      <p:grpSp>
        <p:nvGrpSpPr>
          <p:cNvPr id="14" name="Group 14"/>
          <p:cNvGrpSpPr/>
          <p:nvPr/>
        </p:nvGrpSpPr>
        <p:grpSpPr>
          <a:xfrm>
            <a:off x="3714436" y="5924324"/>
            <a:ext cx="3086100" cy="662727"/>
            <a:chOff x="0" y="0"/>
            <a:chExt cx="812800" cy="174545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174545"/>
            </a:xfrm>
            <a:custGeom>
              <a:avLst/>
              <a:gdLst/>
              <a:ahLst/>
              <a:cxnLst/>
              <a:rect l="l" t="t" r="r" b="b"/>
              <a:pathLst>
                <a:path w="812800" h="174545">
                  <a:moveTo>
                    <a:pt x="87273" y="0"/>
                  </a:moveTo>
                  <a:lnTo>
                    <a:pt x="725527" y="0"/>
                  </a:lnTo>
                  <a:cubicBezTo>
                    <a:pt x="748673" y="0"/>
                    <a:pt x="770872" y="9195"/>
                    <a:pt x="787238" y="25562"/>
                  </a:cubicBezTo>
                  <a:cubicBezTo>
                    <a:pt x="803605" y="41928"/>
                    <a:pt x="812800" y="64127"/>
                    <a:pt x="812800" y="87273"/>
                  </a:cubicBezTo>
                  <a:lnTo>
                    <a:pt x="812800" y="87273"/>
                  </a:lnTo>
                  <a:cubicBezTo>
                    <a:pt x="812800" y="110419"/>
                    <a:pt x="803605" y="132617"/>
                    <a:pt x="787238" y="148984"/>
                  </a:cubicBezTo>
                  <a:cubicBezTo>
                    <a:pt x="770872" y="165351"/>
                    <a:pt x="748673" y="174545"/>
                    <a:pt x="725527" y="174545"/>
                  </a:cubicBezTo>
                  <a:lnTo>
                    <a:pt x="87273" y="174545"/>
                  </a:lnTo>
                  <a:cubicBezTo>
                    <a:pt x="64127" y="174545"/>
                    <a:pt x="41928" y="165351"/>
                    <a:pt x="25562" y="148984"/>
                  </a:cubicBezTo>
                  <a:cubicBezTo>
                    <a:pt x="9195" y="132617"/>
                    <a:pt x="0" y="110419"/>
                    <a:pt x="0" y="87273"/>
                  </a:cubicBezTo>
                  <a:lnTo>
                    <a:pt x="0" y="87273"/>
                  </a:lnTo>
                  <a:cubicBezTo>
                    <a:pt x="0" y="64127"/>
                    <a:pt x="9195" y="41928"/>
                    <a:pt x="25562" y="25562"/>
                  </a:cubicBezTo>
                  <a:cubicBezTo>
                    <a:pt x="41928" y="9195"/>
                    <a:pt x="64127" y="0"/>
                    <a:pt x="87273" y="0"/>
                  </a:cubicBezTo>
                  <a:close/>
                </a:path>
              </a:pathLst>
            </a:custGeom>
            <a:solidFill>
              <a:srgbClr val="434A54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19050"/>
              <a:ext cx="812800" cy="1554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2"/>
                </a:lnSpc>
              </a:pPr>
              <a:r>
                <a:rPr lang="en-US" sz="2038" b="1" spc="81" dirty="0">
                  <a:solidFill>
                    <a:srgbClr val="FFFFFF"/>
                  </a:solidFill>
                  <a:latin typeface="Now Bold"/>
                  <a:ea typeface="Now Bold"/>
                  <a:cs typeface="Now Bold"/>
                  <a:sym typeface="Now Bold"/>
                </a:rPr>
                <a:t>INGRESAR</a:t>
              </a:r>
              <a:endParaRPr lang="en-US" sz="2038" b="1" spc="81" dirty="0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  <a:hlinkClick r:id="rId8" action="ppaction://hlinksldjump"/>
              </a:endParaRP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3714436" y="5148107"/>
            <a:ext cx="3086100" cy="538093"/>
            <a:chOff x="0" y="0"/>
            <a:chExt cx="812800" cy="14172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141720"/>
            </a:xfrm>
            <a:custGeom>
              <a:avLst/>
              <a:gdLst/>
              <a:ahLst/>
              <a:cxnLst/>
              <a:rect l="l" t="t" r="r" b="b"/>
              <a:pathLst>
                <a:path w="812800" h="141720">
                  <a:moveTo>
                    <a:pt x="42647" y="0"/>
                  </a:moveTo>
                  <a:lnTo>
                    <a:pt x="770153" y="0"/>
                  </a:lnTo>
                  <a:cubicBezTo>
                    <a:pt x="781464" y="0"/>
                    <a:pt x="792311" y="4493"/>
                    <a:pt x="800309" y="12491"/>
                  </a:cubicBezTo>
                  <a:cubicBezTo>
                    <a:pt x="808307" y="20489"/>
                    <a:pt x="812800" y="31336"/>
                    <a:pt x="812800" y="42647"/>
                  </a:cubicBezTo>
                  <a:lnTo>
                    <a:pt x="812800" y="99073"/>
                  </a:lnTo>
                  <a:cubicBezTo>
                    <a:pt x="812800" y="110384"/>
                    <a:pt x="808307" y="121231"/>
                    <a:pt x="800309" y="129229"/>
                  </a:cubicBezTo>
                  <a:cubicBezTo>
                    <a:pt x="792311" y="137227"/>
                    <a:pt x="781464" y="141720"/>
                    <a:pt x="770153" y="141720"/>
                  </a:cubicBezTo>
                  <a:lnTo>
                    <a:pt x="42647" y="141720"/>
                  </a:lnTo>
                  <a:cubicBezTo>
                    <a:pt x="31336" y="141720"/>
                    <a:pt x="20489" y="137227"/>
                    <a:pt x="12491" y="129229"/>
                  </a:cubicBezTo>
                  <a:cubicBezTo>
                    <a:pt x="4493" y="121231"/>
                    <a:pt x="0" y="110384"/>
                    <a:pt x="0" y="99073"/>
                  </a:cubicBezTo>
                  <a:lnTo>
                    <a:pt x="0" y="42647"/>
                  </a:lnTo>
                  <a:cubicBezTo>
                    <a:pt x="0" y="31336"/>
                    <a:pt x="4493" y="20489"/>
                    <a:pt x="12491" y="12491"/>
                  </a:cubicBezTo>
                  <a:cubicBezTo>
                    <a:pt x="20489" y="4493"/>
                    <a:pt x="31336" y="0"/>
                    <a:pt x="42647" y="0"/>
                  </a:cubicBezTo>
                  <a:close/>
                </a:path>
              </a:pathLst>
            </a:custGeom>
            <a:solidFill>
              <a:srgbClr val="333333">
                <a:alpha val="69804"/>
              </a:srgbClr>
            </a:solidFill>
            <a:ln w="9525" cap="sq">
              <a:solidFill>
                <a:srgbClr val="FFFFFF">
                  <a:alpha val="69804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s-CO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57150"/>
              <a:ext cx="812800" cy="1988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146"/>
                </a:lnSpc>
                <a:spcBef>
                  <a:spcPct val="0"/>
                </a:spcBef>
              </a:pPr>
              <a:r>
                <a:rPr lang="en-US" sz="2247">
                  <a:solidFill>
                    <a:srgbClr val="E4E1E1">
                      <a:alpha val="69804"/>
                    </a:srgbClr>
                  </a:solidFill>
                  <a:latin typeface="Garamond"/>
                  <a:ea typeface="Garamond"/>
                  <a:cs typeface="Garamond"/>
                  <a:sym typeface="Garamond"/>
                </a:rPr>
                <a:t>Codigo</a:t>
              </a:r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4267063" y="3429344"/>
            <a:ext cx="1977954" cy="5156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26"/>
              </a:lnSpc>
            </a:pPr>
            <a:r>
              <a:rPr lang="en-US" sz="2947">
                <a:solidFill>
                  <a:srgbClr val="E4E1E1"/>
                </a:solidFill>
                <a:latin typeface="Garamond"/>
                <a:ea typeface="Garamond"/>
                <a:cs typeface="Garamond"/>
                <a:sym typeface="Garamond"/>
              </a:rPr>
              <a:t>Game Master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4337731" y="4183475"/>
            <a:ext cx="1821089" cy="6407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106"/>
              </a:lnSpc>
              <a:spcBef>
                <a:spcPct val="0"/>
              </a:spcBef>
            </a:pPr>
            <a:r>
              <a:rPr lang="en-US" sz="3647" u="none" strike="noStrike">
                <a:solidFill>
                  <a:srgbClr val="E4E1E1"/>
                </a:solidFill>
                <a:latin typeface="Garamond"/>
                <a:ea typeface="Garamond"/>
                <a:cs typeface="Garamond"/>
                <a:sym typeface="Garamond"/>
              </a:rPr>
              <a:t>Personaje</a:t>
            </a:r>
          </a:p>
        </p:txBody>
      </p:sp>
      <p:pic>
        <p:nvPicPr>
          <p:cNvPr id="22" name="Imagen 21">
            <a:hlinkClick r:id="rId8" action="ppaction://hlinksldjump"/>
            <a:extLst>
              <a:ext uri="{FF2B5EF4-FFF2-40B4-BE49-F238E27FC236}">
                <a16:creationId xmlns:a16="http://schemas.microsoft.com/office/drawing/2014/main" id="{0A43F219-C41D-91D5-E90C-BA4419A58FF9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5000"/>
          </a:blip>
          <a:stretch>
            <a:fillRect/>
          </a:stretch>
        </p:blipFill>
        <p:spPr>
          <a:xfrm>
            <a:off x="3709596" y="5899527"/>
            <a:ext cx="3090940" cy="66452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977351" y="2327775"/>
            <a:ext cx="8560271" cy="5300779"/>
          </a:xfrm>
          <a:custGeom>
            <a:avLst/>
            <a:gdLst/>
            <a:ahLst/>
            <a:cxnLst/>
            <a:rect l="l" t="t" r="r" b="b"/>
            <a:pathLst>
              <a:path w="8560271" h="5300779">
                <a:moveTo>
                  <a:pt x="0" y="0"/>
                </a:moveTo>
                <a:lnTo>
                  <a:pt x="8560271" y="0"/>
                </a:lnTo>
                <a:lnTo>
                  <a:pt x="8560271" y="5300779"/>
                </a:lnTo>
                <a:lnTo>
                  <a:pt x="0" y="53007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8947" r="-10484"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3" name="Freeform 3"/>
          <p:cNvSpPr/>
          <p:nvPr/>
        </p:nvSpPr>
        <p:spPr>
          <a:xfrm>
            <a:off x="2465516" y="0"/>
            <a:ext cx="5581047" cy="10287000"/>
          </a:xfrm>
          <a:custGeom>
            <a:avLst/>
            <a:gdLst/>
            <a:ahLst/>
            <a:cxnLst/>
            <a:rect l="l" t="t" r="r" b="b"/>
            <a:pathLst>
              <a:path w="5581047" h="10287000">
                <a:moveTo>
                  <a:pt x="0" y="0"/>
                </a:moveTo>
                <a:lnTo>
                  <a:pt x="5581047" y="0"/>
                </a:lnTo>
                <a:lnTo>
                  <a:pt x="5581047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w="9525" cap="sq">
            <a:solidFill>
              <a:srgbClr val="FEFEFE"/>
            </a:solidFill>
            <a:prstDash val="solid"/>
            <a:miter/>
          </a:ln>
        </p:spPr>
        <p:txBody>
          <a:bodyPr/>
          <a:lstStyle/>
          <a:p>
            <a:endParaRPr lang="es-CO"/>
          </a:p>
        </p:txBody>
      </p:sp>
      <p:sp>
        <p:nvSpPr>
          <p:cNvPr id="4" name="Freeform 4"/>
          <p:cNvSpPr/>
          <p:nvPr/>
        </p:nvSpPr>
        <p:spPr>
          <a:xfrm rot="5400000">
            <a:off x="977351" y="2327775"/>
            <a:ext cx="8560271" cy="5300779"/>
          </a:xfrm>
          <a:custGeom>
            <a:avLst/>
            <a:gdLst/>
            <a:ahLst/>
            <a:cxnLst/>
            <a:rect l="l" t="t" r="r" b="b"/>
            <a:pathLst>
              <a:path w="8560271" h="5300779">
                <a:moveTo>
                  <a:pt x="0" y="0"/>
                </a:moveTo>
                <a:lnTo>
                  <a:pt x="8560271" y="0"/>
                </a:lnTo>
                <a:lnTo>
                  <a:pt x="8560271" y="5300779"/>
                </a:lnTo>
                <a:lnTo>
                  <a:pt x="0" y="530077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3809" b="-3809"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5" name="Freeform 5"/>
          <p:cNvSpPr/>
          <p:nvPr/>
        </p:nvSpPr>
        <p:spPr>
          <a:xfrm>
            <a:off x="2559546" y="698029"/>
            <a:ext cx="5348330" cy="5348330"/>
          </a:xfrm>
          <a:custGeom>
            <a:avLst/>
            <a:gdLst/>
            <a:ahLst/>
            <a:cxnLst/>
            <a:rect l="l" t="t" r="r" b="b"/>
            <a:pathLst>
              <a:path w="5348330" h="5348330">
                <a:moveTo>
                  <a:pt x="0" y="0"/>
                </a:moveTo>
                <a:lnTo>
                  <a:pt x="5348330" y="0"/>
                </a:lnTo>
                <a:lnTo>
                  <a:pt x="5348330" y="5348329"/>
                </a:lnTo>
                <a:lnTo>
                  <a:pt x="0" y="534832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25046" b="-25046"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6" name="Freeform 6"/>
          <p:cNvSpPr/>
          <p:nvPr/>
        </p:nvSpPr>
        <p:spPr>
          <a:xfrm>
            <a:off x="2547455" y="484702"/>
            <a:ext cx="5401639" cy="8811716"/>
          </a:xfrm>
          <a:custGeom>
            <a:avLst/>
            <a:gdLst/>
            <a:ahLst/>
            <a:cxnLst/>
            <a:rect l="l" t="t" r="r" b="b"/>
            <a:pathLst>
              <a:path w="5401639" h="8811716">
                <a:moveTo>
                  <a:pt x="0" y="0"/>
                </a:moveTo>
                <a:lnTo>
                  <a:pt x="5401640" y="0"/>
                </a:lnTo>
                <a:lnTo>
                  <a:pt x="5401640" y="8811715"/>
                </a:lnTo>
                <a:lnTo>
                  <a:pt x="0" y="881171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4342" r="-4342"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7" name="Group 7"/>
          <p:cNvGrpSpPr/>
          <p:nvPr/>
        </p:nvGrpSpPr>
        <p:grpSpPr>
          <a:xfrm>
            <a:off x="3170814" y="2763217"/>
            <a:ext cx="4173344" cy="4151289"/>
            <a:chOff x="0" y="0"/>
            <a:chExt cx="1099152" cy="109334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099152" cy="1093344"/>
            </a:xfrm>
            <a:custGeom>
              <a:avLst/>
              <a:gdLst/>
              <a:ahLst/>
              <a:cxnLst/>
              <a:rect l="l" t="t" r="r" b="b"/>
              <a:pathLst>
                <a:path w="1099152" h="1093344">
                  <a:moveTo>
                    <a:pt x="94609" y="0"/>
                  </a:moveTo>
                  <a:lnTo>
                    <a:pt x="1004543" y="0"/>
                  </a:lnTo>
                  <a:cubicBezTo>
                    <a:pt x="1029635" y="0"/>
                    <a:pt x="1053699" y="9968"/>
                    <a:pt x="1071442" y="27710"/>
                  </a:cubicBezTo>
                  <a:cubicBezTo>
                    <a:pt x="1089184" y="45453"/>
                    <a:pt x="1099152" y="69517"/>
                    <a:pt x="1099152" y="94609"/>
                  </a:cubicBezTo>
                  <a:lnTo>
                    <a:pt x="1099152" y="998734"/>
                  </a:lnTo>
                  <a:cubicBezTo>
                    <a:pt x="1099152" y="1050985"/>
                    <a:pt x="1056794" y="1093344"/>
                    <a:pt x="1004543" y="1093344"/>
                  </a:cubicBezTo>
                  <a:lnTo>
                    <a:pt x="94609" y="1093344"/>
                  </a:lnTo>
                  <a:cubicBezTo>
                    <a:pt x="42358" y="1093344"/>
                    <a:pt x="0" y="1050985"/>
                    <a:pt x="0" y="998734"/>
                  </a:cubicBezTo>
                  <a:lnTo>
                    <a:pt x="0" y="94609"/>
                  </a:lnTo>
                  <a:cubicBezTo>
                    <a:pt x="0" y="42358"/>
                    <a:pt x="42358" y="0"/>
                    <a:pt x="94609" y="0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19050"/>
              <a:ext cx="1099152" cy="10742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2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3170814" y="2763217"/>
            <a:ext cx="4173344" cy="4151289"/>
            <a:chOff x="0" y="0"/>
            <a:chExt cx="1099152" cy="1093344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099152" cy="1093344"/>
            </a:xfrm>
            <a:custGeom>
              <a:avLst/>
              <a:gdLst/>
              <a:ahLst/>
              <a:cxnLst/>
              <a:rect l="l" t="t" r="r" b="b"/>
              <a:pathLst>
                <a:path w="1099152" h="1093344">
                  <a:moveTo>
                    <a:pt x="94609" y="0"/>
                  </a:moveTo>
                  <a:lnTo>
                    <a:pt x="1004543" y="0"/>
                  </a:lnTo>
                  <a:cubicBezTo>
                    <a:pt x="1029635" y="0"/>
                    <a:pt x="1053699" y="9968"/>
                    <a:pt x="1071442" y="27710"/>
                  </a:cubicBezTo>
                  <a:cubicBezTo>
                    <a:pt x="1089184" y="45453"/>
                    <a:pt x="1099152" y="69517"/>
                    <a:pt x="1099152" y="94609"/>
                  </a:cubicBezTo>
                  <a:lnTo>
                    <a:pt x="1099152" y="998734"/>
                  </a:lnTo>
                  <a:cubicBezTo>
                    <a:pt x="1099152" y="1050985"/>
                    <a:pt x="1056794" y="1093344"/>
                    <a:pt x="1004543" y="1093344"/>
                  </a:cubicBezTo>
                  <a:lnTo>
                    <a:pt x="94609" y="1093344"/>
                  </a:lnTo>
                  <a:cubicBezTo>
                    <a:pt x="42358" y="1093344"/>
                    <a:pt x="0" y="1050985"/>
                    <a:pt x="0" y="998734"/>
                  </a:cubicBezTo>
                  <a:lnTo>
                    <a:pt x="0" y="94609"/>
                  </a:lnTo>
                  <a:cubicBezTo>
                    <a:pt x="0" y="42358"/>
                    <a:pt x="42358" y="0"/>
                    <a:pt x="94609" y="0"/>
                  </a:cubicBezTo>
                  <a:close/>
                </a:path>
              </a:pathLst>
            </a:custGeom>
            <a:solidFill>
              <a:srgbClr val="000000">
                <a:alpha val="60000"/>
              </a:srgbClr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19050"/>
              <a:ext cx="1099152" cy="10742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2"/>
                </a:lnSpc>
              </a:pPr>
              <a:endParaRPr/>
            </a:p>
          </p:txBody>
        </p:sp>
      </p:grpSp>
      <p:sp>
        <p:nvSpPr>
          <p:cNvPr id="13" name="AutoShape 13"/>
          <p:cNvSpPr/>
          <p:nvPr/>
        </p:nvSpPr>
        <p:spPr>
          <a:xfrm>
            <a:off x="3611566" y="5386160"/>
            <a:ext cx="3291840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O"/>
          </a:p>
        </p:txBody>
      </p:sp>
      <p:grpSp>
        <p:nvGrpSpPr>
          <p:cNvPr id="14" name="Group 14"/>
          <p:cNvGrpSpPr/>
          <p:nvPr/>
        </p:nvGrpSpPr>
        <p:grpSpPr>
          <a:xfrm>
            <a:off x="3714436" y="5924324"/>
            <a:ext cx="3086100" cy="662727"/>
            <a:chOff x="0" y="0"/>
            <a:chExt cx="812800" cy="174545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174545"/>
            </a:xfrm>
            <a:custGeom>
              <a:avLst/>
              <a:gdLst/>
              <a:ahLst/>
              <a:cxnLst/>
              <a:rect l="l" t="t" r="r" b="b"/>
              <a:pathLst>
                <a:path w="812800" h="174545">
                  <a:moveTo>
                    <a:pt x="87273" y="0"/>
                  </a:moveTo>
                  <a:lnTo>
                    <a:pt x="725527" y="0"/>
                  </a:lnTo>
                  <a:cubicBezTo>
                    <a:pt x="748673" y="0"/>
                    <a:pt x="770872" y="9195"/>
                    <a:pt x="787238" y="25562"/>
                  </a:cubicBezTo>
                  <a:cubicBezTo>
                    <a:pt x="803605" y="41928"/>
                    <a:pt x="812800" y="64127"/>
                    <a:pt x="812800" y="87273"/>
                  </a:cubicBezTo>
                  <a:lnTo>
                    <a:pt x="812800" y="87273"/>
                  </a:lnTo>
                  <a:cubicBezTo>
                    <a:pt x="812800" y="110419"/>
                    <a:pt x="803605" y="132617"/>
                    <a:pt x="787238" y="148984"/>
                  </a:cubicBezTo>
                  <a:cubicBezTo>
                    <a:pt x="770872" y="165351"/>
                    <a:pt x="748673" y="174545"/>
                    <a:pt x="725527" y="174545"/>
                  </a:cubicBezTo>
                  <a:lnTo>
                    <a:pt x="87273" y="174545"/>
                  </a:lnTo>
                  <a:cubicBezTo>
                    <a:pt x="64127" y="174545"/>
                    <a:pt x="41928" y="165351"/>
                    <a:pt x="25562" y="148984"/>
                  </a:cubicBezTo>
                  <a:cubicBezTo>
                    <a:pt x="9195" y="132617"/>
                    <a:pt x="0" y="110419"/>
                    <a:pt x="0" y="87273"/>
                  </a:cubicBezTo>
                  <a:lnTo>
                    <a:pt x="0" y="87273"/>
                  </a:lnTo>
                  <a:cubicBezTo>
                    <a:pt x="0" y="64127"/>
                    <a:pt x="9195" y="41928"/>
                    <a:pt x="25562" y="25562"/>
                  </a:cubicBezTo>
                  <a:cubicBezTo>
                    <a:pt x="41928" y="9195"/>
                    <a:pt x="64127" y="0"/>
                    <a:pt x="87273" y="0"/>
                  </a:cubicBezTo>
                  <a:close/>
                </a:path>
              </a:pathLst>
            </a:custGeom>
            <a:solidFill>
              <a:srgbClr val="434A54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19050"/>
              <a:ext cx="812800" cy="1554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2"/>
                </a:lnSpc>
              </a:pPr>
              <a:r>
                <a:rPr lang="en-US" sz="2038" b="1" spc="81" dirty="0">
                  <a:solidFill>
                    <a:srgbClr val="FFFFFF"/>
                  </a:solidFill>
                  <a:latin typeface="Now Bold"/>
                  <a:ea typeface="Now Bold"/>
                  <a:cs typeface="Now Bold"/>
                  <a:sym typeface="Now Bold"/>
                </a:rPr>
                <a:t>INGRESAR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3690661" y="3692662"/>
            <a:ext cx="3086100" cy="538093"/>
            <a:chOff x="0" y="0"/>
            <a:chExt cx="812800" cy="14172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141720"/>
            </a:xfrm>
            <a:custGeom>
              <a:avLst/>
              <a:gdLst/>
              <a:ahLst/>
              <a:cxnLst/>
              <a:rect l="l" t="t" r="r" b="b"/>
              <a:pathLst>
                <a:path w="812800" h="141720">
                  <a:moveTo>
                    <a:pt x="42647" y="0"/>
                  </a:moveTo>
                  <a:lnTo>
                    <a:pt x="770153" y="0"/>
                  </a:lnTo>
                  <a:cubicBezTo>
                    <a:pt x="781464" y="0"/>
                    <a:pt x="792311" y="4493"/>
                    <a:pt x="800309" y="12491"/>
                  </a:cubicBezTo>
                  <a:cubicBezTo>
                    <a:pt x="808307" y="20489"/>
                    <a:pt x="812800" y="31336"/>
                    <a:pt x="812800" y="42647"/>
                  </a:cubicBezTo>
                  <a:lnTo>
                    <a:pt x="812800" y="99073"/>
                  </a:lnTo>
                  <a:cubicBezTo>
                    <a:pt x="812800" y="110384"/>
                    <a:pt x="808307" y="121231"/>
                    <a:pt x="800309" y="129229"/>
                  </a:cubicBezTo>
                  <a:cubicBezTo>
                    <a:pt x="792311" y="137227"/>
                    <a:pt x="781464" y="141720"/>
                    <a:pt x="770153" y="141720"/>
                  </a:cubicBezTo>
                  <a:lnTo>
                    <a:pt x="42647" y="141720"/>
                  </a:lnTo>
                  <a:cubicBezTo>
                    <a:pt x="31336" y="141720"/>
                    <a:pt x="20489" y="137227"/>
                    <a:pt x="12491" y="129229"/>
                  </a:cubicBezTo>
                  <a:cubicBezTo>
                    <a:pt x="4493" y="121231"/>
                    <a:pt x="0" y="110384"/>
                    <a:pt x="0" y="99073"/>
                  </a:cubicBezTo>
                  <a:lnTo>
                    <a:pt x="0" y="42647"/>
                  </a:lnTo>
                  <a:cubicBezTo>
                    <a:pt x="0" y="31336"/>
                    <a:pt x="4493" y="20489"/>
                    <a:pt x="12491" y="12491"/>
                  </a:cubicBezTo>
                  <a:cubicBezTo>
                    <a:pt x="20489" y="4493"/>
                    <a:pt x="31336" y="0"/>
                    <a:pt x="42647" y="0"/>
                  </a:cubicBezTo>
                  <a:close/>
                </a:path>
              </a:pathLst>
            </a:custGeom>
            <a:solidFill>
              <a:srgbClr val="333333">
                <a:alpha val="69804"/>
              </a:srgbClr>
            </a:solidFill>
            <a:ln w="9525" cap="sq">
              <a:solidFill>
                <a:srgbClr val="FFFFFF">
                  <a:alpha val="69804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s-CO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57150"/>
              <a:ext cx="812800" cy="1988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146"/>
                </a:lnSpc>
                <a:spcBef>
                  <a:spcPct val="0"/>
                </a:spcBef>
              </a:pPr>
              <a:r>
                <a:rPr lang="en-US" sz="2247">
                  <a:solidFill>
                    <a:srgbClr val="E4E1E1">
                      <a:alpha val="69804"/>
                    </a:srgbClr>
                  </a:solidFill>
                  <a:latin typeface="Garamond"/>
                  <a:ea typeface="Garamond"/>
                  <a:cs typeface="Garamond"/>
                  <a:sym typeface="Garamond"/>
                </a:rPr>
                <a:t>Usuario</a:t>
              </a:r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4091240" y="2918195"/>
            <a:ext cx="2284941" cy="565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49"/>
              </a:lnSpc>
            </a:pPr>
            <a:r>
              <a:rPr lang="en-US" sz="3249">
                <a:solidFill>
                  <a:srgbClr val="E4E1E1"/>
                </a:solidFill>
                <a:latin typeface="Garamond"/>
                <a:ea typeface="Garamond"/>
                <a:cs typeface="Garamond"/>
                <a:sym typeface="Garamond"/>
              </a:rPr>
              <a:t>Game Master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4323167" y="5338535"/>
            <a:ext cx="1821089" cy="515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129"/>
              </a:lnSpc>
              <a:spcBef>
                <a:spcPct val="0"/>
              </a:spcBef>
            </a:pPr>
            <a:r>
              <a:rPr lang="en-US" sz="2949" u="none" strike="noStrike">
                <a:solidFill>
                  <a:srgbClr val="E4E1E1"/>
                </a:solidFill>
                <a:latin typeface="Garamond"/>
                <a:ea typeface="Garamond"/>
                <a:cs typeface="Garamond"/>
                <a:sym typeface="Garamond"/>
              </a:rPr>
              <a:t>Personaje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3714436" y="4440072"/>
            <a:ext cx="3086100" cy="538093"/>
            <a:chOff x="0" y="0"/>
            <a:chExt cx="812800" cy="14172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141720"/>
            </a:xfrm>
            <a:custGeom>
              <a:avLst/>
              <a:gdLst/>
              <a:ahLst/>
              <a:cxnLst/>
              <a:rect l="l" t="t" r="r" b="b"/>
              <a:pathLst>
                <a:path w="812800" h="141720">
                  <a:moveTo>
                    <a:pt x="42647" y="0"/>
                  </a:moveTo>
                  <a:lnTo>
                    <a:pt x="770153" y="0"/>
                  </a:lnTo>
                  <a:cubicBezTo>
                    <a:pt x="781464" y="0"/>
                    <a:pt x="792311" y="4493"/>
                    <a:pt x="800309" y="12491"/>
                  </a:cubicBezTo>
                  <a:cubicBezTo>
                    <a:pt x="808307" y="20489"/>
                    <a:pt x="812800" y="31336"/>
                    <a:pt x="812800" y="42647"/>
                  </a:cubicBezTo>
                  <a:lnTo>
                    <a:pt x="812800" y="99073"/>
                  </a:lnTo>
                  <a:cubicBezTo>
                    <a:pt x="812800" y="110384"/>
                    <a:pt x="808307" y="121231"/>
                    <a:pt x="800309" y="129229"/>
                  </a:cubicBezTo>
                  <a:cubicBezTo>
                    <a:pt x="792311" y="137227"/>
                    <a:pt x="781464" y="141720"/>
                    <a:pt x="770153" y="141720"/>
                  </a:cubicBezTo>
                  <a:lnTo>
                    <a:pt x="42647" y="141720"/>
                  </a:lnTo>
                  <a:cubicBezTo>
                    <a:pt x="31336" y="141720"/>
                    <a:pt x="20489" y="137227"/>
                    <a:pt x="12491" y="129229"/>
                  </a:cubicBezTo>
                  <a:cubicBezTo>
                    <a:pt x="4493" y="121231"/>
                    <a:pt x="0" y="110384"/>
                    <a:pt x="0" y="99073"/>
                  </a:cubicBezTo>
                  <a:lnTo>
                    <a:pt x="0" y="42647"/>
                  </a:lnTo>
                  <a:cubicBezTo>
                    <a:pt x="0" y="31336"/>
                    <a:pt x="4493" y="20489"/>
                    <a:pt x="12491" y="12491"/>
                  </a:cubicBezTo>
                  <a:cubicBezTo>
                    <a:pt x="20489" y="4493"/>
                    <a:pt x="31336" y="0"/>
                    <a:pt x="42647" y="0"/>
                  </a:cubicBezTo>
                  <a:close/>
                </a:path>
              </a:pathLst>
            </a:custGeom>
            <a:solidFill>
              <a:srgbClr val="333333">
                <a:alpha val="69804"/>
              </a:srgbClr>
            </a:solidFill>
            <a:ln w="9525" cap="sq">
              <a:solidFill>
                <a:srgbClr val="FFFFFF">
                  <a:alpha val="69804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s-CO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-57150"/>
              <a:ext cx="812800" cy="1988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146"/>
                </a:lnSpc>
                <a:spcBef>
                  <a:spcPct val="0"/>
                </a:spcBef>
              </a:pPr>
              <a:r>
                <a:rPr lang="en-US" sz="2247">
                  <a:solidFill>
                    <a:srgbClr val="E4E1E1">
                      <a:alpha val="69804"/>
                    </a:srgbClr>
                  </a:solidFill>
                  <a:latin typeface="Garamond"/>
                  <a:ea typeface="Garamond"/>
                  <a:cs typeface="Garamond"/>
                  <a:sym typeface="Garamond"/>
                </a:rPr>
                <a:t>Contraseña</a:t>
              </a:r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3690661" y="5097037"/>
            <a:ext cx="921438" cy="2033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93"/>
              </a:lnSpc>
            </a:pPr>
            <a:r>
              <a:rPr lang="en-US" sz="1209">
                <a:solidFill>
                  <a:srgbClr val="E4E1E1"/>
                </a:solidFill>
                <a:latin typeface="Open Sans"/>
                <a:ea typeface="Open Sans"/>
                <a:cs typeface="Open Sans"/>
                <a:sym typeface="Open Sans"/>
              </a:rPr>
              <a:t>Crear cuenta</a:t>
            </a:r>
          </a:p>
        </p:txBody>
      </p:sp>
      <p:pic>
        <p:nvPicPr>
          <p:cNvPr id="26" name="Imagen 25">
            <a:hlinkClick r:id="rId8" action="ppaction://hlinksldjump"/>
            <a:extLst>
              <a:ext uri="{FF2B5EF4-FFF2-40B4-BE49-F238E27FC236}">
                <a16:creationId xmlns:a16="http://schemas.microsoft.com/office/drawing/2014/main" id="{B6BF1BC9-A1DC-014A-1B1B-EA2F916B5CDE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20000"/>
          </a:blip>
          <a:stretch>
            <a:fillRect/>
          </a:stretch>
        </p:blipFill>
        <p:spPr>
          <a:xfrm>
            <a:off x="3713617" y="5929889"/>
            <a:ext cx="3084843" cy="664522"/>
          </a:xfrm>
          <a:prstGeom prst="rect">
            <a:avLst/>
          </a:prstGeom>
        </p:spPr>
      </p:pic>
      <p:pic>
        <p:nvPicPr>
          <p:cNvPr id="27" name="Imagen 26">
            <a:hlinkClick r:id="rId10" action="ppaction://hlinksldjump"/>
            <a:extLst>
              <a:ext uri="{FF2B5EF4-FFF2-40B4-BE49-F238E27FC236}">
                <a16:creationId xmlns:a16="http://schemas.microsoft.com/office/drawing/2014/main" id="{E64A7C25-919C-F653-0DCE-8C6F9BC68C43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5000"/>
          </a:blip>
          <a:stretch>
            <a:fillRect/>
          </a:stretch>
        </p:blipFill>
        <p:spPr>
          <a:xfrm>
            <a:off x="3624222" y="5128508"/>
            <a:ext cx="1102745" cy="202667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EFE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345164" y="583603"/>
            <a:ext cx="5581047" cy="8674697"/>
          </a:xfrm>
          <a:custGeom>
            <a:avLst/>
            <a:gdLst/>
            <a:ahLst/>
            <a:cxnLst/>
            <a:rect l="l" t="t" r="r" b="b"/>
            <a:pathLst>
              <a:path w="5581047" h="8674697">
                <a:moveTo>
                  <a:pt x="0" y="0"/>
                </a:moveTo>
                <a:lnTo>
                  <a:pt x="5581047" y="0"/>
                </a:lnTo>
                <a:lnTo>
                  <a:pt x="5581047" y="8674697"/>
                </a:lnTo>
                <a:lnTo>
                  <a:pt x="0" y="86746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495" t="-1243" r="-9432" b="-1243"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3" name="Group 3"/>
          <p:cNvGrpSpPr/>
          <p:nvPr/>
        </p:nvGrpSpPr>
        <p:grpSpPr>
          <a:xfrm>
            <a:off x="4411259" y="9305832"/>
            <a:ext cx="1480107" cy="856553"/>
            <a:chOff x="0" y="0"/>
            <a:chExt cx="389822" cy="22559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89822" cy="225594"/>
            </a:xfrm>
            <a:custGeom>
              <a:avLst/>
              <a:gdLst/>
              <a:ahLst/>
              <a:cxnLst/>
              <a:rect l="l" t="t" r="r" b="b"/>
              <a:pathLst>
                <a:path w="389822" h="225594">
                  <a:moveTo>
                    <a:pt x="112797" y="0"/>
                  </a:moveTo>
                  <a:lnTo>
                    <a:pt x="277025" y="0"/>
                  </a:lnTo>
                  <a:cubicBezTo>
                    <a:pt x="306941" y="0"/>
                    <a:pt x="335631" y="11884"/>
                    <a:pt x="356785" y="33038"/>
                  </a:cubicBezTo>
                  <a:cubicBezTo>
                    <a:pt x="377938" y="54191"/>
                    <a:pt x="389822" y="82881"/>
                    <a:pt x="389822" y="112797"/>
                  </a:cubicBezTo>
                  <a:lnTo>
                    <a:pt x="389822" y="112797"/>
                  </a:lnTo>
                  <a:cubicBezTo>
                    <a:pt x="389822" y="175093"/>
                    <a:pt x="339321" y="225594"/>
                    <a:pt x="277025" y="225594"/>
                  </a:cubicBezTo>
                  <a:lnTo>
                    <a:pt x="112797" y="225594"/>
                  </a:lnTo>
                  <a:cubicBezTo>
                    <a:pt x="50501" y="225594"/>
                    <a:pt x="0" y="175093"/>
                    <a:pt x="0" y="112797"/>
                  </a:cubicBezTo>
                  <a:lnTo>
                    <a:pt x="0" y="112797"/>
                  </a:lnTo>
                  <a:cubicBezTo>
                    <a:pt x="0" y="50501"/>
                    <a:pt x="50501" y="0"/>
                    <a:pt x="112797" y="0"/>
                  </a:cubicBezTo>
                  <a:close/>
                </a:path>
              </a:pathLst>
            </a:custGeom>
            <a:solidFill>
              <a:srgbClr val="FEFEFE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9050"/>
              <a:ext cx="389822" cy="2065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2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2360789" y="-46917"/>
            <a:ext cx="5581047" cy="10287000"/>
          </a:xfrm>
          <a:custGeom>
            <a:avLst/>
            <a:gdLst/>
            <a:ahLst/>
            <a:cxnLst/>
            <a:rect l="l" t="t" r="r" b="b"/>
            <a:pathLst>
              <a:path w="5581047" h="10287000">
                <a:moveTo>
                  <a:pt x="0" y="0"/>
                </a:moveTo>
                <a:lnTo>
                  <a:pt x="5581047" y="0"/>
                </a:lnTo>
                <a:lnTo>
                  <a:pt x="5581047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7" name="Group 7"/>
          <p:cNvGrpSpPr/>
          <p:nvPr/>
        </p:nvGrpSpPr>
        <p:grpSpPr>
          <a:xfrm>
            <a:off x="2774331" y="822123"/>
            <a:ext cx="4753963" cy="8124448"/>
            <a:chOff x="0" y="0"/>
            <a:chExt cx="812800" cy="138906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1389062"/>
            </a:xfrm>
            <a:custGeom>
              <a:avLst/>
              <a:gdLst/>
              <a:ahLst/>
              <a:cxnLst/>
              <a:rect l="l" t="t" r="r" b="b"/>
              <a:pathLst>
                <a:path w="812800" h="1389062">
                  <a:moveTo>
                    <a:pt x="16285" y="0"/>
                  </a:moveTo>
                  <a:lnTo>
                    <a:pt x="796515" y="0"/>
                  </a:lnTo>
                  <a:cubicBezTo>
                    <a:pt x="800834" y="0"/>
                    <a:pt x="804976" y="1716"/>
                    <a:pt x="808030" y="4770"/>
                  </a:cubicBezTo>
                  <a:cubicBezTo>
                    <a:pt x="811084" y="7824"/>
                    <a:pt x="812800" y="11966"/>
                    <a:pt x="812800" y="16285"/>
                  </a:cubicBezTo>
                  <a:lnTo>
                    <a:pt x="812800" y="1372777"/>
                  </a:lnTo>
                  <a:cubicBezTo>
                    <a:pt x="812800" y="1377096"/>
                    <a:pt x="811084" y="1381238"/>
                    <a:pt x="808030" y="1384293"/>
                  </a:cubicBezTo>
                  <a:cubicBezTo>
                    <a:pt x="804976" y="1387347"/>
                    <a:pt x="800834" y="1389062"/>
                    <a:pt x="796515" y="1389062"/>
                  </a:cubicBezTo>
                  <a:lnTo>
                    <a:pt x="16285" y="1389062"/>
                  </a:lnTo>
                  <a:cubicBezTo>
                    <a:pt x="11966" y="1389062"/>
                    <a:pt x="7824" y="1387347"/>
                    <a:pt x="4770" y="1384293"/>
                  </a:cubicBezTo>
                  <a:cubicBezTo>
                    <a:pt x="1716" y="1381238"/>
                    <a:pt x="0" y="1377096"/>
                    <a:pt x="0" y="1372777"/>
                  </a:cubicBezTo>
                  <a:lnTo>
                    <a:pt x="0" y="16285"/>
                  </a:lnTo>
                  <a:cubicBezTo>
                    <a:pt x="0" y="11966"/>
                    <a:pt x="1716" y="7824"/>
                    <a:pt x="4770" y="4770"/>
                  </a:cubicBezTo>
                  <a:cubicBezTo>
                    <a:pt x="7824" y="1716"/>
                    <a:pt x="11966" y="0"/>
                    <a:pt x="16285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19050"/>
              <a:ext cx="812800" cy="13700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2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2868044" y="896313"/>
            <a:ext cx="4572445" cy="7973226"/>
            <a:chOff x="0" y="0"/>
            <a:chExt cx="781765" cy="1363207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781765" cy="1363207"/>
            </a:xfrm>
            <a:custGeom>
              <a:avLst/>
              <a:gdLst/>
              <a:ahLst/>
              <a:cxnLst/>
              <a:rect l="l" t="t" r="r" b="b"/>
              <a:pathLst>
                <a:path w="781765" h="1363207">
                  <a:moveTo>
                    <a:pt x="16932" y="0"/>
                  </a:moveTo>
                  <a:lnTo>
                    <a:pt x="764834" y="0"/>
                  </a:lnTo>
                  <a:cubicBezTo>
                    <a:pt x="769324" y="0"/>
                    <a:pt x="773631" y="1784"/>
                    <a:pt x="776806" y="4959"/>
                  </a:cubicBezTo>
                  <a:cubicBezTo>
                    <a:pt x="779981" y="8134"/>
                    <a:pt x="781765" y="12441"/>
                    <a:pt x="781765" y="16932"/>
                  </a:cubicBezTo>
                  <a:lnTo>
                    <a:pt x="781765" y="1346276"/>
                  </a:lnTo>
                  <a:cubicBezTo>
                    <a:pt x="781765" y="1355627"/>
                    <a:pt x="774185" y="1363207"/>
                    <a:pt x="764834" y="1363207"/>
                  </a:cubicBezTo>
                  <a:lnTo>
                    <a:pt x="16932" y="1363207"/>
                  </a:lnTo>
                  <a:cubicBezTo>
                    <a:pt x="7581" y="1363207"/>
                    <a:pt x="0" y="1355627"/>
                    <a:pt x="0" y="1346276"/>
                  </a:cubicBezTo>
                  <a:lnTo>
                    <a:pt x="0" y="16932"/>
                  </a:lnTo>
                  <a:cubicBezTo>
                    <a:pt x="0" y="7581"/>
                    <a:pt x="7581" y="0"/>
                    <a:pt x="16932" y="0"/>
                  </a:cubicBezTo>
                  <a:close/>
                </a:path>
              </a:pathLst>
            </a:custGeom>
            <a:solidFill>
              <a:srgbClr val="656D78">
                <a:alpha val="11765"/>
              </a:srgbClr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19050"/>
              <a:ext cx="781765" cy="13441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2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2913239" y="2928509"/>
            <a:ext cx="4478559" cy="5891066"/>
            <a:chOff x="0" y="0"/>
            <a:chExt cx="765713" cy="1007214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765713" cy="1007214"/>
            </a:xfrm>
            <a:custGeom>
              <a:avLst/>
              <a:gdLst/>
              <a:ahLst/>
              <a:cxnLst/>
              <a:rect l="l" t="t" r="r" b="b"/>
              <a:pathLst>
                <a:path w="765713" h="1007214">
                  <a:moveTo>
                    <a:pt x="17287" y="0"/>
                  </a:moveTo>
                  <a:lnTo>
                    <a:pt x="748427" y="0"/>
                  </a:lnTo>
                  <a:cubicBezTo>
                    <a:pt x="757974" y="0"/>
                    <a:pt x="765713" y="7739"/>
                    <a:pt x="765713" y="17287"/>
                  </a:cubicBezTo>
                  <a:lnTo>
                    <a:pt x="765713" y="989927"/>
                  </a:lnTo>
                  <a:cubicBezTo>
                    <a:pt x="765713" y="999475"/>
                    <a:pt x="757974" y="1007214"/>
                    <a:pt x="748427" y="1007214"/>
                  </a:cubicBezTo>
                  <a:lnTo>
                    <a:pt x="17287" y="1007214"/>
                  </a:lnTo>
                  <a:cubicBezTo>
                    <a:pt x="12702" y="1007214"/>
                    <a:pt x="8305" y="1005393"/>
                    <a:pt x="5063" y="1002151"/>
                  </a:cubicBezTo>
                  <a:cubicBezTo>
                    <a:pt x="1821" y="998909"/>
                    <a:pt x="0" y="994512"/>
                    <a:pt x="0" y="989927"/>
                  </a:cubicBezTo>
                  <a:lnTo>
                    <a:pt x="0" y="17287"/>
                  </a:lnTo>
                  <a:cubicBezTo>
                    <a:pt x="0" y="7739"/>
                    <a:pt x="7739" y="0"/>
                    <a:pt x="17287" y="0"/>
                  </a:cubicBezTo>
                  <a:close/>
                </a:path>
              </a:pathLst>
            </a:custGeom>
            <a:solidFill>
              <a:srgbClr val="656D78">
                <a:alpha val="11765"/>
              </a:srgbClr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19050"/>
              <a:ext cx="765713" cy="9881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2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3534537" y="726873"/>
            <a:ext cx="3217926" cy="7560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02"/>
              </a:lnSpc>
              <a:spcBef>
                <a:spcPct val="0"/>
              </a:spcBef>
            </a:pPr>
            <a:r>
              <a:rPr lang="en-US" sz="4359" b="1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Reminiscencias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3683079" y="2079184"/>
            <a:ext cx="2936467" cy="8973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66"/>
              </a:lnSpc>
              <a:spcBef>
                <a:spcPct val="0"/>
              </a:spcBef>
            </a:pPr>
            <a:r>
              <a:rPr lang="en-US" sz="2547" b="1">
                <a:solidFill>
                  <a:srgbClr val="000000"/>
                </a:solidFill>
                <a:latin typeface="Garamond Bold"/>
                <a:ea typeface="Garamond Bold"/>
                <a:cs typeface="Garamond Bold"/>
                <a:sym typeface="Garamond Bold"/>
              </a:rPr>
              <a:t>Informacion De Personaje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3003381" y="3311480"/>
            <a:ext cx="4264613" cy="518625"/>
            <a:chOff x="0" y="0"/>
            <a:chExt cx="1123190" cy="136593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123190" cy="136593"/>
            </a:xfrm>
            <a:custGeom>
              <a:avLst/>
              <a:gdLst/>
              <a:ahLst/>
              <a:cxnLst/>
              <a:rect l="l" t="t" r="r" b="b"/>
              <a:pathLst>
                <a:path w="1123190" h="136593">
                  <a:moveTo>
                    <a:pt x="18154" y="0"/>
                  </a:moveTo>
                  <a:lnTo>
                    <a:pt x="1105037" y="0"/>
                  </a:lnTo>
                  <a:cubicBezTo>
                    <a:pt x="1109851" y="0"/>
                    <a:pt x="1114469" y="1913"/>
                    <a:pt x="1117873" y="5317"/>
                  </a:cubicBezTo>
                  <a:cubicBezTo>
                    <a:pt x="1121278" y="8722"/>
                    <a:pt x="1123190" y="13339"/>
                    <a:pt x="1123190" y="18154"/>
                  </a:cubicBezTo>
                  <a:lnTo>
                    <a:pt x="1123190" y="118439"/>
                  </a:lnTo>
                  <a:cubicBezTo>
                    <a:pt x="1123190" y="128465"/>
                    <a:pt x="1115063" y="136593"/>
                    <a:pt x="1105037" y="136593"/>
                  </a:cubicBezTo>
                  <a:lnTo>
                    <a:pt x="18154" y="136593"/>
                  </a:lnTo>
                  <a:cubicBezTo>
                    <a:pt x="13339" y="136593"/>
                    <a:pt x="8722" y="134680"/>
                    <a:pt x="5317" y="131275"/>
                  </a:cubicBezTo>
                  <a:cubicBezTo>
                    <a:pt x="1913" y="127871"/>
                    <a:pt x="0" y="123253"/>
                    <a:pt x="0" y="118439"/>
                  </a:cubicBezTo>
                  <a:lnTo>
                    <a:pt x="0" y="18154"/>
                  </a:lnTo>
                  <a:cubicBezTo>
                    <a:pt x="0" y="13339"/>
                    <a:pt x="1913" y="8722"/>
                    <a:pt x="5317" y="5317"/>
                  </a:cubicBezTo>
                  <a:cubicBezTo>
                    <a:pt x="8722" y="1913"/>
                    <a:pt x="13339" y="0"/>
                    <a:pt x="18154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s-CO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19050"/>
              <a:ext cx="1123190" cy="1175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677"/>
                </a:lnSpc>
              </a:pPr>
              <a:r>
                <a:rPr lang="en-US" sz="1538" b="1" spc="61">
                  <a:solidFill>
                    <a:srgbClr val="000000"/>
                  </a:solidFill>
                  <a:latin typeface="Garamond Bold"/>
                  <a:ea typeface="Garamond Bold"/>
                  <a:cs typeface="Garamond Bold"/>
                  <a:sym typeface="Garamond Bold"/>
                </a:rPr>
                <a:t>Nombre del Personaje</a:t>
              </a:r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2951416" y="2861834"/>
            <a:ext cx="1463326" cy="4496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66"/>
              </a:lnSpc>
              <a:spcBef>
                <a:spcPct val="0"/>
              </a:spcBef>
            </a:pPr>
            <a:r>
              <a:rPr lang="en-US" sz="2547" b="1">
                <a:solidFill>
                  <a:srgbClr val="000000"/>
                </a:solidFill>
                <a:latin typeface="Garamond Bold"/>
                <a:ea typeface="Garamond Bold"/>
                <a:cs typeface="Garamond Bold"/>
                <a:sym typeface="Garamond Bold"/>
              </a:rPr>
              <a:t>Nombre: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2837039" y="4019355"/>
            <a:ext cx="4430955" cy="901596"/>
            <a:chOff x="0" y="0"/>
            <a:chExt cx="5907940" cy="1202128"/>
          </a:xfrm>
        </p:grpSpPr>
        <p:grpSp>
          <p:nvGrpSpPr>
            <p:cNvPr id="23" name="Group 23"/>
            <p:cNvGrpSpPr/>
            <p:nvPr/>
          </p:nvGrpSpPr>
          <p:grpSpPr>
            <a:xfrm>
              <a:off x="221789" y="510628"/>
              <a:ext cx="5686151" cy="691500"/>
              <a:chOff x="0" y="0"/>
              <a:chExt cx="1123190" cy="136593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1123190" cy="136593"/>
              </a:xfrm>
              <a:custGeom>
                <a:avLst/>
                <a:gdLst/>
                <a:ahLst/>
                <a:cxnLst/>
                <a:rect l="l" t="t" r="r" b="b"/>
                <a:pathLst>
                  <a:path w="1123190" h="136593">
                    <a:moveTo>
                      <a:pt x="18154" y="0"/>
                    </a:moveTo>
                    <a:lnTo>
                      <a:pt x="1105037" y="0"/>
                    </a:lnTo>
                    <a:cubicBezTo>
                      <a:pt x="1109851" y="0"/>
                      <a:pt x="1114469" y="1913"/>
                      <a:pt x="1117873" y="5317"/>
                    </a:cubicBezTo>
                    <a:cubicBezTo>
                      <a:pt x="1121278" y="8722"/>
                      <a:pt x="1123190" y="13339"/>
                      <a:pt x="1123190" y="18154"/>
                    </a:cubicBezTo>
                    <a:lnTo>
                      <a:pt x="1123190" y="118439"/>
                    </a:lnTo>
                    <a:cubicBezTo>
                      <a:pt x="1123190" y="128465"/>
                      <a:pt x="1115063" y="136593"/>
                      <a:pt x="1105037" y="136593"/>
                    </a:cubicBezTo>
                    <a:lnTo>
                      <a:pt x="18154" y="136593"/>
                    </a:lnTo>
                    <a:cubicBezTo>
                      <a:pt x="13339" y="136593"/>
                      <a:pt x="8722" y="134680"/>
                      <a:pt x="5317" y="131275"/>
                    </a:cubicBezTo>
                    <a:cubicBezTo>
                      <a:pt x="1913" y="127871"/>
                      <a:pt x="0" y="123253"/>
                      <a:pt x="0" y="118439"/>
                    </a:cubicBezTo>
                    <a:lnTo>
                      <a:pt x="0" y="18154"/>
                    </a:lnTo>
                    <a:cubicBezTo>
                      <a:pt x="0" y="13339"/>
                      <a:pt x="1913" y="8722"/>
                      <a:pt x="5317" y="5317"/>
                    </a:cubicBezTo>
                    <a:cubicBezTo>
                      <a:pt x="8722" y="1913"/>
                      <a:pt x="13339" y="0"/>
                      <a:pt x="1815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25" name="TextBox 25"/>
              <p:cNvSpPr txBox="1"/>
              <p:nvPr/>
            </p:nvSpPr>
            <p:spPr>
              <a:xfrm>
                <a:off x="0" y="19050"/>
                <a:ext cx="1123190" cy="11754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677"/>
                  </a:lnSpc>
                </a:pPr>
                <a:r>
                  <a:rPr lang="en-US" sz="1538" b="1" spc="61">
                    <a:solidFill>
                      <a:srgbClr val="000000"/>
                    </a:solidFill>
                    <a:latin typeface="Garamond Bold"/>
                    <a:ea typeface="Garamond Bold"/>
                    <a:cs typeface="Garamond Bold"/>
                    <a:sym typeface="Garamond Bold"/>
                  </a:rPr>
                  <a:t>Apodo del Personaje</a:t>
                </a:r>
              </a:p>
            </p:txBody>
          </p:sp>
        </p:grpSp>
        <p:sp>
          <p:nvSpPr>
            <p:cNvPr id="26" name="TextBox 26"/>
            <p:cNvSpPr txBox="1"/>
            <p:nvPr/>
          </p:nvSpPr>
          <p:spPr>
            <a:xfrm>
              <a:off x="0" y="-66675"/>
              <a:ext cx="1951101" cy="5773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566"/>
                </a:lnSpc>
                <a:spcBef>
                  <a:spcPct val="0"/>
                </a:spcBef>
              </a:pPr>
              <a:r>
                <a:rPr lang="en-US" sz="2547" b="1">
                  <a:solidFill>
                    <a:srgbClr val="000000"/>
                  </a:solidFill>
                  <a:latin typeface="Garamond Bold"/>
                  <a:ea typeface="Garamond Bold"/>
                  <a:cs typeface="Garamond Bold"/>
                  <a:sym typeface="Garamond Bold"/>
                </a:rPr>
                <a:t>Apodo: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2961735" y="5409756"/>
            <a:ext cx="4264613" cy="518625"/>
            <a:chOff x="0" y="0"/>
            <a:chExt cx="1123190" cy="136593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1123190" cy="136593"/>
            </a:xfrm>
            <a:custGeom>
              <a:avLst/>
              <a:gdLst/>
              <a:ahLst/>
              <a:cxnLst/>
              <a:rect l="l" t="t" r="r" b="b"/>
              <a:pathLst>
                <a:path w="1123190" h="136593">
                  <a:moveTo>
                    <a:pt x="18154" y="0"/>
                  </a:moveTo>
                  <a:lnTo>
                    <a:pt x="1105037" y="0"/>
                  </a:lnTo>
                  <a:cubicBezTo>
                    <a:pt x="1109851" y="0"/>
                    <a:pt x="1114469" y="1913"/>
                    <a:pt x="1117873" y="5317"/>
                  </a:cubicBezTo>
                  <a:cubicBezTo>
                    <a:pt x="1121278" y="8722"/>
                    <a:pt x="1123190" y="13339"/>
                    <a:pt x="1123190" y="18154"/>
                  </a:cubicBezTo>
                  <a:lnTo>
                    <a:pt x="1123190" y="118439"/>
                  </a:lnTo>
                  <a:cubicBezTo>
                    <a:pt x="1123190" y="128465"/>
                    <a:pt x="1115063" y="136593"/>
                    <a:pt x="1105037" y="136593"/>
                  </a:cubicBezTo>
                  <a:lnTo>
                    <a:pt x="18154" y="136593"/>
                  </a:lnTo>
                  <a:cubicBezTo>
                    <a:pt x="13339" y="136593"/>
                    <a:pt x="8722" y="134680"/>
                    <a:pt x="5317" y="131275"/>
                  </a:cubicBezTo>
                  <a:cubicBezTo>
                    <a:pt x="1913" y="127871"/>
                    <a:pt x="0" y="123253"/>
                    <a:pt x="0" y="118439"/>
                  </a:cubicBezTo>
                  <a:lnTo>
                    <a:pt x="0" y="18154"/>
                  </a:lnTo>
                  <a:cubicBezTo>
                    <a:pt x="0" y="13339"/>
                    <a:pt x="1913" y="8722"/>
                    <a:pt x="5317" y="5317"/>
                  </a:cubicBezTo>
                  <a:cubicBezTo>
                    <a:pt x="8722" y="1913"/>
                    <a:pt x="13339" y="0"/>
                    <a:pt x="18154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s-CO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19050"/>
              <a:ext cx="1123190" cy="1175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677"/>
                </a:lnSpc>
              </a:pPr>
              <a:r>
                <a:rPr lang="en-US" sz="1538" b="1" spc="61">
                  <a:solidFill>
                    <a:srgbClr val="000000"/>
                  </a:solidFill>
                  <a:latin typeface="Garamond Bold"/>
                  <a:ea typeface="Garamond Bold"/>
                  <a:cs typeface="Garamond Bold"/>
                  <a:sym typeface="Garamond Bold"/>
                </a:rPr>
                <a:t>Edad del Personaje</a:t>
              </a:r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2726706" y="4960110"/>
            <a:ext cx="1463326" cy="4496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66"/>
              </a:lnSpc>
              <a:spcBef>
                <a:spcPct val="0"/>
              </a:spcBef>
            </a:pPr>
            <a:r>
              <a:rPr lang="en-US" sz="2547" b="1">
                <a:solidFill>
                  <a:srgbClr val="000000"/>
                </a:solidFill>
                <a:latin typeface="Garamond Bold"/>
                <a:ea typeface="Garamond Bold"/>
                <a:cs typeface="Garamond Bold"/>
                <a:sym typeface="Garamond Bold"/>
              </a:rPr>
              <a:t>Edad:</a:t>
            </a:r>
          </a:p>
        </p:txBody>
      </p:sp>
      <p:grpSp>
        <p:nvGrpSpPr>
          <p:cNvPr id="31" name="Group 31"/>
          <p:cNvGrpSpPr/>
          <p:nvPr/>
        </p:nvGrpSpPr>
        <p:grpSpPr>
          <a:xfrm>
            <a:off x="2837039" y="6118881"/>
            <a:ext cx="4430955" cy="901596"/>
            <a:chOff x="0" y="0"/>
            <a:chExt cx="5907940" cy="1202128"/>
          </a:xfrm>
        </p:grpSpPr>
        <p:grpSp>
          <p:nvGrpSpPr>
            <p:cNvPr id="32" name="Group 32"/>
            <p:cNvGrpSpPr/>
            <p:nvPr/>
          </p:nvGrpSpPr>
          <p:grpSpPr>
            <a:xfrm>
              <a:off x="221789" y="510628"/>
              <a:ext cx="5686151" cy="691500"/>
              <a:chOff x="0" y="0"/>
              <a:chExt cx="1123190" cy="136593"/>
            </a:xfrm>
          </p:grpSpPr>
          <p:sp>
            <p:nvSpPr>
              <p:cNvPr id="33" name="Freeform 33"/>
              <p:cNvSpPr/>
              <p:nvPr/>
            </p:nvSpPr>
            <p:spPr>
              <a:xfrm>
                <a:off x="0" y="0"/>
                <a:ext cx="1123190" cy="136593"/>
              </a:xfrm>
              <a:custGeom>
                <a:avLst/>
                <a:gdLst/>
                <a:ahLst/>
                <a:cxnLst/>
                <a:rect l="l" t="t" r="r" b="b"/>
                <a:pathLst>
                  <a:path w="1123190" h="136593">
                    <a:moveTo>
                      <a:pt x="18154" y="0"/>
                    </a:moveTo>
                    <a:lnTo>
                      <a:pt x="1105037" y="0"/>
                    </a:lnTo>
                    <a:cubicBezTo>
                      <a:pt x="1109851" y="0"/>
                      <a:pt x="1114469" y="1913"/>
                      <a:pt x="1117873" y="5317"/>
                    </a:cubicBezTo>
                    <a:cubicBezTo>
                      <a:pt x="1121278" y="8722"/>
                      <a:pt x="1123190" y="13339"/>
                      <a:pt x="1123190" y="18154"/>
                    </a:cubicBezTo>
                    <a:lnTo>
                      <a:pt x="1123190" y="118439"/>
                    </a:lnTo>
                    <a:cubicBezTo>
                      <a:pt x="1123190" y="128465"/>
                      <a:pt x="1115063" y="136593"/>
                      <a:pt x="1105037" y="136593"/>
                    </a:cubicBezTo>
                    <a:lnTo>
                      <a:pt x="18154" y="136593"/>
                    </a:lnTo>
                    <a:cubicBezTo>
                      <a:pt x="13339" y="136593"/>
                      <a:pt x="8722" y="134680"/>
                      <a:pt x="5317" y="131275"/>
                    </a:cubicBezTo>
                    <a:cubicBezTo>
                      <a:pt x="1913" y="127871"/>
                      <a:pt x="0" y="123253"/>
                      <a:pt x="0" y="118439"/>
                    </a:cubicBezTo>
                    <a:lnTo>
                      <a:pt x="0" y="18154"/>
                    </a:lnTo>
                    <a:cubicBezTo>
                      <a:pt x="0" y="13339"/>
                      <a:pt x="1913" y="8722"/>
                      <a:pt x="5317" y="5317"/>
                    </a:cubicBezTo>
                    <a:cubicBezTo>
                      <a:pt x="8722" y="1913"/>
                      <a:pt x="13339" y="0"/>
                      <a:pt x="1815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34" name="TextBox 34"/>
              <p:cNvSpPr txBox="1"/>
              <p:nvPr/>
            </p:nvSpPr>
            <p:spPr>
              <a:xfrm>
                <a:off x="0" y="19050"/>
                <a:ext cx="1123190" cy="11754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677"/>
                  </a:lnSpc>
                </a:pPr>
                <a:r>
                  <a:rPr lang="en-US" sz="1538" b="1" spc="61">
                    <a:solidFill>
                      <a:srgbClr val="000000"/>
                    </a:solidFill>
                    <a:latin typeface="Garamond Bold"/>
                    <a:ea typeface="Garamond Bold"/>
                    <a:cs typeface="Garamond Bold"/>
                    <a:sym typeface="Garamond Bold"/>
                  </a:rPr>
                  <a:t>Altura del Personaje</a:t>
                </a:r>
              </a:p>
            </p:txBody>
          </p:sp>
        </p:grpSp>
        <p:sp>
          <p:nvSpPr>
            <p:cNvPr id="35" name="TextBox 35"/>
            <p:cNvSpPr txBox="1"/>
            <p:nvPr/>
          </p:nvSpPr>
          <p:spPr>
            <a:xfrm>
              <a:off x="0" y="-66675"/>
              <a:ext cx="1951101" cy="5773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566"/>
                </a:lnSpc>
                <a:spcBef>
                  <a:spcPct val="0"/>
                </a:spcBef>
              </a:pPr>
              <a:r>
                <a:rPr lang="en-US" sz="2547" b="1">
                  <a:solidFill>
                    <a:srgbClr val="000000"/>
                  </a:solidFill>
                  <a:latin typeface="Garamond Bold"/>
                  <a:ea typeface="Garamond Bold"/>
                  <a:cs typeface="Garamond Bold"/>
                  <a:sym typeface="Garamond Bold"/>
                </a:rPr>
                <a:t>Altura:</a:t>
              </a:r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3003381" y="7593948"/>
            <a:ext cx="4264613" cy="518625"/>
            <a:chOff x="0" y="0"/>
            <a:chExt cx="1123190" cy="136593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1123190" cy="136593"/>
            </a:xfrm>
            <a:custGeom>
              <a:avLst/>
              <a:gdLst/>
              <a:ahLst/>
              <a:cxnLst/>
              <a:rect l="l" t="t" r="r" b="b"/>
              <a:pathLst>
                <a:path w="1123190" h="136593">
                  <a:moveTo>
                    <a:pt x="18154" y="0"/>
                  </a:moveTo>
                  <a:lnTo>
                    <a:pt x="1105037" y="0"/>
                  </a:lnTo>
                  <a:cubicBezTo>
                    <a:pt x="1109851" y="0"/>
                    <a:pt x="1114469" y="1913"/>
                    <a:pt x="1117873" y="5317"/>
                  </a:cubicBezTo>
                  <a:cubicBezTo>
                    <a:pt x="1121278" y="8722"/>
                    <a:pt x="1123190" y="13339"/>
                    <a:pt x="1123190" y="18154"/>
                  </a:cubicBezTo>
                  <a:lnTo>
                    <a:pt x="1123190" y="118439"/>
                  </a:lnTo>
                  <a:cubicBezTo>
                    <a:pt x="1123190" y="128465"/>
                    <a:pt x="1115063" y="136593"/>
                    <a:pt x="1105037" y="136593"/>
                  </a:cubicBezTo>
                  <a:lnTo>
                    <a:pt x="18154" y="136593"/>
                  </a:lnTo>
                  <a:cubicBezTo>
                    <a:pt x="13339" y="136593"/>
                    <a:pt x="8722" y="134680"/>
                    <a:pt x="5317" y="131275"/>
                  </a:cubicBezTo>
                  <a:cubicBezTo>
                    <a:pt x="1913" y="127871"/>
                    <a:pt x="0" y="123253"/>
                    <a:pt x="0" y="118439"/>
                  </a:cubicBezTo>
                  <a:lnTo>
                    <a:pt x="0" y="18154"/>
                  </a:lnTo>
                  <a:cubicBezTo>
                    <a:pt x="0" y="13339"/>
                    <a:pt x="1913" y="8722"/>
                    <a:pt x="5317" y="5317"/>
                  </a:cubicBezTo>
                  <a:cubicBezTo>
                    <a:pt x="8722" y="1913"/>
                    <a:pt x="13339" y="0"/>
                    <a:pt x="18154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s-CO"/>
            </a:p>
          </p:txBody>
        </p:sp>
        <p:sp>
          <p:nvSpPr>
            <p:cNvPr id="38" name="TextBox 38"/>
            <p:cNvSpPr txBox="1"/>
            <p:nvPr/>
          </p:nvSpPr>
          <p:spPr>
            <a:xfrm>
              <a:off x="0" y="19050"/>
              <a:ext cx="1123190" cy="1175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r">
                <a:lnSpc>
                  <a:spcPts val="1677"/>
                </a:lnSpc>
              </a:pPr>
              <a:r>
                <a:rPr lang="en-US" sz="1538" b="1" spc="61">
                  <a:solidFill>
                    <a:srgbClr val="000000"/>
                  </a:solidFill>
                  <a:latin typeface="Garamond Bold"/>
                  <a:ea typeface="Garamond Bold"/>
                  <a:cs typeface="Garamond Bold"/>
                  <a:sym typeface="Garamond Bold"/>
                </a:rPr>
                <a:t>PJ.PNG</a:t>
              </a:r>
            </a:p>
          </p:txBody>
        </p:sp>
      </p:grpSp>
      <p:sp>
        <p:nvSpPr>
          <p:cNvPr id="39" name="TextBox 39"/>
          <p:cNvSpPr txBox="1"/>
          <p:nvPr/>
        </p:nvSpPr>
        <p:spPr>
          <a:xfrm>
            <a:off x="2932289" y="7144302"/>
            <a:ext cx="2314273" cy="4496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66"/>
              </a:lnSpc>
              <a:spcBef>
                <a:spcPct val="0"/>
              </a:spcBef>
            </a:pPr>
            <a:r>
              <a:rPr lang="en-US" sz="2547" b="1" dirty="0">
                <a:solidFill>
                  <a:srgbClr val="000000"/>
                </a:solidFill>
                <a:latin typeface="Garamond Bold"/>
                <a:ea typeface="Garamond Bold"/>
                <a:cs typeface="Garamond Bold"/>
                <a:sym typeface="Garamond Bold"/>
              </a:rPr>
              <a:t>Imagen De PJ:</a:t>
            </a:r>
          </a:p>
        </p:txBody>
      </p:sp>
      <p:grpSp>
        <p:nvGrpSpPr>
          <p:cNvPr id="40" name="Group 40"/>
          <p:cNvGrpSpPr/>
          <p:nvPr/>
        </p:nvGrpSpPr>
        <p:grpSpPr>
          <a:xfrm>
            <a:off x="3086456" y="7656956"/>
            <a:ext cx="1805068" cy="392608"/>
            <a:chOff x="0" y="0"/>
            <a:chExt cx="475409" cy="103403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475409" cy="103403"/>
            </a:xfrm>
            <a:custGeom>
              <a:avLst/>
              <a:gdLst/>
              <a:ahLst/>
              <a:cxnLst/>
              <a:rect l="l" t="t" r="r" b="b"/>
              <a:pathLst>
                <a:path w="475409" h="103403">
                  <a:moveTo>
                    <a:pt x="42890" y="0"/>
                  </a:moveTo>
                  <a:lnTo>
                    <a:pt x="432519" y="0"/>
                  </a:lnTo>
                  <a:cubicBezTo>
                    <a:pt x="443894" y="0"/>
                    <a:pt x="454803" y="4519"/>
                    <a:pt x="462847" y="12562"/>
                  </a:cubicBezTo>
                  <a:cubicBezTo>
                    <a:pt x="470890" y="20606"/>
                    <a:pt x="475409" y="31515"/>
                    <a:pt x="475409" y="42890"/>
                  </a:cubicBezTo>
                  <a:lnTo>
                    <a:pt x="475409" y="60513"/>
                  </a:lnTo>
                  <a:cubicBezTo>
                    <a:pt x="475409" y="71888"/>
                    <a:pt x="470890" y="82797"/>
                    <a:pt x="462847" y="90841"/>
                  </a:cubicBezTo>
                  <a:cubicBezTo>
                    <a:pt x="454803" y="98884"/>
                    <a:pt x="443894" y="103403"/>
                    <a:pt x="432519" y="103403"/>
                  </a:cubicBezTo>
                  <a:lnTo>
                    <a:pt x="42890" y="103403"/>
                  </a:lnTo>
                  <a:cubicBezTo>
                    <a:pt x="31515" y="103403"/>
                    <a:pt x="20606" y="98884"/>
                    <a:pt x="12562" y="90841"/>
                  </a:cubicBezTo>
                  <a:cubicBezTo>
                    <a:pt x="4519" y="82797"/>
                    <a:pt x="0" y="71888"/>
                    <a:pt x="0" y="60513"/>
                  </a:cubicBezTo>
                  <a:lnTo>
                    <a:pt x="0" y="42890"/>
                  </a:lnTo>
                  <a:cubicBezTo>
                    <a:pt x="0" y="31515"/>
                    <a:pt x="4519" y="20606"/>
                    <a:pt x="12562" y="12562"/>
                  </a:cubicBezTo>
                  <a:cubicBezTo>
                    <a:pt x="20606" y="4519"/>
                    <a:pt x="31515" y="0"/>
                    <a:pt x="42890" y="0"/>
                  </a:cubicBezTo>
                  <a:close/>
                </a:path>
              </a:pathLst>
            </a:custGeom>
            <a:solidFill>
              <a:srgbClr val="434A54"/>
            </a:solidFill>
          </p:spPr>
          <p:txBody>
            <a:bodyPr/>
            <a:lstStyle/>
            <a:p>
              <a:endParaRPr lang="es-CO" dirty="0"/>
            </a:p>
          </p:txBody>
        </p:sp>
        <p:sp>
          <p:nvSpPr>
            <p:cNvPr id="42" name="TextBox 42"/>
            <p:cNvSpPr txBox="1"/>
            <p:nvPr/>
          </p:nvSpPr>
          <p:spPr>
            <a:xfrm>
              <a:off x="0" y="0"/>
              <a:ext cx="475409" cy="1034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914"/>
                </a:lnSpc>
              </a:pPr>
              <a:r>
                <a:rPr lang="en-US" sz="838" b="1" spc="33" dirty="0" err="1">
                  <a:solidFill>
                    <a:srgbClr val="FFFFFF"/>
                  </a:solidFill>
                  <a:latin typeface="Now Bold"/>
                  <a:ea typeface="Now Bold"/>
                  <a:cs typeface="Now Bold"/>
                  <a:sym typeface="Now Bold"/>
                </a:rPr>
                <a:t>SELECCIONAR</a:t>
              </a:r>
              <a:r>
                <a:rPr lang="en-US" sz="838" b="1" spc="33" dirty="0">
                  <a:solidFill>
                    <a:srgbClr val="FFFFFF"/>
                  </a:solidFill>
                  <a:latin typeface="Now Bold"/>
                  <a:ea typeface="Now Bold"/>
                  <a:cs typeface="Now Bold"/>
                  <a:sym typeface="Now Bold"/>
                </a:rPr>
                <a:t> </a:t>
              </a:r>
              <a:r>
                <a:rPr lang="en-US" sz="838" b="1" spc="33" dirty="0" err="1">
                  <a:solidFill>
                    <a:srgbClr val="FFFFFF"/>
                  </a:solidFill>
                  <a:latin typeface="Now Bold"/>
                  <a:ea typeface="Now Bold"/>
                  <a:cs typeface="Now Bold"/>
                  <a:sym typeface="Now Bold"/>
                </a:rPr>
                <a:t>ARCHIVO</a:t>
              </a:r>
              <a:endParaRPr lang="en-US" sz="838" b="1" spc="33" dirty="0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  <a:hlinkClick r:id="rId5" tooltip="https://img.freepik.com/fotos-premium/lindo-personaje-papaya-dibujos-animados-cara-feliz_780587-349.jpg"/>
              </a:endParaRPr>
            </a:p>
          </p:txBody>
        </p:sp>
      </p:grpSp>
      <p:sp>
        <p:nvSpPr>
          <p:cNvPr id="43" name="TextBox 43"/>
          <p:cNvSpPr txBox="1"/>
          <p:nvPr/>
        </p:nvSpPr>
        <p:spPr>
          <a:xfrm>
            <a:off x="2837039" y="1423460"/>
            <a:ext cx="3217926" cy="5223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82"/>
              </a:lnSpc>
              <a:spcBef>
                <a:spcPct val="0"/>
              </a:spcBef>
            </a:pPr>
            <a:r>
              <a:rPr lang="en-US" sz="3059" b="1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ID HOJA: 4655464</a:t>
            </a:r>
          </a:p>
        </p:txBody>
      </p:sp>
      <p:sp>
        <p:nvSpPr>
          <p:cNvPr id="44" name="AutoShape 44"/>
          <p:cNvSpPr/>
          <p:nvPr/>
        </p:nvSpPr>
        <p:spPr>
          <a:xfrm>
            <a:off x="3560779" y="2031559"/>
            <a:ext cx="329184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O"/>
          </a:p>
        </p:txBody>
      </p:sp>
      <p:grpSp>
        <p:nvGrpSpPr>
          <p:cNvPr id="45" name="Group 45"/>
          <p:cNvGrpSpPr/>
          <p:nvPr/>
        </p:nvGrpSpPr>
        <p:grpSpPr>
          <a:xfrm>
            <a:off x="5236517" y="8160198"/>
            <a:ext cx="2019845" cy="526028"/>
            <a:chOff x="0" y="0"/>
            <a:chExt cx="531976" cy="138542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531976" cy="138542"/>
            </a:xfrm>
            <a:custGeom>
              <a:avLst/>
              <a:gdLst/>
              <a:ahLst/>
              <a:cxnLst/>
              <a:rect l="l" t="t" r="r" b="b"/>
              <a:pathLst>
                <a:path w="531976" h="138542">
                  <a:moveTo>
                    <a:pt x="69271" y="0"/>
                  </a:moveTo>
                  <a:lnTo>
                    <a:pt x="462704" y="0"/>
                  </a:lnTo>
                  <a:cubicBezTo>
                    <a:pt x="481076" y="0"/>
                    <a:pt x="498696" y="7298"/>
                    <a:pt x="511687" y="20289"/>
                  </a:cubicBezTo>
                  <a:cubicBezTo>
                    <a:pt x="524677" y="33280"/>
                    <a:pt x="531976" y="50899"/>
                    <a:pt x="531976" y="69271"/>
                  </a:cubicBezTo>
                  <a:lnTo>
                    <a:pt x="531976" y="69271"/>
                  </a:lnTo>
                  <a:cubicBezTo>
                    <a:pt x="531976" y="107529"/>
                    <a:pt x="500962" y="138542"/>
                    <a:pt x="462704" y="138542"/>
                  </a:cubicBezTo>
                  <a:lnTo>
                    <a:pt x="69271" y="138542"/>
                  </a:lnTo>
                  <a:cubicBezTo>
                    <a:pt x="31014" y="138542"/>
                    <a:pt x="0" y="107529"/>
                    <a:pt x="0" y="69271"/>
                  </a:cubicBezTo>
                  <a:lnTo>
                    <a:pt x="0" y="69271"/>
                  </a:lnTo>
                  <a:cubicBezTo>
                    <a:pt x="0" y="31014"/>
                    <a:pt x="31014" y="0"/>
                    <a:pt x="69271" y="0"/>
                  </a:cubicBezTo>
                  <a:close/>
                </a:path>
              </a:pathLst>
            </a:custGeom>
            <a:solidFill>
              <a:srgbClr val="434A54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47" name="TextBox 47"/>
            <p:cNvSpPr txBox="1"/>
            <p:nvPr/>
          </p:nvSpPr>
          <p:spPr>
            <a:xfrm>
              <a:off x="0" y="19050"/>
              <a:ext cx="531976" cy="1194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2"/>
                </a:lnSpc>
              </a:pPr>
              <a:r>
                <a:rPr lang="en-US" sz="2038" b="1" spc="81" dirty="0" err="1">
                  <a:solidFill>
                    <a:srgbClr val="FFFFFF"/>
                  </a:solidFill>
                  <a:latin typeface="Now Bold"/>
                  <a:ea typeface="Now Bold"/>
                  <a:cs typeface="Now Bold"/>
                  <a:sym typeface="Now Bold"/>
                </a:rPr>
                <a:t>SIGUIENTE</a:t>
              </a:r>
              <a:endParaRPr lang="en-US" sz="2038" b="1" spc="81" dirty="0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endParaRPr>
            </a:p>
          </p:txBody>
        </p:sp>
      </p:grpSp>
      <p:grpSp>
        <p:nvGrpSpPr>
          <p:cNvPr id="48" name="Group 48"/>
          <p:cNvGrpSpPr/>
          <p:nvPr/>
        </p:nvGrpSpPr>
        <p:grpSpPr>
          <a:xfrm>
            <a:off x="3026997" y="8160198"/>
            <a:ext cx="2019845" cy="526028"/>
            <a:chOff x="0" y="0"/>
            <a:chExt cx="531976" cy="138542"/>
          </a:xfrm>
        </p:grpSpPr>
        <p:sp>
          <p:nvSpPr>
            <p:cNvPr id="49" name="Freeform 49"/>
            <p:cNvSpPr/>
            <p:nvPr/>
          </p:nvSpPr>
          <p:spPr>
            <a:xfrm>
              <a:off x="0" y="0"/>
              <a:ext cx="531976" cy="138542"/>
            </a:xfrm>
            <a:custGeom>
              <a:avLst/>
              <a:gdLst/>
              <a:ahLst/>
              <a:cxnLst/>
              <a:rect l="l" t="t" r="r" b="b"/>
              <a:pathLst>
                <a:path w="531976" h="138542">
                  <a:moveTo>
                    <a:pt x="69271" y="0"/>
                  </a:moveTo>
                  <a:lnTo>
                    <a:pt x="462704" y="0"/>
                  </a:lnTo>
                  <a:cubicBezTo>
                    <a:pt x="481076" y="0"/>
                    <a:pt x="498696" y="7298"/>
                    <a:pt x="511687" y="20289"/>
                  </a:cubicBezTo>
                  <a:cubicBezTo>
                    <a:pt x="524677" y="33280"/>
                    <a:pt x="531976" y="50899"/>
                    <a:pt x="531976" y="69271"/>
                  </a:cubicBezTo>
                  <a:lnTo>
                    <a:pt x="531976" y="69271"/>
                  </a:lnTo>
                  <a:cubicBezTo>
                    <a:pt x="531976" y="107529"/>
                    <a:pt x="500962" y="138542"/>
                    <a:pt x="462704" y="138542"/>
                  </a:cubicBezTo>
                  <a:lnTo>
                    <a:pt x="69271" y="138542"/>
                  </a:lnTo>
                  <a:cubicBezTo>
                    <a:pt x="31014" y="138542"/>
                    <a:pt x="0" y="107529"/>
                    <a:pt x="0" y="69271"/>
                  </a:cubicBezTo>
                  <a:lnTo>
                    <a:pt x="0" y="69271"/>
                  </a:lnTo>
                  <a:cubicBezTo>
                    <a:pt x="0" y="31014"/>
                    <a:pt x="31014" y="0"/>
                    <a:pt x="69271" y="0"/>
                  </a:cubicBezTo>
                  <a:close/>
                </a:path>
              </a:pathLst>
            </a:custGeom>
            <a:solidFill>
              <a:srgbClr val="434A54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50" name="TextBox 50"/>
            <p:cNvSpPr txBox="1"/>
            <p:nvPr/>
          </p:nvSpPr>
          <p:spPr>
            <a:xfrm>
              <a:off x="0" y="19050"/>
              <a:ext cx="531976" cy="1194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2"/>
                </a:lnSpc>
              </a:pPr>
              <a:r>
                <a:rPr lang="en-US" sz="2038" b="1" spc="81">
                  <a:solidFill>
                    <a:srgbClr val="FFFFFF"/>
                  </a:solidFill>
                  <a:latin typeface="Now Bold"/>
                  <a:ea typeface="Now Bold"/>
                  <a:cs typeface="Now Bold"/>
                  <a:sym typeface="Now Bold"/>
                </a:rPr>
                <a:t>CANCELAR</a:t>
              </a:r>
            </a:p>
          </p:txBody>
        </p:sp>
      </p:grpSp>
      <p:pic>
        <p:nvPicPr>
          <p:cNvPr id="51" name="Imagen 50">
            <a:hlinkClick r:id="rId6" action="ppaction://hlinksldjump"/>
            <a:extLst>
              <a:ext uri="{FF2B5EF4-FFF2-40B4-BE49-F238E27FC236}">
                <a16:creationId xmlns:a16="http://schemas.microsoft.com/office/drawing/2014/main" id="{2C783B46-BBF6-5467-8F67-FA43014A4E3D}"/>
              </a:ext>
            </a:extLst>
          </p:cNvPr>
          <p:cNvPicPr>
            <a:picLocks noChangeAspect="1"/>
          </p:cNvPicPr>
          <p:nvPr/>
        </p:nvPicPr>
        <p:blipFill>
          <a:blip r:embed="rId7">
            <a:biLevel thresh="25000"/>
            <a:alphaModFix amt="5000"/>
          </a:blip>
          <a:stretch>
            <a:fillRect/>
          </a:stretch>
        </p:blipFill>
        <p:spPr>
          <a:xfrm>
            <a:off x="3026997" y="8162655"/>
            <a:ext cx="2019845" cy="526028"/>
          </a:xfrm>
          <a:prstGeom prst="rect">
            <a:avLst/>
          </a:prstGeom>
        </p:spPr>
      </p:pic>
      <p:pic>
        <p:nvPicPr>
          <p:cNvPr id="52" name="Imagen 51">
            <a:hlinkClick r:id="rId8" action="ppaction://hlinksldjump"/>
            <a:extLst>
              <a:ext uri="{FF2B5EF4-FFF2-40B4-BE49-F238E27FC236}">
                <a16:creationId xmlns:a16="http://schemas.microsoft.com/office/drawing/2014/main" id="{27FAF5F8-6336-8D5A-F443-83DE4B43632B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prstClr val="black"/>
              <a:schemeClr val="accent1">
                <a:tint val="45000"/>
                <a:satMod val="400000"/>
              </a:schemeClr>
            </a:duotone>
            <a:alphaModFix amt="5000"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241585" y="8166986"/>
            <a:ext cx="2017951" cy="524301"/>
          </a:xfrm>
          <a:prstGeom prst="rect">
            <a:avLst/>
          </a:prstGeom>
        </p:spPr>
      </p:pic>
      <p:pic>
        <p:nvPicPr>
          <p:cNvPr id="55" name="Imagen 54">
            <a:hlinkClick r:id="rId11" action="ppaction://hlinkfile"/>
            <a:extLst>
              <a:ext uri="{FF2B5EF4-FFF2-40B4-BE49-F238E27FC236}">
                <a16:creationId xmlns:a16="http://schemas.microsoft.com/office/drawing/2014/main" id="{B970025A-4C5E-2FEC-3F5E-36C5347C2363}"/>
              </a:ext>
            </a:extLst>
          </p:cNvPr>
          <p:cNvPicPr>
            <a:picLocks noChangeAspect="1"/>
          </p:cNvPicPr>
          <p:nvPr/>
        </p:nvPicPr>
        <p:blipFill>
          <a:blip r:embed="rId12">
            <a:duotone>
              <a:schemeClr val="accent4">
                <a:shade val="45000"/>
                <a:satMod val="135000"/>
              </a:schemeClr>
              <a:prstClr val="white"/>
            </a:duotone>
            <a:alphaModFix amt="5000"/>
          </a:blip>
          <a:stretch>
            <a:fillRect/>
          </a:stretch>
        </p:blipFill>
        <p:spPr>
          <a:xfrm>
            <a:off x="3086952" y="7658171"/>
            <a:ext cx="1804572" cy="390178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EFE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345164" y="583603"/>
            <a:ext cx="5581047" cy="8674697"/>
          </a:xfrm>
          <a:custGeom>
            <a:avLst/>
            <a:gdLst/>
            <a:ahLst/>
            <a:cxnLst/>
            <a:rect l="l" t="t" r="r" b="b"/>
            <a:pathLst>
              <a:path w="5581047" h="8674697">
                <a:moveTo>
                  <a:pt x="0" y="0"/>
                </a:moveTo>
                <a:lnTo>
                  <a:pt x="5581047" y="0"/>
                </a:lnTo>
                <a:lnTo>
                  <a:pt x="5581047" y="8674697"/>
                </a:lnTo>
                <a:lnTo>
                  <a:pt x="0" y="86746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495" t="-1243" r="-9432" b="-1243"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3" name="Group 3"/>
          <p:cNvGrpSpPr/>
          <p:nvPr/>
        </p:nvGrpSpPr>
        <p:grpSpPr>
          <a:xfrm>
            <a:off x="4411259" y="9305832"/>
            <a:ext cx="1480107" cy="856553"/>
            <a:chOff x="0" y="0"/>
            <a:chExt cx="389822" cy="22559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89822" cy="225594"/>
            </a:xfrm>
            <a:custGeom>
              <a:avLst/>
              <a:gdLst/>
              <a:ahLst/>
              <a:cxnLst/>
              <a:rect l="l" t="t" r="r" b="b"/>
              <a:pathLst>
                <a:path w="389822" h="225594">
                  <a:moveTo>
                    <a:pt x="112797" y="0"/>
                  </a:moveTo>
                  <a:lnTo>
                    <a:pt x="277025" y="0"/>
                  </a:lnTo>
                  <a:cubicBezTo>
                    <a:pt x="306941" y="0"/>
                    <a:pt x="335631" y="11884"/>
                    <a:pt x="356785" y="33038"/>
                  </a:cubicBezTo>
                  <a:cubicBezTo>
                    <a:pt x="377938" y="54191"/>
                    <a:pt x="389822" y="82881"/>
                    <a:pt x="389822" y="112797"/>
                  </a:cubicBezTo>
                  <a:lnTo>
                    <a:pt x="389822" y="112797"/>
                  </a:lnTo>
                  <a:cubicBezTo>
                    <a:pt x="389822" y="175093"/>
                    <a:pt x="339321" y="225594"/>
                    <a:pt x="277025" y="225594"/>
                  </a:cubicBezTo>
                  <a:lnTo>
                    <a:pt x="112797" y="225594"/>
                  </a:lnTo>
                  <a:cubicBezTo>
                    <a:pt x="50501" y="225594"/>
                    <a:pt x="0" y="175093"/>
                    <a:pt x="0" y="112797"/>
                  </a:cubicBezTo>
                  <a:lnTo>
                    <a:pt x="0" y="112797"/>
                  </a:lnTo>
                  <a:cubicBezTo>
                    <a:pt x="0" y="50501"/>
                    <a:pt x="50501" y="0"/>
                    <a:pt x="112797" y="0"/>
                  </a:cubicBezTo>
                  <a:close/>
                </a:path>
              </a:pathLst>
            </a:custGeom>
            <a:solidFill>
              <a:srgbClr val="FEFEFE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9050"/>
              <a:ext cx="389822" cy="2065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2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2360789" y="-46917"/>
            <a:ext cx="5581047" cy="10287000"/>
          </a:xfrm>
          <a:custGeom>
            <a:avLst/>
            <a:gdLst/>
            <a:ahLst/>
            <a:cxnLst/>
            <a:rect l="l" t="t" r="r" b="b"/>
            <a:pathLst>
              <a:path w="5581047" h="10287000">
                <a:moveTo>
                  <a:pt x="0" y="0"/>
                </a:moveTo>
                <a:lnTo>
                  <a:pt x="5581047" y="0"/>
                </a:lnTo>
                <a:lnTo>
                  <a:pt x="5581047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7" name="Group 7"/>
          <p:cNvGrpSpPr/>
          <p:nvPr/>
        </p:nvGrpSpPr>
        <p:grpSpPr>
          <a:xfrm>
            <a:off x="2774331" y="822123"/>
            <a:ext cx="4753963" cy="8124448"/>
            <a:chOff x="0" y="0"/>
            <a:chExt cx="812800" cy="138906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1389062"/>
            </a:xfrm>
            <a:custGeom>
              <a:avLst/>
              <a:gdLst/>
              <a:ahLst/>
              <a:cxnLst/>
              <a:rect l="l" t="t" r="r" b="b"/>
              <a:pathLst>
                <a:path w="812800" h="1389062">
                  <a:moveTo>
                    <a:pt x="16285" y="0"/>
                  </a:moveTo>
                  <a:lnTo>
                    <a:pt x="796515" y="0"/>
                  </a:lnTo>
                  <a:cubicBezTo>
                    <a:pt x="800834" y="0"/>
                    <a:pt x="804976" y="1716"/>
                    <a:pt x="808030" y="4770"/>
                  </a:cubicBezTo>
                  <a:cubicBezTo>
                    <a:pt x="811084" y="7824"/>
                    <a:pt x="812800" y="11966"/>
                    <a:pt x="812800" y="16285"/>
                  </a:cubicBezTo>
                  <a:lnTo>
                    <a:pt x="812800" y="1372777"/>
                  </a:lnTo>
                  <a:cubicBezTo>
                    <a:pt x="812800" y="1377096"/>
                    <a:pt x="811084" y="1381238"/>
                    <a:pt x="808030" y="1384293"/>
                  </a:cubicBezTo>
                  <a:cubicBezTo>
                    <a:pt x="804976" y="1387347"/>
                    <a:pt x="800834" y="1389062"/>
                    <a:pt x="796515" y="1389062"/>
                  </a:cubicBezTo>
                  <a:lnTo>
                    <a:pt x="16285" y="1389062"/>
                  </a:lnTo>
                  <a:cubicBezTo>
                    <a:pt x="11966" y="1389062"/>
                    <a:pt x="7824" y="1387347"/>
                    <a:pt x="4770" y="1384293"/>
                  </a:cubicBezTo>
                  <a:cubicBezTo>
                    <a:pt x="1716" y="1381238"/>
                    <a:pt x="0" y="1377096"/>
                    <a:pt x="0" y="1372777"/>
                  </a:cubicBezTo>
                  <a:lnTo>
                    <a:pt x="0" y="16285"/>
                  </a:lnTo>
                  <a:cubicBezTo>
                    <a:pt x="0" y="11966"/>
                    <a:pt x="1716" y="7824"/>
                    <a:pt x="4770" y="4770"/>
                  </a:cubicBezTo>
                  <a:cubicBezTo>
                    <a:pt x="7824" y="1716"/>
                    <a:pt x="11966" y="0"/>
                    <a:pt x="16285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19050"/>
              <a:ext cx="812800" cy="13700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2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2866296" y="888209"/>
            <a:ext cx="4572445" cy="7973226"/>
            <a:chOff x="0" y="0"/>
            <a:chExt cx="781765" cy="1363207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781765" cy="1363207"/>
            </a:xfrm>
            <a:custGeom>
              <a:avLst/>
              <a:gdLst/>
              <a:ahLst/>
              <a:cxnLst/>
              <a:rect l="l" t="t" r="r" b="b"/>
              <a:pathLst>
                <a:path w="781765" h="1363207">
                  <a:moveTo>
                    <a:pt x="16932" y="0"/>
                  </a:moveTo>
                  <a:lnTo>
                    <a:pt x="764834" y="0"/>
                  </a:lnTo>
                  <a:cubicBezTo>
                    <a:pt x="769324" y="0"/>
                    <a:pt x="773631" y="1784"/>
                    <a:pt x="776806" y="4959"/>
                  </a:cubicBezTo>
                  <a:cubicBezTo>
                    <a:pt x="779981" y="8134"/>
                    <a:pt x="781765" y="12441"/>
                    <a:pt x="781765" y="16932"/>
                  </a:cubicBezTo>
                  <a:lnTo>
                    <a:pt x="781765" y="1346276"/>
                  </a:lnTo>
                  <a:cubicBezTo>
                    <a:pt x="781765" y="1355627"/>
                    <a:pt x="774185" y="1363207"/>
                    <a:pt x="764834" y="1363207"/>
                  </a:cubicBezTo>
                  <a:lnTo>
                    <a:pt x="16932" y="1363207"/>
                  </a:lnTo>
                  <a:cubicBezTo>
                    <a:pt x="7581" y="1363207"/>
                    <a:pt x="0" y="1355627"/>
                    <a:pt x="0" y="1346276"/>
                  </a:cubicBezTo>
                  <a:lnTo>
                    <a:pt x="0" y="16932"/>
                  </a:lnTo>
                  <a:cubicBezTo>
                    <a:pt x="0" y="7581"/>
                    <a:pt x="7581" y="0"/>
                    <a:pt x="16932" y="0"/>
                  </a:cubicBezTo>
                  <a:close/>
                </a:path>
              </a:pathLst>
            </a:custGeom>
            <a:solidFill>
              <a:srgbClr val="656D78">
                <a:alpha val="11765"/>
              </a:srgbClr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19050"/>
              <a:ext cx="781765" cy="13441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2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2913239" y="2703241"/>
            <a:ext cx="4478559" cy="6116334"/>
            <a:chOff x="0" y="0"/>
            <a:chExt cx="765713" cy="1045729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765713" cy="1045729"/>
            </a:xfrm>
            <a:custGeom>
              <a:avLst/>
              <a:gdLst/>
              <a:ahLst/>
              <a:cxnLst/>
              <a:rect l="l" t="t" r="r" b="b"/>
              <a:pathLst>
                <a:path w="765713" h="1045729">
                  <a:moveTo>
                    <a:pt x="17287" y="0"/>
                  </a:moveTo>
                  <a:lnTo>
                    <a:pt x="748427" y="0"/>
                  </a:lnTo>
                  <a:cubicBezTo>
                    <a:pt x="757974" y="0"/>
                    <a:pt x="765713" y="7739"/>
                    <a:pt x="765713" y="17287"/>
                  </a:cubicBezTo>
                  <a:lnTo>
                    <a:pt x="765713" y="1028442"/>
                  </a:lnTo>
                  <a:cubicBezTo>
                    <a:pt x="765713" y="1033027"/>
                    <a:pt x="763892" y="1037424"/>
                    <a:pt x="760650" y="1040666"/>
                  </a:cubicBezTo>
                  <a:cubicBezTo>
                    <a:pt x="757408" y="1043908"/>
                    <a:pt x="753011" y="1045729"/>
                    <a:pt x="748427" y="1045729"/>
                  </a:cubicBezTo>
                  <a:lnTo>
                    <a:pt x="17287" y="1045729"/>
                  </a:lnTo>
                  <a:cubicBezTo>
                    <a:pt x="7739" y="1045729"/>
                    <a:pt x="0" y="1037989"/>
                    <a:pt x="0" y="1028442"/>
                  </a:cubicBezTo>
                  <a:lnTo>
                    <a:pt x="0" y="17287"/>
                  </a:lnTo>
                  <a:cubicBezTo>
                    <a:pt x="0" y="7739"/>
                    <a:pt x="7739" y="0"/>
                    <a:pt x="17287" y="0"/>
                  </a:cubicBezTo>
                  <a:close/>
                </a:path>
              </a:pathLst>
            </a:custGeom>
            <a:solidFill>
              <a:srgbClr val="656D78">
                <a:alpha val="11765"/>
              </a:srgbClr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19050"/>
              <a:ext cx="765713" cy="102667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2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5236517" y="8160198"/>
            <a:ext cx="2019845" cy="516503"/>
            <a:chOff x="0" y="0"/>
            <a:chExt cx="531976" cy="136034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531976" cy="136034"/>
            </a:xfrm>
            <a:custGeom>
              <a:avLst/>
              <a:gdLst/>
              <a:ahLst/>
              <a:cxnLst/>
              <a:rect l="l" t="t" r="r" b="b"/>
              <a:pathLst>
                <a:path w="531976" h="136034">
                  <a:moveTo>
                    <a:pt x="68017" y="0"/>
                  </a:moveTo>
                  <a:lnTo>
                    <a:pt x="463959" y="0"/>
                  </a:lnTo>
                  <a:cubicBezTo>
                    <a:pt x="481998" y="0"/>
                    <a:pt x="499298" y="7166"/>
                    <a:pt x="512054" y="19922"/>
                  </a:cubicBezTo>
                  <a:cubicBezTo>
                    <a:pt x="524810" y="32677"/>
                    <a:pt x="531976" y="49978"/>
                    <a:pt x="531976" y="68017"/>
                  </a:cubicBezTo>
                  <a:lnTo>
                    <a:pt x="531976" y="68017"/>
                  </a:lnTo>
                  <a:cubicBezTo>
                    <a:pt x="531976" y="86056"/>
                    <a:pt x="524810" y="103356"/>
                    <a:pt x="512054" y="116112"/>
                  </a:cubicBezTo>
                  <a:cubicBezTo>
                    <a:pt x="499298" y="128868"/>
                    <a:pt x="481998" y="136034"/>
                    <a:pt x="463959" y="136034"/>
                  </a:cubicBezTo>
                  <a:lnTo>
                    <a:pt x="68017" y="136034"/>
                  </a:lnTo>
                  <a:cubicBezTo>
                    <a:pt x="49978" y="136034"/>
                    <a:pt x="32677" y="128868"/>
                    <a:pt x="19922" y="116112"/>
                  </a:cubicBezTo>
                  <a:cubicBezTo>
                    <a:pt x="7166" y="103356"/>
                    <a:pt x="0" y="86056"/>
                    <a:pt x="0" y="68017"/>
                  </a:cubicBezTo>
                  <a:lnTo>
                    <a:pt x="0" y="68017"/>
                  </a:lnTo>
                  <a:cubicBezTo>
                    <a:pt x="0" y="49978"/>
                    <a:pt x="7166" y="32677"/>
                    <a:pt x="19922" y="19922"/>
                  </a:cubicBezTo>
                  <a:cubicBezTo>
                    <a:pt x="32677" y="7166"/>
                    <a:pt x="49978" y="0"/>
                    <a:pt x="68017" y="0"/>
                  </a:cubicBezTo>
                  <a:close/>
                </a:path>
              </a:pathLst>
            </a:custGeom>
            <a:solidFill>
              <a:srgbClr val="434A54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19050"/>
              <a:ext cx="531976" cy="1169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2"/>
                </a:lnSpc>
              </a:pPr>
              <a:r>
                <a:rPr lang="en-US" sz="2038" b="1" spc="81">
                  <a:solidFill>
                    <a:srgbClr val="FFFFFF"/>
                  </a:solidFill>
                  <a:latin typeface="Now Bold"/>
                  <a:ea typeface="Now Bold"/>
                  <a:cs typeface="Now Bold"/>
                  <a:sym typeface="Now Bold"/>
                </a:rPr>
                <a:t>CONFIRMAR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3026997" y="8160198"/>
            <a:ext cx="2019845" cy="516503"/>
            <a:chOff x="0" y="0"/>
            <a:chExt cx="531976" cy="136034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531976" cy="136034"/>
            </a:xfrm>
            <a:custGeom>
              <a:avLst/>
              <a:gdLst/>
              <a:ahLst/>
              <a:cxnLst/>
              <a:rect l="l" t="t" r="r" b="b"/>
              <a:pathLst>
                <a:path w="531976" h="136034">
                  <a:moveTo>
                    <a:pt x="68017" y="0"/>
                  </a:moveTo>
                  <a:lnTo>
                    <a:pt x="463959" y="0"/>
                  </a:lnTo>
                  <a:cubicBezTo>
                    <a:pt x="481998" y="0"/>
                    <a:pt x="499298" y="7166"/>
                    <a:pt x="512054" y="19922"/>
                  </a:cubicBezTo>
                  <a:cubicBezTo>
                    <a:pt x="524810" y="32677"/>
                    <a:pt x="531976" y="49978"/>
                    <a:pt x="531976" y="68017"/>
                  </a:cubicBezTo>
                  <a:lnTo>
                    <a:pt x="531976" y="68017"/>
                  </a:lnTo>
                  <a:cubicBezTo>
                    <a:pt x="531976" y="86056"/>
                    <a:pt x="524810" y="103356"/>
                    <a:pt x="512054" y="116112"/>
                  </a:cubicBezTo>
                  <a:cubicBezTo>
                    <a:pt x="499298" y="128868"/>
                    <a:pt x="481998" y="136034"/>
                    <a:pt x="463959" y="136034"/>
                  </a:cubicBezTo>
                  <a:lnTo>
                    <a:pt x="68017" y="136034"/>
                  </a:lnTo>
                  <a:cubicBezTo>
                    <a:pt x="49978" y="136034"/>
                    <a:pt x="32677" y="128868"/>
                    <a:pt x="19922" y="116112"/>
                  </a:cubicBezTo>
                  <a:cubicBezTo>
                    <a:pt x="7166" y="103356"/>
                    <a:pt x="0" y="86056"/>
                    <a:pt x="0" y="68017"/>
                  </a:cubicBezTo>
                  <a:lnTo>
                    <a:pt x="0" y="68017"/>
                  </a:lnTo>
                  <a:cubicBezTo>
                    <a:pt x="0" y="49978"/>
                    <a:pt x="7166" y="32677"/>
                    <a:pt x="19922" y="19922"/>
                  </a:cubicBezTo>
                  <a:cubicBezTo>
                    <a:pt x="32677" y="7166"/>
                    <a:pt x="49978" y="0"/>
                    <a:pt x="68017" y="0"/>
                  </a:cubicBezTo>
                  <a:close/>
                </a:path>
              </a:pathLst>
            </a:custGeom>
            <a:solidFill>
              <a:srgbClr val="434A54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19050"/>
              <a:ext cx="531976" cy="1169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2"/>
                </a:lnSpc>
              </a:pPr>
              <a:r>
                <a:rPr lang="en-US" sz="2038" b="1" spc="81">
                  <a:solidFill>
                    <a:srgbClr val="FFFFFF"/>
                  </a:solidFill>
                  <a:latin typeface="Now Bold"/>
                  <a:ea typeface="Now Bold"/>
                  <a:cs typeface="Now Bold"/>
                  <a:sym typeface="Now Bold"/>
                </a:rPr>
                <a:t>ATRAS</a:t>
              </a:r>
            </a:p>
          </p:txBody>
        </p:sp>
      </p:grpSp>
      <p:sp>
        <p:nvSpPr>
          <p:cNvPr id="22" name="AutoShape 22"/>
          <p:cNvSpPr/>
          <p:nvPr/>
        </p:nvSpPr>
        <p:spPr>
          <a:xfrm>
            <a:off x="3560779" y="2031351"/>
            <a:ext cx="329184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O"/>
          </a:p>
        </p:txBody>
      </p:sp>
      <p:sp>
        <p:nvSpPr>
          <p:cNvPr id="23" name="TextBox 23"/>
          <p:cNvSpPr txBox="1"/>
          <p:nvPr/>
        </p:nvSpPr>
        <p:spPr>
          <a:xfrm>
            <a:off x="3534537" y="726873"/>
            <a:ext cx="3217926" cy="7560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02"/>
              </a:lnSpc>
              <a:spcBef>
                <a:spcPct val="0"/>
              </a:spcBef>
            </a:pPr>
            <a:r>
              <a:rPr lang="en-US" sz="4359" b="1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Reminiscencias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3683079" y="2174434"/>
            <a:ext cx="2936467" cy="4496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66"/>
              </a:lnSpc>
              <a:spcBef>
                <a:spcPct val="0"/>
              </a:spcBef>
            </a:pPr>
            <a:r>
              <a:rPr lang="en-US" sz="2547" b="1">
                <a:solidFill>
                  <a:srgbClr val="000000"/>
                </a:solidFill>
                <a:latin typeface="Garamond Bold"/>
                <a:ea typeface="Garamond Bold"/>
                <a:cs typeface="Garamond Bold"/>
                <a:sym typeface="Garamond Bold"/>
              </a:rPr>
              <a:t>Estadisiticas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3419371" y="1448327"/>
            <a:ext cx="3217926" cy="5223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82"/>
              </a:lnSpc>
              <a:spcBef>
                <a:spcPct val="0"/>
              </a:spcBef>
            </a:pPr>
            <a:r>
              <a:rPr lang="en-US" sz="3059" b="1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ID HOJA: 4655464</a:t>
            </a:r>
          </a:p>
        </p:txBody>
      </p:sp>
      <p:grpSp>
        <p:nvGrpSpPr>
          <p:cNvPr id="26" name="Group 26"/>
          <p:cNvGrpSpPr/>
          <p:nvPr/>
        </p:nvGrpSpPr>
        <p:grpSpPr>
          <a:xfrm rot="-5400000">
            <a:off x="3935875" y="3150863"/>
            <a:ext cx="512892" cy="512892"/>
            <a:chOff x="0" y="0"/>
            <a:chExt cx="812800" cy="8128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lIns="169334" tIns="169334" rIns="169334" bIns="169334" rtlCol="0" anchor="ctr"/>
            <a:lstStyle/>
            <a:p>
              <a:pPr algn="ctr">
                <a:lnSpc>
                  <a:spcPts val="2549"/>
                </a:lnSpc>
              </a:pPr>
              <a:endParaRPr/>
            </a:p>
          </p:txBody>
        </p:sp>
      </p:grpSp>
      <p:grpSp>
        <p:nvGrpSpPr>
          <p:cNvPr id="29" name="Group 29"/>
          <p:cNvGrpSpPr/>
          <p:nvPr/>
        </p:nvGrpSpPr>
        <p:grpSpPr>
          <a:xfrm rot="-5400000">
            <a:off x="4467817" y="3150863"/>
            <a:ext cx="512892" cy="512892"/>
            <a:chOff x="0" y="0"/>
            <a:chExt cx="812800" cy="8128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lIns="169334" tIns="169334" rIns="169334" bIns="169334" rtlCol="0" anchor="ctr"/>
            <a:lstStyle/>
            <a:p>
              <a:pPr algn="ctr">
                <a:lnSpc>
                  <a:spcPts val="2549"/>
                </a:lnSpc>
              </a:pPr>
              <a:endParaRPr/>
            </a:p>
          </p:txBody>
        </p:sp>
      </p:grpSp>
      <p:grpSp>
        <p:nvGrpSpPr>
          <p:cNvPr id="32" name="Group 32"/>
          <p:cNvGrpSpPr/>
          <p:nvPr/>
        </p:nvGrpSpPr>
        <p:grpSpPr>
          <a:xfrm rot="-5400000">
            <a:off x="6124405" y="3150863"/>
            <a:ext cx="512892" cy="512892"/>
            <a:chOff x="0" y="0"/>
            <a:chExt cx="812800" cy="812800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lIns="169334" tIns="169334" rIns="169334" bIns="169334" rtlCol="0" anchor="ctr"/>
            <a:lstStyle/>
            <a:p>
              <a:pPr algn="ctr">
                <a:lnSpc>
                  <a:spcPts val="2549"/>
                </a:lnSpc>
              </a:pPr>
              <a:endParaRPr/>
            </a:p>
          </p:txBody>
        </p:sp>
      </p:grpSp>
      <p:grpSp>
        <p:nvGrpSpPr>
          <p:cNvPr id="35" name="Group 35"/>
          <p:cNvGrpSpPr/>
          <p:nvPr/>
        </p:nvGrpSpPr>
        <p:grpSpPr>
          <a:xfrm rot="-5400000">
            <a:off x="6656347" y="3150863"/>
            <a:ext cx="512892" cy="512892"/>
            <a:chOff x="0" y="0"/>
            <a:chExt cx="812800" cy="812800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lIns="169334" tIns="169334" rIns="169334" bIns="169334" rtlCol="0" anchor="ctr"/>
            <a:lstStyle/>
            <a:p>
              <a:pPr algn="ctr">
                <a:lnSpc>
                  <a:spcPts val="2549"/>
                </a:lnSpc>
              </a:pPr>
              <a:endParaRPr/>
            </a:p>
          </p:txBody>
        </p:sp>
      </p:grpSp>
      <p:grpSp>
        <p:nvGrpSpPr>
          <p:cNvPr id="38" name="Group 38"/>
          <p:cNvGrpSpPr/>
          <p:nvPr/>
        </p:nvGrpSpPr>
        <p:grpSpPr>
          <a:xfrm>
            <a:off x="3103197" y="2740971"/>
            <a:ext cx="4040393" cy="949707"/>
            <a:chOff x="0" y="0"/>
            <a:chExt cx="5387191" cy="1266276"/>
          </a:xfrm>
        </p:grpSpPr>
        <p:sp>
          <p:nvSpPr>
            <p:cNvPr id="39" name="TextBox 39"/>
            <p:cNvSpPr txBox="1"/>
            <p:nvPr/>
          </p:nvSpPr>
          <p:spPr>
            <a:xfrm>
              <a:off x="0" y="-66675"/>
              <a:ext cx="1395963" cy="5773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566"/>
                </a:lnSpc>
                <a:spcBef>
                  <a:spcPct val="0"/>
                </a:spcBef>
              </a:pPr>
              <a:r>
                <a:rPr lang="en-US" sz="2547" b="1">
                  <a:solidFill>
                    <a:srgbClr val="000000"/>
                  </a:solidFill>
                  <a:latin typeface="Garamond Bold"/>
                  <a:ea typeface="Garamond Bold"/>
                  <a:cs typeface="Garamond Bold"/>
                  <a:sym typeface="Garamond Bold"/>
                </a:rPr>
                <a:t>Fuerza</a:t>
              </a:r>
            </a:p>
          </p:txBody>
        </p:sp>
        <p:grpSp>
          <p:nvGrpSpPr>
            <p:cNvPr id="40" name="Group 40"/>
            <p:cNvGrpSpPr/>
            <p:nvPr/>
          </p:nvGrpSpPr>
          <p:grpSpPr>
            <a:xfrm>
              <a:off x="0" y="510628"/>
              <a:ext cx="1080625" cy="755647"/>
              <a:chOff x="0" y="0"/>
              <a:chExt cx="141335" cy="98831"/>
            </a:xfrm>
          </p:grpSpPr>
          <p:sp>
            <p:nvSpPr>
              <p:cNvPr id="41" name="Freeform 41"/>
              <p:cNvSpPr/>
              <p:nvPr/>
            </p:nvSpPr>
            <p:spPr>
              <a:xfrm>
                <a:off x="0" y="0"/>
                <a:ext cx="141335" cy="98831"/>
              </a:xfrm>
              <a:custGeom>
                <a:avLst/>
                <a:gdLst/>
                <a:ahLst/>
                <a:cxnLst/>
                <a:rect l="l" t="t" r="r" b="b"/>
                <a:pathLst>
                  <a:path w="141335" h="98831">
                    <a:moveTo>
                      <a:pt x="49416" y="0"/>
                    </a:moveTo>
                    <a:lnTo>
                      <a:pt x="91920" y="0"/>
                    </a:lnTo>
                    <a:cubicBezTo>
                      <a:pt x="105025" y="0"/>
                      <a:pt x="117594" y="5206"/>
                      <a:pt x="126862" y="14474"/>
                    </a:cubicBezTo>
                    <a:cubicBezTo>
                      <a:pt x="136129" y="23741"/>
                      <a:pt x="141335" y="36310"/>
                      <a:pt x="141335" y="49416"/>
                    </a:cubicBezTo>
                    <a:lnTo>
                      <a:pt x="141335" y="49416"/>
                    </a:lnTo>
                    <a:cubicBezTo>
                      <a:pt x="141335" y="76707"/>
                      <a:pt x="119211" y="98831"/>
                      <a:pt x="91920" y="98831"/>
                    </a:cubicBezTo>
                    <a:lnTo>
                      <a:pt x="49416" y="98831"/>
                    </a:lnTo>
                    <a:cubicBezTo>
                      <a:pt x="36310" y="98831"/>
                      <a:pt x="23741" y="93625"/>
                      <a:pt x="14474" y="84358"/>
                    </a:cubicBezTo>
                    <a:cubicBezTo>
                      <a:pt x="5206" y="75091"/>
                      <a:pt x="0" y="62521"/>
                      <a:pt x="0" y="49416"/>
                    </a:cubicBezTo>
                    <a:lnTo>
                      <a:pt x="0" y="49416"/>
                    </a:lnTo>
                    <a:cubicBezTo>
                      <a:pt x="0" y="36310"/>
                      <a:pt x="5206" y="23741"/>
                      <a:pt x="14474" y="14474"/>
                    </a:cubicBezTo>
                    <a:cubicBezTo>
                      <a:pt x="23741" y="5206"/>
                      <a:pt x="36310" y="0"/>
                      <a:pt x="4941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  <p:txBody>
              <a:bodyPr/>
              <a:lstStyle/>
              <a:p>
                <a:pPr algn="ctr"/>
                <a:r>
                  <a:rPr lang="es-ES" sz="2800" dirty="0">
                    <a:latin typeface="ADLaM Display" panose="02010000000000000000" pitchFamily="2" charset="0"/>
                    <a:ea typeface="ADLaM Display" panose="02010000000000000000" pitchFamily="2" charset="0"/>
                    <a:cs typeface="ADLaM Display" panose="02010000000000000000" pitchFamily="2" charset="0"/>
                  </a:rPr>
                  <a:t>0</a:t>
                </a:r>
                <a:endParaRPr lang="es-CO" sz="2800" dirty="0">
                  <a:latin typeface="ADLaM Display" panose="02010000000000000000" pitchFamily="2" charset="0"/>
                  <a:ea typeface="ADLaM Display" panose="02010000000000000000" pitchFamily="2" charset="0"/>
                  <a:cs typeface="ADLaM Display" panose="02010000000000000000" pitchFamily="2" charset="0"/>
                </a:endParaRPr>
              </a:p>
            </p:txBody>
          </p:sp>
          <p:sp>
            <p:nvSpPr>
              <p:cNvPr id="42" name="TextBox 42"/>
              <p:cNvSpPr txBox="1"/>
              <p:nvPr/>
            </p:nvSpPr>
            <p:spPr>
              <a:xfrm>
                <a:off x="0" y="19050"/>
                <a:ext cx="141335" cy="79781"/>
              </a:xfrm>
              <a:prstGeom prst="rect">
                <a:avLst/>
              </a:prstGeom>
            </p:spPr>
            <p:txBody>
              <a:bodyPr lIns="76723" tIns="76723" rIns="76723" bIns="76723" rtlCol="0" anchor="ctr"/>
              <a:lstStyle/>
              <a:p>
                <a:pPr algn="r">
                  <a:lnSpc>
                    <a:spcPts val="1786"/>
                  </a:lnSpc>
                </a:pPr>
                <a:endParaRPr/>
              </a:p>
            </p:txBody>
          </p:sp>
        </p:grpSp>
        <p:sp>
          <p:nvSpPr>
            <p:cNvPr id="43" name="TextBox 43"/>
            <p:cNvSpPr txBox="1"/>
            <p:nvPr/>
          </p:nvSpPr>
          <p:spPr>
            <a:xfrm>
              <a:off x="1151334" y="566463"/>
              <a:ext cx="615459" cy="5773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566"/>
                </a:lnSpc>
                <a:spcBef>
                  <a:spcPct val="0"/>
                </a:spcBef>
              </a:pPr>
              <a:r>
                <a:rPr lang="en-US" sz="2547" b="1">
                  <a:solidFill>
                    <a:srgbClr val="FFFFFF"/>
                  </a:solidFill>
                  <a:latin typeface="Garamond Bold"/>
                  <a:ea typeface="Garamond Bold"/>
                  <a:cs typeface="Garamond Bold"/>
                  <a:sym typeface="Garamond Bold"/>
                </a:rPr>
                <a:t>+</a:t>
              </a:r>
            </a:p>
          </p:txBody>
        </p:sp>
        <p:sp>
          <p:nvSpPr>
            <p:cNvPr id="44" name="TextBox 44"/>
            <p:cNvSpPr txBox="1"/>
            <p:nvPr/>
          </p:nvSpPr>
          <p:spPr>
            <a:xfrm>
              <a:off x="1853691" y="556025"/>
              <a:ext cx="615459" cy="5773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566"/>
                </a:lnSpc>
                <a:spcBef>
                  <a:spcPct val="0"/>
                </a:spcBef>
              </a:pPr>
              <a:r>
                <a:rPr lang="en-US" sz="2547" b="1">
                  <a:solidFill>
                    <a:srgbClr val="FFFFFF"/>
                  </a:solidFill>
                  <a:latin typeface="Garamond Bold"/>
                  <a:ea typeface="Garamond Bold"/>
                  <a:cs typeface="Garamond Bold"/>
                  <a:sym typeface="Garamond Bold"/>
                </a:rPr>
                <a:t>-</a:t>
              </a:r>
            </a:p>
          </p:txBody>
        </p:sp>
        <p:sp>
          <p:nvSpPr>
            <p:cNvPr id="45" name="TextBox 45"/>
            <p:cNvSpPr txBox="1"/>
            <p:nvPr/>
          </p:nvSpPr>
          <p:spPr>
            <a:xfrm>
              <a:off x="2918040" y="-66675"/>
              <a:ext cx="1853691" cy="5773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566"/>
                </a:lnSpc>
                <a:spcBef>
                  <a:spcPct val="0"/>
                </a:spcBef>
              </a:pPr>
              <a:r>
                <a:rPr lang="en-US" sz="2547" b="1">
                  <a:solidFill>
                    <a:srgbClr val="000000"/>
                  </a:solidFill>
                  <a:latin typeface="Garamond Bold"/>
                  <a:ea typeface="Garamond Bold"/>
                  <a:cs typeface="Garamond Bold"/>
                  <a:sym typeface="Garamond Bold"/>
                </a:rPr>
                <a:t>Destreza</a:t>
              </a:r>
            </a:p>
          </p:txBody>
        </p:sp>
        <p:grpSp>
          <p:nvGrpSpPr>
            <p:cNvPr id="46" name="Group 46"/>
            <p:cNvGrpSpPr/>
            <p:nvPr/>
          </p:nvGrpSpPr>
          <p:grpSpPr>
            <a:xfrm>
              <a:off x="2918040" y="510628"/>
              <a:ext cx="1080625" cy="755647"/>
              <a:chOff x="0" y="0"/>
              <a:chExt cx="141335" cy="98831"/>
            </a:xfrm>
          </p:grpSpPr>
          <p:sp>
            <p:nvSpPr>
              <p:cNvPr id="47" name="Freeform 47"/>
              <p:cNvSpPr/>
              <p:nvPr/>
            </p:nvSpPr>
            <p:spPr>
              <a:xfrm>
                <a:off x="0" y="0"/>
                <a:ext cx="141335" cy="98831"/>
              </a:xfrm>
              <a:custGeom>
                <a:avLst/>
                <a:gdLst/>
                <a:ahLst/>
                <a:cxnLst/>
                <a:rect l="l" t="t" r="r" b="b"/>
                <a:pathLst>
                  <a:path w="141335" h="98831">
                    <a:moveTo>
                      <a:pt x="49416" y="0"/>
                    </a:moveTo>
                    <a:lnTo>
                      <a:pt x="91920" y="0"/>
                    </a:lnTo>
                    <a:cubicBezTo>
                      <a:pt x="105025" y="0"/>
                      <a:pt x="117594" y="5206"/>
                      <a:pt x="126862" y="14474"/>
                    </a:cubicBezTo>
                    <a:cubicBezTo>
                      <a:pt x="136129" y="23741"/>
                      <a:pt x="141335" y="36310"/>
                      <a:pt x="141335" y="49416"/>
                    </a:cubicBezTo>
                    <a:lnTo>
                      <a:pt x="141335" y="49416"/>
                    </a:lnTo>
                    <a:cubicBezTo>
                      <a:pt x="141335" y="76707"/>
                      <a:pt x="119211" y="98831"/>
                      <a:pt x="91920" y="98831"/>
                    </a:cubicBezTo>
                    <a:lnTo>
                      <a:pt x="49416" y="98831"/>
                    </a:lnTo>
                    <a:cubicBezTo>
                      <a:pt x="36310" y="98831"/>
                      <a:pt x="23741" y="93625"/>
                      <a:pt x="14474" y="84358"/>
                    </a:cubicBezTo>
                    <a:cubicBezTo>
                      <a:pt x="5206" y="75091"/>
                      <a:pt x="0" y="62521"/>
                      <a:pt x="0" y="49416"/>
                    </a:cubicBezTo>
                    <a:lnTo>
                      <a:pt x="0" y="49416"/>
                    </a:lnTo>
                    <a:cubicBezTo>
                      <a:pt x="0" y="36310"/>
                      <a:pt x="5206" y="23741"/>
                      <a:pt x="14474" y="14474"/>
                    </a:cubicBezTo>
                    <a:cubicBezTo>
                      <a:pt x="23741" y="5206"/>
                      <a:pt x="36310" y="0"/>
                      <a:pt x="4941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  <p:txBody>
              <a:bodyPr/>
              <a:lstStyle/>
              <a:p>
                <a:pPr algn="ctr"/>
                <a:r>
                  <a:rPr lang="es-ES" sz="2800" dirty="0">
                    <a:latin typeface="ADLaM Display" panose="02010000000000000000" pitchFamily="2" charset="0"/>
                    <a:ea typeface="ADLaM Display" panose="02010000000000000000" pitchFamily="2" charset="0"/>
                    <a:cs typeface="ADLaM Display" panose="02010000000000000000" pitchFamily="2" charset="0"/>
                  </a:rPr>
                  <a:t>0</a:t>
                </a:r>
                <a:endParaRPr lang="es-CO" sz="2800" dirty="0">
                  <a:latin typeface="ADLaM Display" panose="02010000000000000000" pitchFamily="2" charset="0"/>
                  <a:ea typeface="ADLaM Display" panose="02010000000000000000" pitchFamily="2" charset="0"/>
                  <a:cs typeface="ADLaM Display" panose="02010000000000000000" pitchFamily="2" charset="0"/>
                </a:endParaRPr>
              </a:p>
            </p:txBody>
          </p:sp>
          <p:sp>
            <p:nvSpPr>
              <p:cNvPr id="48" name="TextBox 48"/>
              <p:cNvSpPr txBox="1"/>
              <p:nvPr/>
            </p:nvSpPr>
            <p:spPr>
              <a:xfrm>
                <a:off x="0" y="19050"/>
                <a:ext cx="141335" cy="79781"/>
              </a:xfrm>
              <a:prstGeom prst="rect">
                <a:avLst/>
              </a:prstGeom>
            </p:spPr>
            <p:txBody>
              <a:bodyPr lIns="76723" tIns="76723" rIns="76723" bIns="76723" rtlCol="0" anchor="ctr"/>
              <a:lstStyle/>
              <a:p>
                <a:pPr algn="r">
                  <a:lnSpc>
                    <a:spcPts val="1786"/>
                  </a:lnSpc>
                </a:pPr>
                <a:endParaRPr/>
              </a:p>
            </p:txBody>
          </p:sp>
        </p:grpSp>
        <p:sp>
          <p:nvSpPr>
            <p:cNvPr id="49" name="TextBox 49"/>
            <p:cNvSpPr txBox="1"/>
            <p:nvPr/>
          </p:nvSpPr>
          <p:spPr>
            <a:xfrm>
              <a:off x="4069374" y="566463"/>
              <a:ext cx="615459" cy="5773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566"/>
                </a:lnSpc>
                <a:spcBef>
                  <a:spcPct val="0"/>
                </a:spcBef>
              </a:pPr>
              <a:r>
                <a:rPr lang="en-US" sz="2547" b="1">
                  <a:solidFill>
                    <a:srgbClr val="FFFFFF"/>
                  </a:solidFill>
                  <a:latin typeface="Garamond Bold"/>
                  <a:ea typeface="Garamond Bold"/>
                  <a:cs typeface="Garamond Bold"/>
                  <a:sym typeface="Garamond Bold"/>
                </a:rPr>
                <a:t>+</a:t>
              </a:r>
            </a:p>
          </p:txBody>
        </p:sp>
        <p:sp>
          <p:nvSpPr>
            <p:cNvPr id="50" name="TextBox 50"/>
            <p:cNvSpPr txBox="1"/>
            <p:nvPr/>
          </p:nvSpPr>
          <p:spPr>
            <a:xfrm>
              <a:off x="4771732" y="556025"/>
              <a:ext cx="615459" cy="5773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566"/>
                </a:lnSpc>
                <a:spcBef>
                  <a:spcPct val="0"/>
                </a:spcBef>
              </a:pPr>
              <a:r>
                <a:rPr lang="en-US" sz="2547" b="1">
                  <a:solidFill>
                    <a:srgbClr val="FFFFFF"/>
                  </a:solidFill>
                  <a:latin typeface="Garamond Bold"/>
                  <a:ea typeface="Garamond Bold"/>
                  <a:cs typeface="Garamond Bold"/>
                  <a:sym typeface="Garamond Bold"/>
                </a:rPr>
                <a:t>-</a:t>
              </a:r>
            </a:p>
          </p:txBody>
        </p:sp>
      </p:grpSp>
      <p:grpSp>
        <p:nvGrpSpPr>
          <p:cNvPr id="51" name="Group 51"/>
          <p:cNvGrpSpPr/>
          <p:nvPr/>
        </p:nvGrpSpPr>
        <p:grpSpPr>
          <a:xfrm rot="-5400000">
            <a:off x="3943156" y="4197780"/>
            <a:ext cx="512892" cy="512892"/>
            <a:chOff x="0" y="0"/>
            <a:chExt cx="812800" cy="812800"/>
          </a:xfrm>
        </p:grpSpPr>
        <p:sp>
          <p:nvSpPr>
            <p:cNvPr id="52" name="Freeform 5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53" name="TextBox 53"/>
            <p:cNvSpPr txBox="1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lIns="169334" tIns="169334" rIns="169334" bIns="169334" rtlCol="0" anchor="ctr"/>
            <a:lstStyle/>
            <a:p>
              <a:pPr algn="ctr">
                <a:lnSpc>
                  <a:spcPts val="2549"/>
                </a:lnSpc>
              </a:pPr>
              <a:endParaRPr/>
            </a:p>
          </p:txBody>
        </p:sp>
      </p:grpSp>
      <p:grpSp>
        <p:nvGrpSpPr>
          <p:cNvPr id="54" name="Group 54"/>
          <p:cNvGrpSpPr/>
          <p:nvPr/>
        </p:nvGrpSpPr>
        <p:grpSpPr>
          <a:xfrm rot="-5400000">
            <a:off x="4475099" y="4197780"/>
            <a:ext cx="512892" cy="512892"/>
            <a:chOff x="0" y="0"/>
            <a:chExt cx="812800" cy="812800"/>
          </a:xfrm>
        </p:grpSpPr>
        <p:sp>
          <p:nvSpPr>
            <p:cNvPr id="55" name="Freeform 5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56" name="TextBox 56"/>
            <p:cNvSpPr txBox="1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lIns="169334" tIns="169334" rIns="169334" bIns="169334" rtlCol="0" anchor="ctr"/>
            <a:lstStyle/>
            <a:p>
              <a:pPr algn="ctr">
                <a:lnSpc>
                  <a:spcPts val="2549"/>
                </a:lnSpc>
              </a:pPr>
              <a:endParaRPr/>
            </a:p>
          </p:txBody>
        </p:sp>
      </p:grpSp>
      <p:grpSp>
        <p:nvGrpSpPr>
          <p:cNvPr id="57" name="Group 57"/>
          <p:cNvGrpSpPr/>
          <p:nvPr/>
        </p:nvGrpSpPr>
        <p:grpSpPr>
          <a:xfrm rot="-5400000">
            <a:off x="6131686" y="4197780"/>
            <a:ext cx="512892" cy="512892"/>
            <a:chOff x="0" y="0"/>
            <a:chExt cx="812800" cy="812800"/>
          </a:xfrm>
        </p:grpSpPr>
        <p:sp>
          <p:nvSpPr>
            <p:cNvPr id="58" name="Freeform 5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59" name="TextBox 59"/>
            <p:cNvSpPr txBox="1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lIns="169334" tIns="169334" rIns="169334" bIns="169334" rtlCol="0" anchor="ctr"/>
            <a:lstStyle/>
            <a:p>
              <a:pPr algn="ctr">
                <a:lnSpc>
                  <a:spcPts val="2549"/>
                </a:lnSpc>
              </a:pPr>
              <a:endParaRPr/>
            </a:p>
          </p:txBody>
        </p:sp>
      </p:grpSp>
      <p:grpSp>
        <p:nvGrpSpPr>
          <p:cNvPr id="60" name="Group 60"/>
          <p:cNvGrpSpPr/>
          <p:nvPr/>
        </p:nvGrpSpPr>
        <p:grpSpPr>
          <a:xfrm rot="-5400000">
            <a:off x="6663629" y="4197780"/>
            <a:ext cx="512892" cy="512892"/>
            <a:chOff x="0" y="0"/>
            <a:chExt cx="812800" cy="812800"/>
          </a:xfrm>
        </p:grpSpPr>
        <p:sp>
          <p:nvSpPr>
            <p:cNvPr id="61" name="Freeform 6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62" name="TextBox 62"/>
            <p:cNvSpPr txBox="1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lIns="169334" tIns="169334" rIns="169334" bIns="169334" rtlCol="0" anchor="ctr"/>
            <a:lstStyle/>
            <a:p>
              <a:pPr algn="ctr">
                <a:lnSpc>
                  <a:spcPts val="2549"/>
                </a:lnSpc>
              </a:pPr>
              <a:endParaRPr/>
            </a:p>
          </p:txBody>
        </p:sp>
      </p:grpSp>
      <p:grpSp>
        <p:nvGrpSpPr>
          <p:cNvPr id="63" name="Group 63"/>
          <p:cNvGrpSpPr/>
          <p:nvPr/>
        </p:nvGrpSpPr>
        <p:grpSpPr>
          <a:xfrm>
            <a:off x="3110479" y="3787888"/>
            <a:ext cx="4040393" cy="949707"/>
            <a:chOff x="0" y="0"/>
            <a:chExt cx="5387191" cy="1266276"/>
          </a:xfrm>
        </p:grpSpPr>
        <p:sp>
          <p:nvSpPr>
            <p:cNvPr id="64" name="TextBox 64"/>
            <p:cNvSpPr txBox="1"/>
            <p:nvPr/>
          </p:nvSpPr>
          <p:spPr>
            <a:xfrm>
              <a:off x="0" y="-66675"/>
              <a:ext cx="2469151" cy="5773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566"/>
                </a:lnSpc>
                <a:spcBef>
                  <a:spcPct val="0"/>
                </a:spcBef>
              </a:pPr>
              <a:r>
                <a:rPr lang="en-US" sz="2547" b="1">
                  <a:solidFill>
                    <a:srgbClr val="000000"/>
                  </a:solidFill>
                  <a:latin typeface="Garamond Bold"/>
                  <a:ea typeface="Garamond Bold"/>
                  <a:cs typeface="Garamond Bold"/>
                  <a:sym typeface="Garamond Bold"/>
                </a:rPr>
                <a:t>Constitucion</a:t>
              </a:r>
            </a:p>
          </p:txBody>
        </p:sp>
        <p:grpSp>
          <p:nvGrpSpPr>
            <p:cNvPr id="65" name="Group 65"/>
            <p:cNvGrpSpPr/>
            <p:nvPr/>
          </p:nvGrpSpPr>
          <p:grpSpPr>
            <a:xfrm>
              <a:off x="0" y="510628"/>
              <a:ext cx="1080625" cy="755647"/>
              <a:chOff x="0" y="0"/>
              <a:chExt cx="141335" cy="98831"/>
            </a:xfrm>
          </p:grpSpPr>
          <p:sp>
            <p:nvSpPr>
              <p:cNvPr id="66" name="Freeform 66"/>
              <p:cNvSpPr/>
              <p:nvPr/>
            </p:nvSpPr>
            <p:spPr>
              <a:xfrm>
                <a:off x="0" y="0"/>
                <a:ext cx="141335" cy="98831"/>
              </a:xfrm>
              <a:custGeom>
                <a:avLst/>
                <a:gdLst/>
                <a:ahLst/>
                <a:cxnLst/>
                <a:rect l="l" t="t" r="r" b="b"/>
                <a:pathLst>
                  <a:path w="141335" h="98831">
                    <a:moveTo>
                      <a:pt x="49416" y="0"/>
                    </a:moveTo>
                    <a:lnTo>
                      <a:pt x="91920" y="0"/>
                    </a:lnTo>
                    <a:cubicBezTo>
                      <a:pt x="105025" y="0"/>
                      <a:pt x="117594" y="5206"/>
                      <a:pt x="126862" y="14474"/>
                    </a:cubicBezTo>
                    <a:cubicBezTo>
                      <a:pt x="136129" y="23741"/>
                      <a:pt x="141335" y="36310"/>
                      <a:pt x="141335" y="49416"/>
                    </a:cubicBezTo>
                    <a:lnTo>
                      <a:pt x="141335" y="49416"/>
                    </a:lnTo>
                    <a:cubicBezTo>
                      <a:pt x="141335" y="76707"/>
                      <a:pt x="119211" y="98831"/>
                      <a:pt x="91920" y="98831"/>
                    </a:cubicBezTo>
                    <a:lnTo>
                      <a:pt x="49416" y="98831"/>
                    </a:lnTo>
                    <a:cubicBezTo>
                      <a:pt x="36310" y="98831"/>
                      <a:pt x="23741" y="93625"/>
                      <a:pt x="14474" y="84358"/>
                    </a:cubicBezTo>
                    <a:cubicBezTo>
                      <a:pt x="5206" y="75091"/>
                      <a:pt x="0" y="62521"/>
                      <a:pt x="0" y="49416"/>
                    </a:cubicBezTo>
                    <a:lnTo>
                      <a:pt x="0" y="49416"/>
                    </a:lnTo>
                    <a:cubicBezTo>
                      <a:pt x="0" y="36310"/>
                      <a:pt x="5206" y="23741"/>
                      <a:pt x="14474" y="14474"/>
                    </a:cubicBezTo>
                    <a:cubicBezTo>
                      <a:pt x="23741" y="5206"/>
                      <a:pt x="36310" y="0"/>
                      <a:pt x="4941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  <p:txBody>
              <a:bodyPr/>
              <a:lstStyle/>
              <a:p>
                <a:pPr algn="ctr"/>
                <a:r>
                  <a:rPr lang="es-ES" sz="2800" dirty="0">
                    <a:latin typeface="ADLaM Display" panose="02010000000000000000" pitchFamily="2" charset="0"/>
                    <a:ea typeface="ADLaM Display" panose="02010000000000000000" pitchFamily="2" charset="0"/>
                    <a:cs typeface="ADLaM Display" panose="02010000000000000000" pitchFamily="2" charset="0"/>
                  </a:rPr>
                  <a:t>0</a:t>
                </a:r>
                <a:endParaRPr lang="es-CO" sz="2800" dirty="0">
                  <a:latin typeface="ADLaM Display" panose="02010000000000000000" pitchFamily="2" charset="0"/>
                  <a:ea typeface="ADLaM Display" panose="02010000000000000000" pitchFamily="2" charset="0"/>
                  <a:cs typeface="ADLaM Display" panose="02010000000000000000" pitchFamily="2" charset="0"/>
                </a:endParaRPr>
              </a:p>
            </p:txBody>
          </p:sp>
          <p:sp>
            <p:nvSpPr>
              <p:cNvPr id="67" name="TextBox 67"/>
              <p:cNvSpPr txBox="1"/>
              <p:nvPr/>
            </p:nvSpPr>
            <p:spPr>
              <a:xfrm>
                <a:off x="0" y="19050"/>
                <a:ext cx="141335" cy="79781"/>
              </a:xfrm>
              <a:prstGeom prst="rect">
                <a:avLst/>
              </a:prstGeom>
            </p:spPr>
            <p:txBody>
              <a:bodyPr lIns="76723" tIns="76723" rIns="76723" bIns="76723" rtlCol="0" anchor="ctr"/>
              <a:lstStyle/>
              <a:p>
                <a:pPr algn="r">
                  <a:lnSpc>
                    <a:spcPts val="1786"/>
                  </a:lnSpc>
                </a:pPr>
                <a:endParaRPr/>
              </a:p>
            </p:txBody>
          </p:sp>
        </p:grpSp>
        <p:sp>
          <p:nvSpPr>
            <p:cNvPr id="68" name="TextBox 68"/>
            <p:cNvSpPr txBox="1"/>
            <p:nvPr/>
          </p:nvSpPr>
          <p:spPr>
            <a:xfrm>
              <a:off x="1151334" y="566463"/>
              <a:ext cx="615459" cy="5773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566"/>
                </a:lnSpc>
                <a:spcBef>
                  <a:spcPct val="0"/>
                </a:spcBef>
              </a:pPr>
              <a:r>
                <a:rPr lang="en-US" sz="2547" b="1">
                  <a:solidFill>
                    <a:srgbClr val="FFFFFF"/>
                  </a:solidFill>
                  <a:latin typeface="Garamond Bold"/>
                  <a:ea typeface="Garamond Bold"/>
                  <a:cs typeface="Garamond Bold"/>
                  <a:sym typeface="Garamond Bold"/>
                </a:rPr>
                <a:t>+</a:t>
              </a:r>
            </a:p>
          </p:txBody>
        </p:sp>
        <p:sp>
          <p:nvSpPr>
            <p:cNvPr id="69" name="TextBox 69"/>
            <p:cNvSpPr txBox="1"/>
            <p:nvPr/>
          </p:nvSpPr>
          <p:spPr>
            <a:xfrm>
              <a:off x="1853691" y="556025"/>
              <a:ext cx="615459" cy="5773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566"/>
                </a:lnSpc>
                <a:spcBef>
                  <a:spcPct val="0"/>
                </a:spcBef>
              </a:pPr>
              <a:r>
                <a:rPr lang="en-US" sz="2547" b="1">
                  <a:solidFill>
                    <a:srgbClr val="FFFFFF"/>
                  </a:solidFill>
                  <a:latin typeface="Garamond Bold"/>
                  <a:ea typeface="Garamond Bold"/>
                  <a:cs typeface="Garamond Bold"/>
                  <a:sym typeface="Garamond Bold"/>
                </a:rPr>
                <a:t>-</a:t>
              </a:r>
            </a:p>
          </p:txBody>
        </p:sp>
        <p:sp>
          <p:nvSpPr>
            <p:cNvPr id="70" name="TextBox 70"/>
            <p:cNvSpPr txBox="1"/>
            <p:nvPr/>
          </p:nvSpPr>
          <p:spPr>
            <a:xfrm>
              <a:off x="2918040" y="-66675"/>
              <a:ext cx="2459442" cy="5773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566"/>
                </a:lnSpc>
                <a:spcBef>
                  <a:spcPct val="0"/>
                </a:spcBef>
              </a:pPr>
              <a:r>
                <a:rPr lang="en-US" sz="2547" b="1">
                  <a:solidFill>
                    <a:srgbClr val="000000"/>
                  </a:solidFill>
                  <a:latin typeface="Garamond Bold"/>
                  <a:ea typeface="Garamond Bold"/>
                  <a:cs typeface="Garamond Bold"/>
                  <a:sym typeface="Garamond Bold"/>
                </a:rPr>
                <a:t>Inteligencia</a:t>
              </a:r>
            </a:p>
          </p:txBody>
        </p:sp>
        <p:grpSp>
          <p:nvGrpSpPr>
            <p:cNvPr id="71" name="Group 71"/>
            <p:cNvGrpSpPr/>
            <p:nvPr/>
          </p:nvGrpSpPr>
          <p:grpSpPr>
            <a:xfrm>
              <a:off x="2918040" y="510628"/>
              <a:ext cx="1080625" cy="755647"/>
              <a:chOff x="0" y="0"/>
              <a:chExt cx="141335" cy="98831"/>
            </a:xfrm>
          </p:grpSpPr>
          <p:sp>
            <p:nvSpPr>
              <p:cNvPr id="72" name="Freeform 72"/>
              <p:cNvSpPr/>
              <p:nvPr/>
            </p:nvSpPr>
            <p:spPr>
              <a:xfrm>
                <a:off x="0" y="0"/>
                <a:ext cx="141335" cy="98831"/>
              </a:xfrm>
              <a:custGeom>
                <a:avLst/>
                <a:gdLst/>
                <a:ahLst/>
                <a:cxnLst/>
                <a:rect l="l" t="t" r="r" b="b"/>
                <a:pathLst>
                  <a:path w="141335" h="98831">
                    <a:moveTo>
                      <a:pt x="49416" y="0"/>
                    </a:moveTo>
                    <a:lnTo>
                      <a:pt x="91920" y="0"/>
                    </a:lnTo>
                    <a:cubicBezTo>
                      <a:pt x="105025" y="0"/>
                      <a:pt x="117594" y="5206"/>
                      <a:pt x="126862" y="14474"/>
                    </a:cubicBezTo>
                    <a:cubicBezTo>
                      <a:pt x="136129" y="23741"/>
                      <a:pt x="141335" y="36310"/>
                      <a:pt x="141335" y="49416"/>
                    </a:cubicBezTo>
                    <a:lnTo>
                      <a:pt x="141335" y="49416"/>
                    </a:lnTo>
                    <a:cubicBezTo>
                      <a:pt x="141335" y="76707"/>
                      <a:pt x="119211" y="98831"/>
                      <a:pt x="91920" y="98831"/>
                    </a:cubicBezTo>
                    <a:lnTo>
                      <a:pt x="49416" y="98831"/>
                    </a:lnTo>
                    <a:cubicBezTo>
                      <a:pt x="36310" y="98831"/>
                      <a:pt x="23741" y="93625"/>
                      <a:pt x="14474" y="84358"/>
                    </a:cubicBezTo>
                    <a:cubicBezTo>
                      <a:pt x="5206" y="75091"/>
                      <a:pt x="0" y="62521"/>
                      <a:pt x="0" y="49416"/>
                    </a:cubicBezTo>
                    <a:lnTo>
                      <a:pt x="0" y="49416"/>
                    </a:lnTo>
                    <a:cubicBezTo>
                      <a:pt x="0" y="36310"/>
                      <a:pt x="5206" y="23741"/>
                      <a:pt x="14474" y="14474"/>
                    </a:cubicBezTo>
                    <a:cubicBezTo>
                      <a:pt x="23741" y="5206"/>
                      <a:pt x="36310" y="0"/>
                      <a:pt x="4941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  <p:txBody>
              <a:bodyPr/>
              <a:lstStyle/>
              <a:p>
                <a:pPr algn="ctr"/>
                <a:r>
                  <a:rPr lang="es-ES" sz="2800" dirty="0">
                    <a:latin typeface="ADLaM Display" panose="02010000000000000000" pitchFamily="2" charset="0"/>
                    <a:ea typeface="ADLaM Display" panose="02010000000000000000" pitchFamily="2" charset="0"/>
                    <a:cs typeface="ADLaM Display" panose="02010000000000000000" pitchFamily="2" charset="0"/>
                  </a:rPr>
                  <a:t>0</a:t>
                </a:r>
                <a:endParaRPr lang="es-CO" sz="2800" dirty="0"/>
              </a:p>
            </p:txBody>
          </p:sp>
          <p:sp>
            <p:nvSpPr>
              <p:cNvPr id="73" name="TextBox 73"/>
              <p:cNvSpPr txBox="1"/>
              <p:nvPr/>
            </p:nvSpPr>
            <p:spPr>
              <a:xfrm>
                <a:off x="0" y="19050"/>
                <a:ext cx="141335" cy="79781"/>
              </a:xfrm>
              <a:prstGeom prst="rect">
                <a:avLst/>
              </a:prstGeom>
            </p:spPr>
            <p:txBody>
              <a:bodyPr lIns="76723" tIns="76723" rIns="76723" bIns="76723" rtlCol="0" anchor="ctr"/>
              <a:lstStyle/>
              <a:p>
                <a:pPr algn="r">
                  <a:lnSpc>
                    <a:spcPts val="1786"/>
                  </a:lnSpc>
                </a:pPr>
                <a:endParaRPr/>
              </a:p>
            </p:txBody>
          </p:sp>
        </p:grpSp>
        <p:sp>
          <p:nvSpPr>
            <p:cNvPr id="74" name="TextBox 74"/>
            <p:cNvSpPr txBox="1"/>
            <p:nvPr/>
          </p:nvSpPr>
          <p:spPr>
            <a:xfrm>
              <a:off x="4069374" y="566463"/>
              <a:ext cx="615459" cy="5773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566"/>
                </a:lnSpc>
                <a:spcBef>
                  <a:spcPct val="0"/>
                </a:spcBef>
              </a:pPr>
              <a:r>
                <a:rPr lang="en-US" sz="2547" b="1">
                  <a:solidFill>
                    <a:srgbClr val="FFFFFF"/>
                  </a:solidFill>
                  <a:latin typeface="Garamond Bold"/>
                  <a:ea typeface="Garamond Bold"/>
                  <a:cs typeface="Garamond Bold"/>
                  <a:sym typeface="Garamond Bold"/>
                </a:rPr>
                <a:t>+</a:t>
              </a:r>
            </a:p>
          </p:txBody>
        </p:sp>
        <p:sp>
          <p:nvSpPr>
            <p:cNvPr id="75" name="TextBox 75"/>
            <p:cNvSpPr txBox="1"/>
            <p:nvPr/>
          </p:nvSpPr>
          <p:spPr>
            <a:xfrm>
              <a:off x="4771732" y="556025"/>
              <a:ext cx="615459" cy="5773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566"/>
                </a:lnSpc>
                <a:spcBef>
                  <a:spcPct val="0"/>
                </a:spcBef>
              </a:pPr>
              <a:r>
                <a:rPr lang="en-US" sz="2547" b="1">
                  <a:solidFill>
                    <a:srgbClr val="FFFFFF"/>
                  </a:solidFill>
                  <a:latin typeface="Garamond Bold"/>
                  <a:ea typeface="Garamond Bold"/>
                  <a:cs typeface="Garamond Bold"/>
                  <a:sym typeface="Garamond Bold"/>
                </a:rPr>
                <a:t>-</a:t>
              </a:r>
            </a:p>
          </p:txBody>
        </p:sp>
      </p:grpSp>
      <p:grpSp>
        <p:nvGrpSpPr>
          <p:cNvPr id="76" name="Group 76"/>
          <p:cNvGrpSpPr/>
          <p:nvPr/>
        </p:nvGrpSpPr>
        <p:grpSpPr>
          <a:xfrm rot="-5400000">
            <a:off x="3939516" y="5242737"/>
            <a:ext cx="512892" cy="512892"/>
            <a:chOff x="0" y="0"/>
            <a:chExt cx="812800" cy="812800"/>
          </a:xfrm>
        </p:grpSpPr>
        <p:sp>
          <p:nvSpPr>
            <p:cNvPr id="77" name="Freeform 7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78" name="TextBox 78"/>
            <p:cNvSpPr txBox="1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lIns="169334" tIns="169334" rIns="169334" bIns="169334" rtlCol="0" anchor="ctr"/>
            <a:lstStyle/>
            <a:p>
              <a:pPr algn="ctr">
                <a:lnSpc>
                  <a:spcPts val="2549"/>
                </a:lnSpc>
              </a:pPr>
              <a:endParaRPr/>
            </a:p>
          </p:txBody>
        </p:sp>
      </p:grpSp>
      <p:grpSp>
        <p:nvGrpSpPr>
          <p:cNvPr id="79" name="Group 79"/>
          <p:cNvGrpSpPr/>
          <p:nvPr/>
        </p:nvGrpSpPr>
        <p:grpSpPr>
          <a:xfrm rot="-5400000">
            <a:off x="4471458" y="5242737"/>
            <a:ext cx="512892" cy="512892"/>
            <a:chOff x="0" y="0"/>
            <a:chExt cx="812800" cy="812800"/>
          </a:xfrm>
        </p:grpSpPr>
        <p:sp>
          <p:nvSpPr>
            <p:cNvPr id="80" name="Freeform 8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81" name="TextBox 81"/>
            <p:cNvSpPr txBox="1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lIns="169334" tIns="169334" rIns="169334" bIns="169334" rtlCol="0" anchor="ctr"/>
            <a:lstStyle/>
            <a:p>
              <a:pPr algn="ctr">
                <a:lnSpc>
                  <a:spcPts val="2549"/>
                </a:lnSpc>
              </a:pPr>
              <a:endParaRPr/>
            </a:p>
          </p:txBody>
        </p:sp>
      </p:grpSp>
      <p:grpSp>
        <p:nvGrpSpPr>
          <p:cNvPr id="82" name="Group 82"/>
          <p:cNvGrpSpPr/>
          <p:nvPr/>
        </p:nvGrpSpPr>
        <p:grpSpPr>
          <a:xfrm rot="-5400000">
            <a:off x="6128046" y="5242737"/>
            <a:ext cx="512892" cy="512892"/>
            <a:chOff x="0" y="0"/>
            <a:chExt cx="812800" cy="812800"/>
          </a:xfrm>
        </p:grpSpPr>
        <p:sp>
          <p:nvSpPr>
            <p:cNvPr id="83" name="Freeform 8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84" name="TextBox 84"/>
            <p:cNvSpPr txBox="1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lIns="169334" tIns="169334" rIns="169334" bIns="169334" rtlCol="0" anchor="ctr"/>
            <a:lstStyle/>
            <a:p>
              <a:pPr algn="ctr">
                <a:lnSpc>
                  <a:spcPts val="2549"/>
                </a:lnSpc>
              </a:pPr>
              <a:endParaRPr/>
            </a:p>
          </p:txBody>
        </p:sp>
      </p:grpSp>
      <p:grpSp>
        <p:nvGrpSpPr>
          <p:cNvPr id="85" name="Group 85"/>
          <p:cNvGrpSpPr/>
          <p:nvPr/>
        </p:nvGrpSpPr>
        <p:grpSpPr>
          <a:xfrm rot="-5400000">
            <a:off x="6659988" y="5242737"/>
            <a:ext cx="512892" cy="512892"/>
            <a:chOff x="0" y="0"/>
            <a:chExt cx="812800" cy="812800"/>
          </a:xfrm>
        </p:grpSpPr>
        <p:sp>
          <p:nvSpPr>
            <p:cNvPr id="86" name="Freeform 8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87" name="TextBox 87"/>
            <p:cNvSpPr txBox="1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lIns="169334" tIns="169334" rIns="169334" bIns="169334" rtlCol="0" anchor="ctr"/>
            <a:lstStyle/>
            <a:p>
              <a:pPr algn="ctr">
                <a:lnSpc>
                  <a:spcPts val="2549"/>
                </a:lnSpc>
              </a:pPr>
              <a:endParaRPr/>
            </a:p>
          </p:txBody>
        </p:sp>
      </p:grpSp>
      <p:grpSp>
        <p:nvGrpSpPr>
          <p:cNvPr id="88" name="Group 88"/>
          <p:cNvGrpSpPr/>
          <p:nvPr/>
        </p:nvGrpSpPr>
        <p:grpSpPr>
          <a:xfrm>
            <a:off x="3106838" y="4832844"/>
            <a:ext cx="4040393" cy="949707"/>
            <a:chOff x="0" y="0"/>
            <a:chExt cx="5387191" cy="1266276"/>
          </a:xfrm>
        </p:grpSpPr>
        <p:sp>
          <p:nvSpPr>
            <p:cNvPr id="89" name="TextBox 89"/>
            <p:cNvSpPr txBox="1"/>
            <p:nvPr/>
          </p:nvSpPr>
          <p:spPr>
            <a:xfrm>
              <a:off x="0" y="-66675"/>
              <a:ext cx="1794093" cy="5773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566"/>
                </a:lnSpc>
                <a:spcBef>
                  <a:spcPct val="0"/>
                </a:spcBef>
              </a:pPr>
              <a:r>
                <a:rPr lang="en-US" sz="2547" b="1">
                  <a:solidFill>
                    <a:srgbClr val="000000"/>
                  </a:solidFill>
                  <a:latin typeface="Garamond Bold"/>
                  <a:ea typeface="Garamond Bold"/>
                  <a:cs typeface="Garamond Bold"/>
                  <a:sym typeface="Garamond Bold"/>
                </a:rPr>
                <a:t>Sabiduria</a:t>
              </a:r>
            </a:p>
          </p:txBody>
        </p:sp>
        <p:grpSp>
          <p:nvGrpSpPr>
            <p:cNvPr id="90" name="Group 90"/>
            <p:cNvGrpSpPr/>
            <p:nvPr/>
          </p:nvGrpSpPr>
          <p:grpSpPr>
            <a:xfrm>
              <a:off x="0" y="510628"/>
              <a:ext cx="1080625" cy="755647"/>
              <a:chOff x="0" y="0"/>
              <a:chExt cx="141335" cy="98831"/>
            </a:xfrm>
          </p:grpSpPr>
          <p:sp>
            <p:nvSpPr>
              <p:cNvPr id="91" name="Freeform 91"/>
              <p:cNvSpPr/>
              <p:nvPr/>
            </p:nvSpPr>
            <p:spPr>
              <a:xfrm>
                <a:off x="0" y="0"/>
                <a:ext cx="141335" cy="98831"/>
              </a:xfrm>
              <a:custGeom>
                <a:avLst/>
                <a:gdLst/>
                <a:ahLst/>
                <a:cxnLst/>
                <a:rect l="l" t="t" r="r" b="b"/>
                <a:pathLst>
                  <a:path w="141335" h="98831">
                    <a:moveTo>
                      <a:pt x="49416" y="0"/>
                    </a:moveTo>
                    <a:lnTo>
                      <a:pt x="91920" y="0"/>
                    </a:lnTo>
                    <a:cubicBezTo>
                      <a:pt x="105025" y="0"/>
                      <a:pt x="117594" y="5206"/>
                      <a:pt x="126862" y="14474"/>
                    </a:cubicBezTo>
                    <a:cubicBezTo>
                      <a:pt x="136129" y="23741"/>
                      <a:pt x="141335" y="36310"/>
                      <a:pt x="141335" y="49416"/>
                    </a:cubicBezTo>
                    <a:lnTo>
                      <a:pt x="141335" y="49416"/>
                    </a:lnTo>
                    <a:cubicBezTo>
                      <a:pt x="141335" y="76707"/>
                      <a:pt x="119211" y="98831"/>
                      <a:pt x="91920" y="98831"/>
                    </a:cubicBezTo>
                    <a:lnTo>
                      <a:pt x="49416" y="98831"/>
                    </a:lnTo>
                    <a:cubicBezTo>
                      <a:pt x="36310" y="98831"/>
                      <a:pt x="23741" y="93625"/>
                      <a:pt x="14474" y="84358"/>
                    </a:cubicBezTo>
                    <a:cubicBezTo>
                      <a:pt x="5206" y="75091"/>
                      <a:pt x="0" y="62521"/>
                      <a:pt x="0" y="49416"/>
                    </a:cubicBezTo>
                    <a:lnTo>
                      <a:pt x="0" y="49416"/>
                    </a:lnTo>
                    <a:cubicBezTo>
                      <a:pt x="0" y="36310"/>
                      <a:pt x="5206" y="23741"/>
                      <a:pt x="14474" y="14474"/>
                    </a:cubicBezTo>
                    <a:cubicBezTo>
                      <a:pt x="23741" y="5206"/>
                      <a:pt x="36310" y="0"/>
                      <a:pt x="4941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  <p:txBody>
              <a:bodyPr/>
              <a:lstStyle/>
              <a:p>
                <a:pPr algn="ctr"/>
                <a:r>
                  <a:rPr lang="es-ES" sz="2800" dirty="0">
                    <a:latin typeface="ADLaM Display" panose="02010000000000000000" pitchFamily="2" charset="0"/>
                    <a:ea typeface="ADLaM Display" panose="02010000000000000000" pitchFamily="2" charset="0"/>
                    <a:cs typeface="ADLaM Display" panose="02010000000000000000" pitchFamily="2" charset="0"/>
                  </a:rPr>
                  <a:t>0</a:t>
                </a:r>
                <a:endParaRPr lang="es-CO" sz="2800" dirty="0"/>
              </a:p>
            </p:txBody>
          </p:sp>
          <p:sp>
            <p:nvSpPr>
              <p:cNvPr id="92" name="TextBox 92"/>
              <p:cNvSpPr txBox="1"/>
              <p:nvPr/>
            </p:nvSpPr>
            <p:spPr>
              <a:xfrm>
                <a:off x="0" y="19050"/>
                <a:ext cx="141335" cy="79781"/>
              </a:xfrm>
              <a:prstGeom prst="rect">
                <a:avLst/>
              </a:prstGeom>
            </p:spPr>
            <p:txBody>
              <a:bodyPr lIns="76723" tIns="76723" rIns="76723" bIns="76723" rtlCol="0" anchor="ctr"/>
              <a:lstStyle/>
              <a:p>
                <a:pPr algn="r">
                  <a:lnSpc>
                    <a:spcPts val="1786"/>
                  </a:lnSpc>
                </a:pPr>
                <a:endParaRPr/>
              </a:p>
            </p:txBody>
          </p:sp>
        </p:grpSp>
        <p:sp>
          <p:nvSpPr>
            <p:cNvPr id="93" name="TextBox 93"/>
            <p:cNvSpPr txBox="1"/>
            <p:nvPr/>
          </p:nvSpPr>
          <p:spPr>
            <a:xfrm>
              <a:off x="1151334" y="566463"/>
              <a:ext cx="615459" cy="5773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566"/>
                </a:lnSpc>
                <a:spcBef>
                  <a:spcPct val="0"/>
                </a:spcBef>
              </a:pPr>
              <a:r>
                <a:rPr lang="en-US" sz="2547" b="1">
                  <a:solidFill>
                    <a:srgbClr val="FFFFFF"/>
                  </a:solidFill>
                  <a:latin typeface="Garamond Bold"/>
                  <a:ea typeface="Garamond Bold"/>
                  <a:cs typeface="Garamond Bold"/>
                  <a:sym typeface="Garamond Bold"/>
                </a:rPr>
                <a:t>+</a:t>
              </a:r>
            </a:p>
          </p:txBody>
        </p:sp>
        <p:sp>
          <p:nvSpPr>
            <p:cNvPr id="94" name="TextBox 94"/>
            <p:cNvSpPr txBox="1"/>
            <p:nvPr/>
          </p:nvSpPr>
          <p:spPr>
            <a:xfrm>
              <a:off x="1853691" y="556025"/>
              <a:ext cx="615459" cy="5773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566"/>
                </a:lnSpc>
                <a:spcBef>
                  <a:spcPct val="0"/>
                </a:spcBef>
              </a:pPr>
              <a:r>
                <a:rPr lang="en-US" sz="2547" b="1">
                  <a:solidFill>
                    <a:srgbClr val="FFFFFF"/>
                  </a:solidFill>
                  <a:latin typeface="Garamond Bold"/>
                  <a:ea typeface="Garamond Bold"/>
                  <a:cs typeface="Garamond Bold"/>
                  <a:sym typeface="Garamond Bold"/>
                </a:rPr>
                <a:t>-</a:t>
              </a:r>
            </a:p>
          </p:txBody>
        </p:sp>
        <p:sp>
          <p:nvSpPr>
            <p:cNvPr id="95" name="TextBox 95"/>
            <p:cNvSpPr txBox="1"/>
            <p:nvPr/>
          </p:nvSpPr>
          <p:spPr>
            <a:xfrm>
              <a:off x="2918040" y="-66675"/>
              <a:ext cx="2156567" cy="5773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566"/>
                </a:lnSpc>
                <a:spcBef>
                  <a:spcPct val="0"/>
                </a:spcBef>
              </a:pPr>
              <a:r>
                <a:rPr lang="en-US" sz="2547" b="1">
                  <a:solidFill>
                    <a:srgbClr val="000000"/>
                  </a:solidFill>
                  <a:latin typeface="Garamond Bold"/>
                  <a:ea typeface="Garamond Bold"/>
                  <a:cs typeface="Garamond Bold"/>
                  <a:sym typeface="Garamond Bold"/>
                </a:rPr>
                <a:t>Apariencia</a:t>
              </a:r>
            </a:p>
          </p:txBody>
        </p:sp>
        <p:grpSp>
          <p:nvGrpSpPr>
            <p:cNvPr id="96" name="Group 96"/>
            <p:cNvGrpSpPr/>
            <p:nvPr/>
          </p:nvGrpSpPr>
          <p:grpSpPr>
            <a:xfrm>
              <a:off x="2918040" y="510628"/>
              <a:ext cx="1080625" cy="755647"/>
              <a:chOff x="0" y="0"/>
              <a:chExt cx="141335" cy="98831"/>
            </a:xfrm>
          </p:grpSpPr>
          <p:sp>
            <p:nvSpPr>
              <p:cNvPr id="97" name="Freeform 97"/>
              <p:cNvSpPr/>
              <p:nvPr/>
            </p:nvSpPr>
            <p:spPr>
              <a:xfrm>
                <a:off x="0" y="0"/>
                <a:ext cx="141335" cy="98831"/>
              </a:xfrm>
              <a:custGeom>
                <a:avLst/>
                <a:gdLst/>
                <a:ahLst/>
                <a:cxnLst/>
                <a:rect l="l" t="t" r="r" b="b"/>
                <a:pathLst>
                  <a:path w="141335" h="98831">
                    <a:moveTo>
                      <a:pt x="49416" y="0"/>
                    </a:moveTo>
                    <a:lnTo>
                      <a:pt x="91920" y="0"/>
                    </a:lnTo>
                    <a:cubicBezTo>
                      <a:pt x="105025" y="0"/>
                      <a:pt x="117594" y="5206"/>
                      <a:pt x="126862" y="14474"/>
                    </a:cubicBezTo>
                    <a:cubicBezTo>
                      <a:pt x="136129" y="23741"/>
                      <a:pt x="141335" y="36310"/>
                      <a:pt x="141335" y="49416"/>
                    </a:cubicBezTo>
                    <a:lnTo>
                      <a:pt x="141335" y="49416"/>
                    </a:lnTo>
                    <a:cubicBezTo>
                      <a:pt x="141335" y="76707"/>
                      <a:pt x="119211" y="98831"/>
                      <a:pt x="91920" y="98831"/>
                    </a:cubicBezTo>
                    <a:lnTo>
                      <a:pt x="49416" y="98831"/>
                    </a:lnTo>
                    <a:cubicBezTo>
                      <a:pt x="36310" y="98831"/>
                      <a:pt x="23741" y="93625"/>
                      <a:pt x="14474" y="84358"/>
                    </a:cubicBezTo>
                    <a:cubicBezTo>
                      <a:pt x="5206" y="75091"/>
                      <a:pt x="0" y="62521"/>
                      <a:pt x="0" y="49416"/>
                    </a:cubicBezTo>
                    <a:lnTo>
                      <a:pt x="0" y="49416"/>
                    </a:lnTo>
                    <a:cubicBezTo>
                      <a:pt x="0" y="36310"/>
                      <a:pt x="5206" y="23741"/>
                      <a:pt x="14474" y="14474"/>
                    </a:cubicBezTo>
                    <a:cubicBezTo>
                      <a:pt x="23741" y="5206"/>
                      <a:pt x="36310" y="0"/>
                      <a:pt x="4941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  <p:txBody>
              <a:bodyPr/>
              <a:lstStyle/>
              <a:p>
                <a:pPr algn="ctr"/>
                <a:r>
                  <a:rPr lang="es-ES" sz="2800" dirty="0">
                    <a:latin typeface="ADLaM Display" panose="02010000000000000000" pitchFamily="2" charset="0"/>
                    <a:ea typeface="ADLaM Display" panose="02010000000000000000" pitchFamily="2" charset="0"/>
                    <a:cs typeface="ADLaM Display" panose="02010000000000000000" pitchFamily="2" charset="0"/>
                  </a:rPr>
                  <a:t>0</a:t>
                </a:r>
                <a:endParaRPr lang="es-CO" sz="2800" dirty="0"/>
              </a:p>
            </p:txBody>
          </p:sp>
          <p:sp>
            <p:nvSpPr>
              <p:cNvPr id="98" name="TextBox 98"/>
              <p:cNvSpPr txBox="1"/>
              <p:nvPr/>
            </p:nvSpPr>
            <p:spPr>
              <a:xfrm>
                <a:off x="0" y="19050"/>
                <a:ext cx="141335" cy="79781"/>
              </a:xfrm>
              <a:prstGeom prst="rect">
                <a:avLst/>
              </a:prstGeom>
            </p:spPr>
            <p:txBody>
              <a:bodyPr lIns="76723" tIns="76723" rIns="76723" bIns="76723" rtlCol="0" anchor="ctr"/>
              <a:lstStyle/>
              <a:p>
                <a:pPr algn="r">
                  <a:lnSpc>
                    <a:spcPts val="1786"/>
                  </a:lnSpc>
                </a:pPr>
                <a:endParaRPr/>
              </a:p>
            </p:txBody>
          </p:sp>
        </p:grpSp>
        <p:sp>
          <p:nvSpPr>
            <p:cNvPr id="99" name="TextBox 99"/>
            <p:cNvSpPr txBox="1"/>
            <p:nvPr/>
          </p:nvSpPr>
          <p:spPr>
            <a:xfrm>
              <a:off x="4069374" y="566463"/>
              <a:ext cx="615459" cy="5773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566"/>
                </a:lnSpc>
                <a:spcBef>
                  <a:spcPct val="0"/>
                </a:spcBef>
              </a:pPr>
              <a:r>
                <a:rPr lang="en-US" sz="2547" b="1">
                  <a:solidFill>
                    <a:srgbClr val="FFFFFF"/>
                  </a:solidFill>
                  <a:latin typeface="Garamond Bold"/>
                  <a:ea typeface="Garamond Bold"/>
                  <a:cs typeface="Garamond Bold"/>
                  <a:sym typeface="Garamond Bold"/>
                </a:rPr>
                <a:t>+</a:t>
              </a:r>
            </a:p>
          </p:txBody>
        </p:sp>
        <p:sp>
          <p:nvSpPr>
            <p:cNvPr id="100" name="TextBox 100"/>
            <p:cNvSpPr txBox="1"/>
            <p:nvPr/>
          </p:nvSpPr>
          <p:spPr>
            <a:xfrm>
              <a:off x="4771732" y="556025"/>
              <a:ext cx="615459" cy="5773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566"/>
                </a:lnSpc>
                <a:spcBef>
                  <a:spcPct val="0"/>
                </a:spcBef>
              </a:pPr>
              <a:r>
                <a:rPr lang="en-US" sz="2547" b="1">
                  <a:solidFill>
                    <a:srgbClr val="FFFFFF"/>
                  </a:solidFill>
                  <a:latin typeface="Garamond Bold"/>
                  <a:ea typeface="Garamond Bold"/>
                  <a:cs typeface="Garamond Bold"/>
                  <a:sym typeface="Garamond Bold"/>
                </a:rPr>
                <a:t>-</a:t>
              </a:r>
            </a:p>
          </p:txBody>
        </p:sp>
      </p:grpSp>
      <p:grpSp>
        <p:nvGrpSpPr>
          <p:cNvPr id="101" name="Group 101"/>
          <p:cNvGrpSpPr/>
          <p:nvPr/>
        </p:nvGrpSpPr>
        <p:grpSpPr>
          <a:xfrm rot="-5400000">
            <a:off x="3946797" y="6289654"/>
            <a:ext cx="512892" cy="512892"/>
            <a:chOff x="0" y="0"/>
            <a:chExt cx="812800" cy="812800"/>
          </a:xfrm>
        </p:grpSpPr>
        <p:sp>
          <p:nvSpPr>
            <p:cNvPr id="102" name="Freeform 10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103" name="TextBox 103"/>
            <p:cNvSpPr txBox="1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lIns="169334" tIns="169334" rIns="169334" bIns="169334" rtlCol="0" anchor="ctr"/>
            <a:lstStyle/>
            <a:p>
              <a:pPr algn="ctr">
                <a:lnSpc>
                  <a:spcPts val="2549"/>
                </a:lnSpc>
              </a:pPr>
              <a:endParaRPr/>
            </a:p>
          </p:txBody>
        </p:sp>
      </p:grpSp>
      <p:grpSp>
        <p:nvGrpSpPr>
          <p:cNvPr id="104" name="Group 104"/>
          <p:cNvGrpSpPr/>
          <p:nvPr/>
        </p:nvGrpSpPr>
        <p:grpSpPr>
          <a:xfrm rot="-5400000">
            <a:off x="4478740" y="6289654"/>
            <a:ext cx="512892" cy="512892"/>
            <a:chOff x="0" y="0"/>
            <a:chExt cx="812800" cy="812800"/>
          </a:xfrm>
        </p:grpSpPr>
        <p:sp>
          <p:nvSpPr>
            <p:cNvPr id="105" name="Freeform 10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106" name="TextBox 106"/>
            <p:cNvSpPr txBox="1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lIns="169334" tIns="169334" rIns="169334" bIns="169334" rtlCol="0" anchor="ctr"/>
            <a:lstStyle/>
            <a:p>
              <a:pPr algn="ctr">
                <a:lnSpc>
                  <a:spcPts val="2549"/>
                </a:lnSpc>
              </a:pPr>
              <a:endParaRPr/>
            </a:p>
          </p:txBody>
        </p:sp>
      </p:grpSp>
      <p:grpSp>
        <p:nvGrpSpPr>
          <p:cNvPr id="107" name="Group 107"/>
          <p:cNvGrpSpPr/>
          <p:nvPr/>
        </p:nvGrpSpPr>
        <p:grpSpPr>
          <a:xfrm rot="-5400000">
            <a:off x="6135327" y="6289654"/>
            <a:ext cx="512892" cy="512892"/>
            <a:chOff x="0" y="0"/>
            <a:chExt cx="812800" cy="812800"/>
          </a:xfrm>
        </p:grpSpPr>
        <p:sp>
          <p:nvSpPr>
            <p:cNvPr id="108" name="Freeform 10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109" name="TextBox 109"/>
            <p:cNvSpPr txBox="1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lIns="169334" tIns="169334" rIns="169334" bIns="169334" rtlCol="0" anchor="ctr"/>
            <a:lstStyle/>
            <a:p>
              <a:pPr algn="ctr">
                <a:lnSpc>
                  <a:spcPts val="2549"/>
                </a:lnSpc>
              </a:pPr>
              <a:endParaRPr/>
            </a:p>
          </p:txBody>
        </p:sp>
      </p:grpSp>
      <p:grpSp>
        <p:nvGrpSpPr>
          <p:cNvPr id="110" name="Group 110"/>
          <p:cNvGrpSpPr/>
          <p:nvPr/>
        </p:nvGrpSpPr>
        <p:grpSpPr>
          <a:xfrm rot="-5400000">
            <a:off x="6667270" y="6289654"/>
            <a:ext cx="512892" cy="512892"/>
            <a:chOff x="0" y="0"/>
            <a:chExt cx="812800" cy="812800"/>
          </a:xfrm>
        </p:grpSpPr>
        <p:sp>
          <p:nvSpPr>
            <p:cNvPr id="111" name="Freeform 1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112" name="TextBox 112"/>
            <p:cNvSpPr txBox="1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lIns="169334" tIns="169334" rIns="169334" bIns="169334" rtlCol="0" anchor="ctr"/>
            <a:lstStyle/>
            <a:p>
              <a:pPr algn="ctr">
                <a:lnSpc>
                  <a:spcPts val="2549"/>
                </a:lnSpc>
              </a:pPr>
              <a:endParaRPr/>
            </a:p>
          </p:txBody>
        </p:sp>
      </p:grpSp>
      <p:grpSp>
        <p:nvGrpSpPr>
          <p:cNvPr id="113" name="Group 113"/>
          <p:cNvGrpSpPr/>
          <p:nvPr/>
        </p:nvGrpSpPr>
        <p:grpSpPr>
          <a:xfrm>
            <a:off x="3114120" y="5879761"/>
            <a:ext cx="4040393" cy="949707"/>
            <a:chOff x="0" y="0"/>
            <a:chExt cx="5387191" cy="1266276"/>
          </a:xfrm>
        </p:grpSpPr>
        <p:sp>
          <p:nvSpPr>
            <p:cNvPr id="114" name="TextBox 114"/>
            <p:cNvSpPr txBox="1"/>
            <p:nvPr/>
          </p:nvSpPr>
          <p:spPr>
            <a:xfrm>
              <a:off x="0" y="-66675"/>
              <a:ext cx="1819493" cy="5773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566"/>
                </a:lnSpc>
                <a:spcBef>
                  <a:spcPct val="0"/>
                </a:spcBef>
              </a:pPr>
              <a:r>
                <a:rPr lang="en-US" sz="2547" b="1">
                  <a:solidFill>
                    <a:srgbClr val="000000"/>
                  </a:solidFill>
                  <a:latin typeface="Garamond Bold"/>
                  <a:ea typeface="Garamond Bold"/>
                  <a:cs typeface="Garamond Bold"/>
                  <a:sym typeface="Garamond Bold"/>
                </a:rPr>
                <a:t>Estamina</a:t>
              </a:r>
            </a:p>
          </p:txBody>
        </p:sp>
        <p:grpSp>
          <p:nvGrpSpPr>
            <p:cNvPr id="115" name="Group 115"/>
            <p:cNvGrpSpPr/>
            <p:nvPr/>
          </p:nvGrpSpPr>
          <p:grpSpPr>
            <a:xfrm>
              <a:off x="0" y="510628"/>
              <a:ext cx="1080625" cy="755647"/>
              <a:chOff x="0" y="0"/>
              <a:chExt cx="141335" cy="98831"/>
            </a:xfrm>
          </p:grpSpPr>
          <p:sp>
            <p:nvSpPr>
              <p:cNvPr id="116" name="Freeform 116"/>
              <p:cNvSpPr/>
              <p:nvPr/>
            </p:nvSpPr>
            <p:spPr>
              <a:xfrm>
                <a:off x="0" y="0"/>
                <a:ext cx="141335" cy="98831"/>
              </a:xfrm>
              <a:custGeom>
                <a:avLst/>
                <a:gdLst/>
                <a:ahLst/>
                <a:cxnLst/>
                <a:rect l="l" t="t" r="r" b="b"/>
                <a:pathLst>
                  <a:path w="141335" h="98831">
                    <a:moveTo>
                      <a:pt x="49416" y="0"/>
                    </a:moveTo>
                    <a:lnTo>
                      <a:pt x="91920" y="0"/>
                    </a:lnTo>
                    <a:cubicBezTo>
                      <a:pt x="105025" y="0"/>
                      <a:pt x="117594" y="5206"/>
                      <a:pt x="126862" y="14474"/>
                    </a:cubicBezTo>
                    <a:cubicBezTo>
                      <a:pt x="136129" y="23741"/>
                      <a:pt x="141335" y="36310"/>
                      <a:pt x="141335" y="49416"/>
                    </a:cubicBezTo>
                    <a:lnTo>
                      <a:pt x="141335" y="49416"/>
                    </a:lnTo>
                    <a:cubicBezTo>
                      <a:pt x="141335" y="76707"/>
                      <a:pt x="119211" y="98831"/>
                      <a:pt x="91920" y="98831"/>
                    </a:cubicBezTo>
                    <a:lnTo>
                      <a:pt x="49416" y="98831"/>
                    </a:lnTo>
                    <a:cubicBezTo>
                      <a:pt x="36310" y="98831"/>
                      <a:pt x="23741" y="93625"/>
                      <a:pt x="14474" y="84358"/>
                    </a:cubicBezTo>
                    <a:cubicBezTo>
                      <a:pt x="5206" y="75091"/>
                      <a:pt x="0" y="62521"/>
                      <a:pt x="0" y="49416"/>
                    </a:cubicBezTo>
                    <a:lnTo>
                      <a:pt x="0" y="49416"/>
                    </a:lnTo>
                    <a:cubicBezTo>
                      <a:pt x="0" y="36310"/>
                      <a:pt x="5206" y="23741"/>
                      <a:pt x="14474" y="14474"/>
                    </a:cubicBezTo>
                    <a:cubicBezTo>
                      <a:pt x="23741" y="5206"/>
                      <a:pt x="36310" y="0"/>
                      <a:pt x="4941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  <p:txBody>
              <a:bodyPr/>
              <a:lstStyle/>
              <a:p>
                <a:pPr algn="ctr"/>
                <a:r>
                  <a:rPr lang="es-ES" sz="2800" dirty="0">
                    <a:latin typeface="ADLaM Display" panose="02010000000000000000" pitchFamily="2" charset="0"/>
                    <a:ea typeface="ADLaM Display" panose="02010000000000000000" pitchFamily="2" charset="0"/>
                    <a:cs typeface="ADLaM Display" panose="02010000000000000000" pitchFamily="2" charset="0"/>
                  </a:rPr>
                  <a:t>0</a:t>
                </a:r>
                <a:endParaRPr lang="es-CO" sz="2800" dirty="0"/>
              </a:p>
            </p:txBody>
          </p:sp>
          <p:sp>
            <p:nvSpPr>
              <p:cNvPr id="117" name="TextBox 117"/>
              <p:cNvSpPr txBox="1"/>
              <p:nvPr/>
            </p:nvSpPr>
            <p:spPr>
              <a:xfrm>
                <a:off x="0" y="19050"/>
                <a:ext cx="141335" cy="79781"/>
              </a:xfrm>
              <a:prstGeom prst="rect">
                <a:avLst/>
              </a:prstGeom>
            </p:spPr>
            <p:txBody>
              <a:bodyPr lIns="76723" tIns="76723" rIns="76723" bIns="76723" rtlCol="0" anchor="ctr"/>
              <a:lstStyle/>
              <a:p>
                <a:pPr algn="r">
                  <a:lnSpc>
                    <a:spcPts val="1786"/>
                  </a:lnSpc>
                </a:pPr>
                <a:endParaRPr/>
              </a:p>
            </p:txBody>
          </p:sp>
        </p:grpSp>
        <p:sp>
          <p:nvSpPr>
            <p:cNvPr id="118" name="TextBox 118"/>
            <p:cNvSpPr txBox="1"/>
            <p:nvPr/>
          </p:nvSpPr>
          <p:spPr>
            <a:xfrm>
              <a:off x="1151334" y="566463"/>
              <a:ext cx="615459" cy="5773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566"/>
                </a:lnSpc>
                <a:spcBef>
                  <a:spcPct val="0"/>
                </a:spcBef>
              </a:pPr>
              <a:r>
                <a:rPr lang="en-US" sz="2547" b="1">
                  <a:solidFill>
                    <a:srgbClr val="FFFFFF"/>
                  </a:solidFill>
                  <a:latin typeface="Garamond Bold"/>
                  <a:ea typeface="Garamond Bold"/>
                  <a:cs typeface="Garamond Bold"/>
                  <a:sym typeface="Garamond Bold"/>
                </a:rPr>
                <a:t>+</a:t>
              </a:r>
            </a:p>
          </p:txBody>
        </p:sp>
        <p:sp>
          <p:nvSpPr>
            <p:cNvPr id="119" name="TextBox 119"/>
            <p:cNvSpPr txBox="1"/>
            <p:nvPr/>
          </p:nvSpPr>
          <p:spPr>
            <a:xfrm>
              <a:off x="1853691" y="556025"/>
              <a:ext cx="615459" cy="5773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566"/>
                </a:lnSpc>
                <a:spcBef>
                  <a:spcPct val="0"/>
                </a:spcBef>
              </a:pPr>
              <a:r>
                <a:rPr lang="en-US" sz="2547" b="1">
                  <a:solidFill>
                    <a:srgbClr val="FFFFFF"/>
                  </a:solidFill>
                  <a:latin typeface="Garamond Bold"/>
                  <a:ea typeface="Garamond Bold"/>
                  <a:cs typeface="Garamond Bold"/>
                  <a:sym typeface="Garamond Bold"/>
                </a:rPr>
                <a:t>-</a:t>
              </a:r>
            </a:p>
          </p:txBody>
        </p:sp>
        <p:sp>
          <p:nvSpPr>
            <p:cNvPr id="120" name="TextBox 120"/>
            <p:cNvSpPr txBox="1"/>
            <p:nvPr/>
          </p:nvSpPr>
          <p:spPr>
            <a:xfrm>
              <a:off x="2918040" y="-66675"/>
              <a:ext cx="1621067" cy="5773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566"/>
                </a:lnSpc>
                <a:spcBef>
                  <a:spcPct val="0"/>
                </a:spcBef>
              </a:pPr>
              <a:r>
                <a:rPr lang="en-US" sz="2547" b="1">
                  <a:solidFill>
                    <a:srgbClr val="000000"/>
                  </a:solidFill>
                  <a:latin typeface="Garamond Bold"/>
                  <a:ea typeface="Garamond Bold"/>
                  <a:cs typeface="Garamond Bold"/>
                  <a:sym typeface="Garamond Bold"/>
                </a:rPr>
                <a:t>Balance</a:t>
              </a:r>
            </a:p>
          </p:txBody>
        </p:sp>
        <p:grpSp>
          <p:nvGrpSpPr>
            <p:cNvPr id="121" name="Group 121"/>
            <p:cNvGrpSpPr/>
            <p:nvPr/>
          </p:nvGrpSpPr>
          <p:grpSpPr>
            <a:xfrm>
              <a:off x="2918040" y="510628"/>
              <a:ext cx="1080625" cy="755647"/>
              <a:chOff x="0" y="0"/>
              <a:chExt cx="141335" cy="98831"/>
            </a:xfrm>
          </p:grpSpPr>
          <p:sp>
            <p:nvSpPr>
              <p:cNvPr id="122" name="Freeform 122"/>
              <p:cNvSpPr/>
              <p:nvPr/>
            </p:nvSpPr>
            <p:spPr>
              <a:xfrm>
                <a:off x="0" y="0"/>
                <a:ext cx="141335" cy="98831"/>
              </a:xfrm>
              <a:custGeom>
                <a:avLst/>
                <a:gdLst/>
                <a:ahLst/>
                <a:cxnLst/>
                <a:rect l="l" t="t" r="r" b="b"/>
                <a:pathLst>
                  <a:path w="141335" h="98831">
                    <a:moveTo>
                      <a:pt x="49416" y="0"/>
                    </a:moveTo>
                    <a:lnTo>
                      <a:pt x="91920" y="0"/>
                    </a:lnTo>
                    <a:cubicBezTo>
                      <a:pt x="105025" y="0"/>
                      <a:pt x="117594" y="5206"/>
                      <a:pt x="126862" y="14474"/>
                    </a:cubicBezTo>
                    <a:cubicBezTo>
                      <a:pt x="136129" y="23741"/>
                      <a:pt x="141335" y="36310"/>
                      <a:pt x="141335" y="49416"/>
                    </a:cubicBezTo>
                    <a:lnTo>
                      <a:pt x="141335" y="49416"/>
                    </a:lnTo>
                    <a:cubicBezTo>
                      <a:pt x="141335" y="76707"/>
                      <a:pt x="119211" y="98831"/>
                      <a:pt x="91920" y="98831"/>
                    </a:cubicBezTo>
                    <a:lnTo>
                      <a:pt x="49416" y="98831"/>
                    </a:lnTo>
                    <a:cubicBezTo>
                      <a:pt x="36310" y="98831"/>
                      <a:pt x="23741" y="93625"/>
                      <a:pt x="14474" y="84358"/>
                    </a:cubicBezTo>
                    <a:cubicBezTo>
                      <a:pt x="5206" y="75091"/>
                      <a:pt x="0" y="62521"/>
                      <a:pt x="0" y="49416"/>
                    </a:cubicBezTo>
                    <a:lnTo>
                      <a:pt x="0" y="49416"/>
                    </a:lnTo>
                    <a:cubicBezTo>
                      <a:pt x="0" y="36310"/>
                      <a:pt x="5206" y="23741"/>
                      <a:pt x="14474" y="14474"/>
                    </a:cubicBezTo>
                    <a:cubicBezTo>
                      <a:pt x="23741" y="5206"/>
                      <a:pt x="36310" y="0"/>
                      <a:pt x="4941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  <p:txBody>
              <a:bodyPr/>
              <a:lstStyle/>
              <a:p>
                <a:pPr algn="ctr"/>
                <a:r>
                  <a:rPr lang="es-ES" sz="2800" dirty="0">
                    <a:latin typeface="ADLaM Display" panose="02010000000000000000" pitchFamily="2" charset="0"/>
                    <a:ea typeface="ADLaM Display" panose="02010000000000000000" pitchFamily="2" charset="0"/>
                    <a:cs typeface="ADLaM Display" panose="02010000000000000000" pitchFamily="2" charset="0"/>
                  </a:rPr>
                  <a:t>0</a:t>
                </a:r>
                <a:endParaRPr lang="es-CO" sz="2800" dirty="0"/>
              </a:p>
            </p:txBody>
          </p:sp>
          <p:sp>
            <p:nvSpPr>
              <p:cNvPr id="123" name="TextBox 123"/>
              <p:cNvSpPr txBox="1"/>
              <p:nvPr/>
            </p:nvSpPr>
            <p:spPr>
              <a:xfrm>
                <a:off x="0" y="19050"/>
                <a:ext cx="141335" cy="79781"/>
              </a:xfrm>
              <a:prstGeom prst="rect">
                <a:avLst/>
              </a:prstGeom>
            </p:spPr>
            <p:txBody>
              <a:bodyPr lIns="76723" tIns="76723" rIns="76723" bIns="76723" rtlCol="0" anchor="ctr"/>
              <a:lstStyle/>
              <a:p>
                <a:pPr algn="r">
                  <a:lnSpc>
                    <a:spcPts val="1786"/>
                  </a:lnSpc>
                </a:pPr>
                <a:endParaRPr/>
              </a:p>
            </p:txBody>
          </p:sp>
        </p:grpSp>
        <p:sp>
          <p:nvSpPr>
            <p:cNvPr id="124" name="TextBox 124"/>
            <p:cNvSpPr txBox="1"/>
            <p:nvPr/>
          </p:nvSpPr>
          <p:spPr>
            <a:xfrm>
              <a:off x="4069374" y="566463"/>
              <a:ext cx="615459" cy="5773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566"/>
                </a:lnSpc>
                <a:spcBef>
                  <a:spcPct val="0"/>
                </a:spcBef>
              </a:pPr>
              <a:r>
                <a:rPr lang="en-US" sz="2547" b="1">
                  <a:solidFill>
                    <a:srgbClr val="FFFFFF"/>
                  </a:solidFill>
                  <a:latin typeface="Garamond Bold"/>
                  <a:ea typeface="Garamond Bold"/>
                  <a:cs typeface="Garamond Bold"/>
                  <a:sym typeface="Garamond Bold"/>
                </a:rPr>
                <a:t>+</a:t>
              </a:r>
            </a:p>
          </p:txBody>
        </p:sp>
        <p:sp>
          <p:nvSpPr>
            <p:cNvPr id="125" name="TextBox 125"/>
            <p:cNvSpPr txBox="1"/>
            <p:nvPr/>
          </p:nvSpPr>
          <p:spPr>
            <a:xfrm>
              <a:off x="4771732" y="556025"/>
              <a:ext cx="615459" cy="5773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566"/>
                </a:lnSpc>
                <a:spcBef>
                  <a:spcPct val="0"/>
                </a:spcBef>
              </a:pPr>
              <a:r>
                <a:rPr lang="en-US" sz="2547" b="1">
                  <a:solidFill>
                    <a:srgbClr val="FFFFFF"/>
                  </a:solidFill>
                  <a:latin typeface="Garamond Bold"/>
                  <a:ea typeface="Garamond Bold"/>
                  <a:cs typeface="Garamond Bold"/>
                  <a:sym typeface="Garamond Bold"/>
                </a:rPr>
                <a:t>-</a:t>
              </a:r>
            </a:p>
          </p:txBody>
        </p:sp>
      </p:grpSp>
      <p:sp>
        <p:nvSpPr>
          <p:cNvPr id="126" name="TextBox 126"/>
          <p:cNvSpPr txBox="1"/>
          <p:nvPr/>
        </p:nvSpPr>
        <p:spPr>
          <a:xfrm>
            <a:off x="3110479" y="6858043"/>
            <a:ext cx="1613784" cy="4496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66"/>
              </a:lnSpc>
              <a:spcBef>
                <a:spcPct val="0"/>
              </a:spcBef>
            </a:pPr>
            <a:r>
              <a:rPr lang="en-US" sz="2547" b="1">
                <a:solidFill>
                  <a:srgbClr val="000000"/>
                </a:solidFill>
                <a:latin typeface="Garamond Bold"/>
                <a:ea typeface="Garamond Bold"/>
                <a:cs typeface="Garamond Bold"/>
                <a:sym typeface="Garamond Bold"/>
              </a:rPr>
              <a:t>Resistencia</a:t>
            </a:r>
          </a:p>
        </p:txBody>
      </p:sp>
      <p:grpSp>
        <p:nvGrpSpPr>
          <p:cNvPr id="127" name="Group 127"/>
          <p:cNvGrpSpPr/>
          <p:nvPr/>
        </p:nvGrpSpPr>
        <p:grpSpPr>
          <a:xfrm>
            <a:off x="3110479" y="7307689"/>
            <a:ext cx="810469" cy="566736"/>
            <a:chOff x="0" y="0"/>
            <a:chExt cx="141335" cy="98831"/>
          </a:xfrm>
        </p:grpSpPr>
        <p:sp>
          <p:nvSpPr>
            <p:cNvPr id="128" name="Freeform 128"/>
            <p:cNvSpPr/>
            <p:nvPr/>
          </p:nvSpPr>
          <p:spPr>
            <a:xfrm>
              <a:off x="0" y="0"/>
              <a:ext cx="141335" cy="98831"/>
            </a:xfrm>
            <a:custGeom>
              <a:avLst/>
              <a:gdLst/>
              <a:ahLst/>
              <a:cxnLst/>
              <a:rect l="l" t="t" r="r" b="b"/>
              <a:pathLst>
                <a:path w="141335" h="98831">
                  <a:moveTo>
                    <a:pt x="49416" y="0"/>
                  </a:moveTo>
                  <a:lnTo>
                    <a:pt x="91920" y="0"/>
                  </a:lnTo>
                  <a:cubicBezTo>
                    <a:pt x="105025" y="0"/>
                    <a:pt x="117594" y="5206"/>
                    <a:pt x="126862" y="14474"/>
                  </a:cubicBezTo>
                  <a:cubicBezTo>
                    <a:pt x="136129" y="23741"/>
                    <a:pt x="141335" y="36310"/>
                    <a:pt x="141335" y="49416"/>
                  </a:cubicBezTo>
                  <a:lnTo>
                    <a:pt x="141335" y="49416"/>
                  </a:lnTo>
                  <a:cubicBezTo>
                    <a:pt x="141335" y="76707"/>
                    <a:pt x="119211" y="98831"/>
                    <a:pt x="91920" y="98831"/>
                  </a:cubicBezTo>
                  <a:lnTo>
                    <a:pt x="49416" y="98831"/>
                  </a:lnTo>
                  <a:cubicBezTo>
                    <a:pt x="36310" y="98831"/>
                    <a:pt x="23741" y="93625"/>
                    <a:pt x="14474" y="84358"/>
                  </a:cubicBezTo>
                  <a:cubicBezTo>
                    <a:pt x="5206" y="75091"/>
                    <a:pt x="0" y="62521"/>
                    <a:pt x="0" y="49416"/>
                  </a:cubicBezTo>
                  <a:lnTo>
                    <a:pt x="0" y="49416"/>
                  </a:lnTo>
                  <a:cubicBezTo>
                    <a:pt x="0" y="36310"/>
                    <a:pt x="5206" y="23741"/>
                    <a:pt x="14474" y="14474"/>
                  </a:cubicBezTo>
                  <a:cubicBezTo>
                    <a:pt x="23741" y="5206"/>
                    <a:pt x="36310" y="0"/>
                    <a:pt x="49416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pPr algn="ctr"/>
              <a:r>
                <a:rPr lang="es-ES" sz="2800" dirty="0">
                  <a:latin typeface="ADLaM Display" panose="02010000000000000000" pitchFamily="2" charset="0"/>
                  <a:ea typeface="ADLaM Display" panose="02010000000000000000" pitchFamily="2" charset="0"/>
                  <a:cs typeface="ADLaM Display" panose="02010000000000000000" pitchFamily="2" charset="0"/>
                </a:rPr>
                <a:t>0</a:t>
              </a:r>
              <a:endParaRPr lang="es-CO" sz="2800" dirty="0"/>
            </a:p>
          </p:txBody>
        </p:sp>
        <p:sp>
          <p:nvSpPr>
            <p:cNvPr id="129" name="TextBox 129"/>
            <p:cNvSpPr txBox="1"/>
            <p:nvPr/>
          </p:nvSpPr>
          <p:spPr>
            <a:xfrm>
              <a:off x="0" y="19050"/>
              <a:ext cx="141335" cy="79781"/>
            </a:xfrm>
            <a:prstGeom prst="rect">
              <a:avLst/>
            </a:prstGeom>
          </p:spPr>
          <p:txBody>
            <a:bodyPr lIns="76723" tIns="76723" rIns="76723" bIns="76723" rtlCol="0" anchor="ctr"/>
            <a:lstStyle/>
            <a:p>
              <a:pPr algn="r">
                <a:lnSpc>
                  <a:spcPts val="1786"/>
                </a:lnSpc>
              </a:pPr>
              <a:endParaRPr/>
            </a:p>
          </p:txBody>
        </p:sp>
      </p:grpSp>
      <p:grpSp>
        <p:nvGrpSpPr>
          <p:cNvPr id="130" name="Group 130"/>
          <p:cNvGrpSpPr/>
          <p:nvPr/>
        </p:nvGrpSpPr>
        <p:grpSpPr>
          <a:xfrm rot="-5400000">
            <a:off x="3943156" y="7334611"/>
            <a:ext cx="512892" cy="512892"/>
            <a:chOff x="0" y="0"/>
            <a:chExt cx="812800" cy="812800"/>
          </a:xfrm>
        </p:grpSpPr>
        <p:sp>
          <p:nvSpPr>
            <p:cNvPr id="131" name="Freeform 13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132" name="TextBox 132"/>
            <p:cNvSpPr txBox="1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lIns="169334" tIns="169334" rIns="169334" bIns="169334" rtlCol="0" anchor="ctr"/>
            <a:lstStyle/>
            <a:p>
              <a:pPr algn="ctr">
                <a:lnSpc>
                  <a:spcPts val="2549"/>
                </a:lnSpc>
              </a:pPr>
              <a:endParaRPr/>
            </a:p>
          </p:txBody>
        </p:sp>
      </p:grpSp>
      <p:grpSp>
        <p:nvGrpSpPr>
          <p:cNvPr id="133" name="Group 133"/>
          <p:cNvGrpSpPr/>
          <p:nvPr/>
        </p:nvGrpSpPr>
        <p:grpSpPr>
          <a:xfrm rot="-5400000">
            <a:off x="4475099" y="7334611"/>
            <a:ext cx="512892" cy="512892"/>
            <a:chOff x="0" y="0"/>
            <a:chExt cx="812800" cy="812800"/>
          </a:xfrm>
        </p:grpSpPr>
        <p:sp>
          <p:nvSpPr>
            <p:cNvPr id="134" name="Freeform 13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135" name="TextBox 135"/>
            <p:cNvSpPr txBox="1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lIns="169334" tIns="169334" rIns="169334" bIns="169334" rtlCol="0" anchor="ctr"/>
            <a:lstStyle/>
            <a:p>
              <a:pPr algn="ctr">
                <a:lnSpc>
                  <a:spcPts val="2549"/>
                </a:lnSpc>
              </a:pPr>
              <a:endParaRPr/>
            </a:p>
          </p:txBody>
        </p:sp>
      </p:grpSp>
      <p:sp>
        <p:nvSpPr>
          <p:cNvPr id="136" name="TextBox 136"/>
          <p:cNvSpPr txBox="1"/>
          <p:nvPr/>
        </p:nvSpPr>
        <p:spPr>
          <a:xfrm>
            <a:off x="3973980" y="7332896"/>
            <a:ext cx="461594" cy="4496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66"/>
              </a:lnSpc>
              <a:spcBef>
                <a:spcPct val="0"/>
              </a:spcBef>
            </a:pPr>
            <a:r>
              <a:rPr lang="en-US" sz="2547" b="1">
                <a:solidFill>
                  <a:srgbClr val="FFFFFF"/>
                </a:solidFill>
                <a:latin typeface="Garamond Bold"/>
                <a:ea typeface="Garamond Bold"/>
                <a:cs typeface="Garamond Bold"/>
                <a:sym typeface="Garamond Bold"/>
              </a:rPr>
              <a:t>+</a:t>
            </a:r>
          </a:p>
        </p:txBody>
      </p:sp>
      <p:sp>
        <p:nvSpPr>
          <p:cNvPr id="137" name="TextBox 137"/>
          <p:cNvSpPr txBox="1"/>
          <p:nvPr/>
        </p:nvSpPr>
        <p:spPr>
          <a:xfrm>
            <a:off x="4500748" y="7325068"/>
            <a:ext cx="461594" cy="4496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66"/>
              </a:lnSpc>
              <a:spcBef>
                <a:spcPct val="0"/>
              </a:spcBef>
            </a:pPr>
            <a:r>
              <a:rPr lang="en-US" sz="2547" b="1">
                <a:solidFill>
                  <a:srgbClr val="FFFFFF"/>
                </a:solidFill>
                <a:latin typeface="Garamond Bold"/>
                <a:ea typeface="Garamond Bold"/>
                <a:cs typeface="Garamond Bold"/>
                <a:sym typeface="Garamond Bold"/>
              </a:rPr>
              <a:t>-</a:t>
            </a:r>
          </a:p>
        </p:txBody>
      </p:sp>
      <p:sp>
        <p:nvSpPr>
          <p:cNvPr id="138" name="TextBox 138"/>
          <p:cNvSpPr txBox="1"/>
          <p:nvPr/>
        </p:nvSpPr>
        <p:spPr>
          <a:xfrm>
            <a:off x="5299009" y="6858043"/>
            <a:ext cx="1957353" cy="4496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66"/>
              </a:lnSpc>
              <a:spcBef>
                <a:spcPct val="0"/>
              </a:spcBef>
            </a:pPr>
            <a:r>
              <a:rPr lang="en-US" sz="2547" b="1">
                <a:solidFill>
                  <a:srgbClr val="000000"/>
                </a:solidFill>
                <a:latin typeface="Garamond Bold"/>
                <a:ea typeface="Garamond Bold"/>
                <a:cs typeface="Garamond Bold"/>
                <a:sym typeface="Garamond Bold"/>
              </a:rPr>
              <a:t>Conocimiento</a:t>
            </a:r>
          </a:p>
        </p:txBody>
      </p:sp>
      <p:grpSp>
        <p:nvGrpSpPr>
          <p:cNvPr id="139" name="Group 139"/>
          <p:cNvGrpSpPr/>
          <p:nvPr/>
        </p:nvGrpSpPr>
        <p:grpSpPr>
          <a:xfrm>
            <a:off x="5299009" y="7307689"/>
            <a:ext cx="810469" cy="566736"/>
            <a:chOff x="0" y="0"/>
            <a:chExt cx="141335" cy="98831"/>
          </a:xfrm>
        </p:grpSpPr>
        <p:sp>
          <p:nvSpPr>
            <p:cNvPr id="140" name="Freeform 140"/>
            <p:cNvSpPr/>
            <p:nvPr/>
          </p:nvSpPr>
          <p:spPr>
            <a:xfrm>
              <a:off x="0" y="0"/>
              <a:ext cx="141335" cy="98831"/>
            </a:xfrm>
            <a:custGeom>
              <a:avLst/>
              <a:gdLst/>
              <a:ahLst/>
              <a:cxnLst/>
              <a:rect l="l" t="t" r="r" b="b"/>
              <a:pathLst>
                <a:path w="141335" h="98831">
                  <a:moveTo>
                    <a:pt x="49416" y="0"/>
                  </a:moveTo>
                  <a:lnTo>
                    <a:pt x="91920" y="0"/>
                  </a:lnTo>
                  <a:cubicBezTo>
                    <a:pt x="105025" y="0"/>
                    <a:pt x="117594" y="5206"/>
                    <a:pt x="126862" y="14474"/>
                  </a:cubicBezTo>
                  <a:cubicBezTo>
                    <a:pt x="136129" y="23741"/>
                    <a:pt x="141335" y="36310"/>
                    <a:pt x="141335" y="49416"/>
                  </a:cubicBezTo>
                  <a:lnTo>
                    <a:pt x="141335" y="49416"/>
                  </a:lnTo>
                  <a:cubicBezTo>
                    <a:pt x="141335" y="76707"/>
                    <a:pt x="119211" y="98831"/>
                    <a:pt x="91920" y="98831"/>
                  </a:cubicBezTo>
                  <a:lnTo>
                    <a:pt x="49416" y="98831"/>
                  </a:lnTo>
                  <a:cubicBezTo>
                    <a:pt x="36310" y="98831"/>
                    <a:pt x="23741" y="93625"/>
                    <a:pt x="14474" y="84358"/>
                  </a:cubicBezTo>
                  <a:cubicBezTo>
                    <a:pt x="5206" y="75091"/>
                    <a:pt x="0" y="62521"/>
                    <a:pt x="0" y="49416"/>
                  </a:cubicBezTo>
                  <a:lnTo>
                    <a:pt x="0" y="49416"/>
                  </a:lnTo>
                  <a:cubicBezTo>
                    <a:pt x="0" y="36310"/>
                    <a:pt x="5206" y="23741"/>
                    <a:pt x="14474" y="14474"/>
                  </a:cubicBezTo>
                  <a:cubicBezTo>
                    <a:pt x="23741" y="5206"/>
                    <a:pt x="36310" y="0"/>
                    <a:pt x="49416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pPr algn="ctr"/>
              <a:r>
                <a:rPr lang="es-ES" sz="2800" dirty="0">
                  <a:latin typeface="ADLaM Display" panose="02010000000000000000" pitchFamily="2" charset="0"/>
                  <a:ea typeface="ADLaM Display" panose="02010000000000000000" pitchFamily="2" charset="0"/>
                  <a:cs typeface="ADLaM Display" panose="02010000000000000000" pitchFamily="2" charset="0"/>
                </a:rPr>
                <a:t>0</a:t>
              </a:r>
              <a:endParaRPr lang="es-CO" sz="2800" dirty="0"/>
            </a:p>
          </p:txBody>
        </p:sp>
        <p:sp>
          <p:nvSpPr>
            <p:cNvPr id="141" name="TextBox 141"/>
            <p:cNvSpPr txBox="1"/>
            <p:nvPr/>
          </p:nvSpPr>
          <p:spPr>
            <a:xfrm>
              <a:off x="0" y="19050"/>
              <a:ext cx="141335" cy="79781"/>
            </a:xfrm>
            <a:prstGeom prst="rect">
              <a:avLst/>
            </a:prstGeom>
          </p:spPr>
          <p:txBody>
            <a:bodyPr lIns="76723" tIns="76723" rIns="76723" bIns="76723" rtlCol="0" anchor="ctr"/>
            <a:lstStyle/>
            <a:p>
              <a:pPr algn="r">
                <a:lnSpc>
                  <a:spcPts val="1786"/>
                </a:lnSpc>
              </a:pPr>
              <a:endParaRPr/>
            </a:p>
          </p:txBody>
        </p:sp>
      </p:grpSp>
      <p:grpSp>
        <p:nvGrpSpPr>
          <p:cNvPr id="142" name="Group 142"/>
          <p:cNvGrpSpPr/>
          <p:nvPr/>
        </p:nvGrpSpPr>
        <p:grpSpPr>
          <a:xfrm rot="-5400000">
            <a:off x="6131686" y="7334611"/>
            <a:ext cx="512892" cy="512892"/>
            <a:chOff x="0" y="0"/>
            <a:chExt cx="812800" cy="812800"/>
          </a:xfrm>
        </p:grpSpPr>
        <p:sp>
          <p:nvSpPr>
            <p:cNvPr id="143" name="Freeform 14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144" name="TextBox 144"/>
            <p:cNvSpPr txBox="1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lIns="169334" tIns="169334" rIns="169334" bIns="169334" rtlCol="0" anchor="ctr"/>
            <a:lstStyle/>
            <a:p>
              <a:pPr algn="ctr">
                <a:lnSpc>
                  <a:spcPts val="2549"/>
                </a:lnSpc>
              </a:pPr>
              <a:endParaRPr/>
            </a:p>
          </p:txBody>
        </p:sp>
      </p:grpSp>
      <p:grpSp>
        <p:nvGrpSpPr>
          <p:cNvPr id="145" name="Group 145"/>
          <p:cNvGrpSpPr/>
          <p:nvPr/>
        </p:nvGrpSpPr>
        <p:grpSpPr>
          <a:xfrm rot="-5400000">
            <a:off x="6663629" y="7334611"/>
            <a:ext cx="512892" cy="512892"/>
            <a:chOff x="0" y="0"/>
            <a:chExt cx="812800" cy="812800"/>
          </a:xfrm>
        </p:grpSpPr>
        <p:sp>
          <p:nvSpPr>
            <p:cNvPr id="146" name="Freeform 14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147" name="TextBox 147"/>
            <p:cNvSpPr txBox="1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lIns="169334" tIns="169334" rIns="169334" bIns="169334" rtlCol="0" anchor="ctr"/>
            <a:lstStyle/>
            <a:p>
              <a:pPr algn="ctr">
                <a:lnSpc>
                  <a:spcPts val="2549"/>
                </a:lnSpc>
              </a:pPr>
              <a:endParaRPr/>
            </a:p>
          </p:txBody>
        </p:sp>
      </p:grpSp>
      <p:sp>
        <p:nvSpPr>
          <p:cNvPr id="148" name="TextBox 148"/>
          <p:cNvSpPr txBox="1"/>
          <p:nvPr/>
        </p:nvSpPr>
        <p:spPr>
          <a:xfrm>
            <a:off x="6162510" y="7332896"/>
            <a:ext cx="461594" cy="4496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66"/>
              </a:lnSpc>
              <a:spcBef>
                <a:spcPct val="0"/>
              </a:spcBef>
            </a:pPr>
            <a:r>
              <a:rPr lang="en-US" sz="2547" b="1">
                <a:solidFill>
                  <a:srgbClr val="FFFFFF"/>
                </a:solidFill>
                <a:latin typeface="Garamond Bold"/>
                <a:ea typeface="Garamond Bold"/>
                <a:cs typeface="Garamond Bold"/>
                <a:sym typeface="Garamond Bold"/>
              </a:rPr>
              <a:t>+</a:t>
            </a:r>
          </a:p>
        </p:txBody>
      </p:sp>
      <p:sp>
        <p:nvSpPr>
          <p:cNvPr id="149" name="TextBox 149"/>
          <p:cNvSpPr txBox="1"/>
          <p:nvPr/>
        </p:nvSpPr>
        <p:spPr>
          <a:xfrm>
            <a:off x="6689278" y="7325068"/>
            <a:ext cx="461594" cy="4496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66"/>
              </a:lnSpc>
              <a:spcBef>
                <a:spcPct val="0"/>
              </a:spcBef>
            </a:pPr>
            <a:r>
              <a:rPr lang="en-US" sz="2547" b="1">
                <a:solidFill>
                  <a:srgbClr val="FFFFFF"/>
                </a:solidFill>
                <a:latin typeface="Garamond Bold"/>
                <a:ea typeface="Garamond Bold"/>
                <a:cs typeface="Garamond Bold"/>
                <a:sym typeface="Garamond Bold"/>
              </a:rPr>
              <a:t>-</a:t>
            </a:r>
          </a:p>
        </p:txBody>
      </p:sp>
      <p:pic>
        <p:nvPicPr>
          <p:cNvPr id="150" name="Imagen 149">
            <a:hlinkClick r:id="rId5" action="ppaction://hlinksldjump"/>
            <a:extLst>
              <a:ext uri="{FF2B5EF4-FFF2-40B4-BE49-F238E27FC236}">
                <a16:creationId xmlns:a16="http://schemas.microsoft.com/office/drawing/2014/main" id="{FFFA2824-3CEE-8FAA-A02D-0AADCFE51DCC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5000"/>
          </a:blip>
          <a:stretch>
            <a:fillRect/>
          </a:stretch>
        </p:blipFill>
        <p:spPr>
          <a:xfrm>
            <a:off x="3027434" y="8160198"/>
            <a:ext cx="2017951" cy="512108"/>
          </a:xfrm>
          <a:prstGeom prst="rect">
            <a:avLst/>
          </a:prstGeom>
        </p:spPr>
      </p:pic>
      <p:pic>
        <p:nvPicPr>
          <p:cNvPr id="151" name="Imagen 150">
            <a:hlinkClick r:id="rId7" action="ppaction://hlinksldjump"/>
            <a:extLst>
              <a:ext uri="{FF2B5EF4-FFF2-40B4-BE49-F238E27FC236}">
                <a16:creationId xmlns:a16="http://schemas.microsoft.com/office/drawing/2014/main" id="{0776EE98-FC65-5EB9-7E4E-F33A4078282F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5000"/>
          </a:blip>
          <a:stretch>
            <a:fillRect/>
          </a:stretch>
        </p:blipFill>
        <p:spPr>
          <a:xfrm>
            <a:off x="5241617" y="8160198"/>
            <a:ext cx="2017951" cy="512108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EFE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084516" y="583603"/>
            <a:ext cx="5581047" cy="8674697"/>
          </a:xfrm>
          <a:custGeom>
            <a:avLst/>
            <a:gdLst/>
            <a:ahLst/>
            <a:cxnLst/>
            <a:rect l="l" t="t" r="r" b="b"/>
            <a:pathLst>
              <a:path w="5581047" h="8674697">
                <a:moveTo>
                  <a:pt x="0" y="0"/>
                </a:moveTo>
                <a:lnTo>
                  <a:pt x="5581047" y="0"/>
                </a:lnTo>
                <a:lnTo>
                  <a:pt x="5581047" y="8674697"/>
                </a:lnTo>
                <a:lnTo>
                  <a:pt x="0" y="86746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495" t="-1243" r="-9432" b="-1243"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3" name="Group 3"/>
          <p:cNvGrpSpPr/>
          <p:nvPr/>
        </p:nvGrpSpPr>
        <p:grpSpPr>
          <a:xfrm>
            <a:off x="4150612" y="9305832"/>
            <a:ext cx="1480107" cy="856553"/>
            <a:chOff x="0" y="0"/>
            <a:chExt cx="389822" cy="22559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89822" cy="225594"/>
            </a:xfrm>
            <a:custGeom>
              <a:avLst/>
              <a:gdLst/>
              <a:ahLst/>
              <a:cxnLst/>
              <a:rect l="l" t="t" r="r" b="b"/>
              <a:pathLst>
                <a:path w="389822" h="225594">
                  <a:moveTo>
                    <a:pt x="112797" y="0"/>
                  </a:moveTo>
                  <a:lnTo>
                    <a:pt x="277025" y="0"/>
                  </a:lnTo>
                  <a:cubicBezTo>
                    <a:pt x="306941" y="0"/>
                    <a:pt x="335631" y="11884"/>
                    <a:pt x="356785" y="33038"/>
                  </a:cubicBezTo>
                  <a:cubicBezTo>
                    <a:pt x="377938" y="54191"/>
                    <a:pt x="389822" y="82881"/>
                    <a:pt x="389822" y="112797"/>
                  </a:cubicBezTo>
                  <a:lnTo>
                    <a:pt x="389822" y="112797"/>
                  </a:lnTo>
                  <a:cubicBezTo>
                    <a:pt x="389822" y="175093"/>
                    <a:pt x="339321" y="225594"/>
                    <a:pt x="277025" y="225594"/>
                  </a:cubicBezTo>
                  <a:lnTo>
                    <a:pt x="112797" y="225594"/>
                  </a:lnTo>
                  <a:cubicBezTo>
                    <a:pt x="50501" y="225594"/>
                    <a:pt x="0" y="175093"/>
                    <a:pt x="0" y="112797"/>
                  </a:cubicBezTo>
                  <a:lnTo>
                    <a:pt x="0" y="112797"/>
                  </a:lnTo>
                  <a:cubicBezTo>
                    <a:pt x="0" y="50501"/>
                    <a:pt x="50501" y="0"/>
                    <a:pt x="112797" y="0"/>
                  </a:cubicBezTo>
                  <a:close/>
                </a:path>
              </a:pathLst>
            </a:custGeom>
            <a:solidFill>
              <a:srgbClr val="FEFEFE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9050"/>
              <a:ext cx="389822" cy="2065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2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2084516" y="-46917"/>
            <a:ext cx="5581047" cy="10287000"/>
          </a:xfrm>
          <a:custGeom>
            <a:avLst/>
            <a:gdLst/>
            <a:ahLst/>
            <a:cxnLst/>
            <a:rect l="l" t="t" r="r" b="b"/>
            <a:pathLst>
              <a:path w="5581047" h="10287000">
                <a:moveTo>
                  <a:pt x="0" y="0"/>
                </a:moveTo>
                <a:lnTo>
                  <a:pt x="5581047" y="0"/>
                </a:lnTo>
                <a:lnTo>
                  <a:pt x="5581047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7" name="Group 7"/>
          <p:cNvGrpSpPr/>
          <p:nvPr/>
        </p:nvGrpSpPr>
        <p:grpSpPr>
          <a:xfrm>
            <a:off x="4466749" y="8440190"/>
            <a:ext cx="726788" cy="700521"/>
            <a:chOff x="0" y="0"/>
            <a:chExt cx="914597" cy="88154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914597" cy="881542"/>
            </a:xfrm>
            <a:custGeom>
              <a:avLst/>
              <a:gdLst/>
              <a:ahLst/>
              <a:cxnLst/>
              <a:rect l="l" t="t" r="r" b="b"/>
              <a:pathLst>
                <a:path w="914597" h="881542">
                  <a:moveTo>
                    <a:pt x="457298" y="0"/>
                  </a:moveTo>
                  <a:cubicBezTo>
                    <a:pt x="204739" y="0"/>
                    <a:pt x="0" y="197340"/>
                    <a:pt x="0" y="440771"/>
                  </a:cubicBezTo>
                  <a:cubicBezTo>
                    <a:pt x="0" y="684202"/>
                    <a:pt x="204739" y="881542"/>
                    <a:pt x="457298" y="881542"/>
                  </a:cubicBezTo>
                  <a:cubicBezTo>
                    <a:pt x="709857" y="881542"/>
                    <a:pt x="914597" y="684202"/>
                    <a:pt x="914597" y="440771"/>
                  </a:cubicBezTo>
                  <a:cubicBezTo>
                    <a:pt x="914597" y="197340"/>
                    <a:pt x="709857" y="0"/>
                    <a:pt x="45729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s-CO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85743" y="101695"/>
              <a:ext cx="743110" cy="6972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2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 rot="-10800000">
            <a:off x="2500083" y="8304135"/>
            <a:ext cx="1200834" cy="870866"/>
            <a:chOff x="0" y="0"/>
            <a:chExt cx="635000" cy="46051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35000" cy="460513"/>
            </a:xfrm>
            <a:custGeom>
              <a:avLst/>
              <a:gdLst/>
              <a:ahLst/>
              <a:cxnLst/>
              <a:rect l="l" t="t" r="r" b="b"/>
              <a:pathLst>
                <a:path w="635000" h="460513">
                  <a:moveTo>
                    <a:pt x="635000" y="0"/>
                  </a:moveTo>
                  <a:lnTo>
                    <a:pt x="635000" y="346213"/>
                  </a:lnTo>
                  <a:lnTo>
                    <a:pt x="317500" y="460513"/>
                  </a:lnTo>
                  <a:lnTo>
                    <a:pt x="0" y="346213"/>
                  </a:lnTo>
                  <a:lnTo>
                    <a:pt x="0" y="0"/>
                  </a:lnTo>
                  <a:lnTo>
                    <a:pt x="635000" y="0"/>
                  </a:lnTo>
                  <a:close/>
                </a:path>
              </a:pathLst>
            </a:custGeom>
            <a:solidFill>
              <a:srgbClr val="737373">
                <a:alpha val="71765"/>
              </a:srgbClr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19050"/>
              <a:ext cx="635000" cy="3271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2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2762330" y="8452281"/>
            <a:ext cx="676339" cy="676339"/>
          </a:xfrm>
          <a:custGeom>
            <a:avLst/>
            <a:gdLst/>
            <a:ahLst/>
            <a:cxnLst/>
            <a:rect l="l" t="t" r="r" b="b"/>
            <a:pathLst>
              <a:path w="676339" h="676339">
                <a:moveTo>
                  <a:pt x="0" y="0"/>
                </a:moveTo>
                <a:lnTo>
                  <a:pt x="676339" y="0"/>
                </a:lnTo>
                <a:lnTo>
                  <a:pt x="676339" y="676338"/>
                </a:lnTo>
                <a:lnTo>
                  <a:pt x="0" y="67633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4567240" y="8508232"/>
            <a:ext cx="606921" cy="564437"/>
          </a:xfrm>
          <a:prstGeom prst="rect">
            <a:avLst/>
          </a:prstGeom>
        </p:spPr>
      </p:pic>
      <p:sp>
        <p:nvSpPr>
          <p:cNvPr id="15" name="Freeform 15"/>
          <p:cNvSpPr/>
          <p:nvPr/>
        </p:nvSpPr>
        <p:spPr>
          <a:xfrm>
            <a:off x="6296510" y="8593676"/>
            <a:ext cx="374438" cy="417730"/>
          </a:xfrm>
          <a:custGeom>
            <a:avLst/>
            <a:gdLst/>
            <a:ahLst/>
            <a:cxnLst/>
            <a:rect l="l" t="t" r="r" b="b"/>
            <a:pathLst>
              <a:path w="374438" h="417730">
                <a:moveTo>
                  <a:pt x="0" y="0"/>
                </a:moveTo>
                <a:lnTo>
                  <a:pt x="374438" y="0"/>
                </a:lnTo>
                <a:lnTo>
                  <a:pt x="374438" y="417730"/>
                </a:lnTo>
                <a:lnTo>
                  <a:pt x="0" y="41773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16" name="Group 16"/>
          <p:cNvGrpSpPr/>
          <p:nvPr/>
        </p:nvGrpSpPr>
        <p:grpSpPr>
          <a:xfrm>
            <a:off x="6120335" y="8452281"/>
            <a:ext cx="726788" cy="700521"/>
            <a:chOff x="0" y="0"/>
            <a:chExt cx="914597" cy="881542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914597" cy="881542"/>
            </a:xfrm>
            <a:custGeom>
              <a:avLst/>
              <a:gdLst/>
              <a:ahLst/>
              <a:cxnLst/>
              <a:rect l="l" t="t" r="r" b="b"/>
              <a:pathLst>
                <a:path w="914597" h="881542">
                  <a:moveTo>
                    <a:pt x="457298" y="0"/>
                  </a:moveTo>
                  <a:cubicBezTo>
                    <a:pt x="204739" y="0"/>
                    <a:pt x="0" y="197340"/>
                    <a:pt x="0" y="440771"/>
                  </a:cubicBezTo>
                  <a:cubicBezTo>
                    <a:pt x="0" y="684202"/>
                    <a:pt x="204739" y="881542"/>
                    <a:pt x="457298" y="881542"/>
                  </a:cubicBezTo>
                  <a:cubicBezTo>
                    <a:pt x="709857" y="881542"/>
                    <a:pt x="914597" y="684202"/>
                    <a:pt x="914597" y="440771"/>
                  </a:cubicBezTo>
                  <a:cubicBezTo>
                    <a:pt x="914597" y="197340"/>
                    <a:pt x="709857" y="0"/>
                    <a:pt x="45729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s-CO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85743" y="101695"/>
              <a:ext cx="743110" cy="6972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2"/>
                </a:lnSpc>
              </a:pPr>
              <a:endParaRPr/>
            </a:p>
          </p:txBody>
        </p:sp>
      </p:grpSp>
      <p:sp>
        <p:nvSpPr>
          <p:cNvPr id="19" name="Freeform 19"/>
          <p:cNvSpPr/>
          <p:nvPr/>
        </p:nvSpPr>
        <p:spPr>
          <a:xfrm>
            <a:off x="2728479" y="8452281"/>
            <a:ext cx="700521" cy="700521"/>
          </a:xfrm>
          <a:custGeom>
            <a:avLst/>
            <a:gdLst/>
            <a:ahLst/>
            <a:cxnLst/>
            <a:rect l="l" t="t" r="r" b="b"/>
            <a:pathLst>
              <a:path w="700521" h="700521">
                <a:moveTo>
                  <a:pt x="0" y="0"/>
                </a:moveTo>
                <a:lnTo>
                  <a:pt x="700521" y="0"/>
                </a:lnTo>
                <a:lnTo>
                  <a:pt x="700521" y="700520"/>
                </a:lnTo>
                <a:lnTo>
                  <a:pt x="0" y="70052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20" name="TextBox 20"/>
          <p:cNvSpPr txBox="1"/>
          <p:nvPr/>
        </p:nvSpPr>
        <p:spPr>
          <a:xfrm>
            <a:off x="2760008" y="587957"/>
            <a:ext cx="4330323" cy="7560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02"/>
              </a:lnSpc>
              <a:spcBef>
                <a:spcPct val="0"/>
              </a:spcBef>
            </a:pPr>
            <a:r>
              <a:rPr lang="en-US" sz="4359" b="1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Reminiscencias</a:t>
            </a:r>
          </a:p>
        </p:txBody>
      </p:sp>
      <p:sp>
        <p:nvSpPr>
          <p:cNvPr id="21" name="Freeform 21"/>
          <p:cNvSpPr/>
          <p:nvPr/>
        </p:nvSpPr>
        <p:spPr>
          <a:xfrm>
            <a:off x="3438669" y="3839551"/>
            <a:ext cx="4438193" cy="374316"/>
          </a:xfrm>
          <a:custGeom>
            <a:avLst/>
            <a:gdLst/>
            <a:ahLst/>
            <a:cxnLst/>
            <a:rect l="l" t="t" r="r" b="b"/>
            <a:pathLst>
              <a:path w="4438193" h="374316">
                <a:moveTo>
                  <a:pt x="0" y="0"/>
                </a:moveTo>
                <a:lnTo>
                  <a:pt x="4438193" y="0"/>
                </a:lnTo>
                <a:lnTo>
                  <a:pt x="4438193" y="374316"/>
                </a:lnTo>
                <a:lnTo>
                  <a:pt x="0" y="374316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t="-941728" b="-143952"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22" name="TextBox 22"/>
          <p:cNvSpPr txBox="1"/>
          <p:nvPr/>
        </p:nvSpPr>
        <p:spPr>
          <a:xfrm>
            <a:off x="2935002" y="1223654"/>
            <a:ext cx="509492" cy="3480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66"/>
              </a:lnSpc>
              <a:spcBef>
                <a:spcPct val="0"/>
              </a:spcBef>
            </a:pPr>
            <a:r>
              <a:rPr lang="en-US" sz="2047">
                <a:solidFill>
                  <a:srgbClr val="000000"/>
                </a:solidFill>
                <a:latin typeface="Monotype Corsiva"/>
                <a:ea typeface="Monotype Corsiva"/>
                <a:cs typeface="Monotype Corsiva"/>
                <a:sym typeface="Monotype Corsiva"/>
              </a:rPr>
              <a:t>Nivel</a:t>
            </a:r>
          </a:p>
        </p:txBody>
      </p:sp>
      <p:sp>
        <p:nvSpPr>
          <p:cNvPr id="23" name="Freeform 23"/>
          <p:cNvSpPr/>
          <p:nvPr/>
        </p:nvSpPr>
        <p:spPr>
          <a:xfrm>
            <a:off x="2919316" y="1562789"/>
            <a:ext cx="540863" cy="544171"/>
          </a:xfrm>
          <a:custGeom>
            <a:avLst/>
            <a:gdLst/>
            <a:ahLst/>
            <a:cxnLst/>
            <a:rect l="l" t="t" r="r" b="b"/>
            <a:pathLst>
              <a:path w="540863" h="544171">
                <a:moveTo>
                  <a:pt x="0" y="0"/>
                </a:moveTo>
                <a:lnTo>
                  <a:pt x="540863" y="0"/>
                </a:lnTo>
                <a:lnTo>
                  <a:pt x="540863" y="544171"/>
                </a:lnTo>
                <a:lnTo>
                  <a:pt x="0" y="544171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-357428" t="-15011" r="-159877" b="-83136"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24" name="TextBox 24"/>
          <p:cNvSpPr txBox="1"/>
          <p:nvPr/>
        </p:nvSpPr>
        <p:spPr>
          <a:xfrm>
            <a:off x="3078740" y="1641802"/>
            <a:ext cx="205835" cy="3480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66"/>
              </a:lnSpc>
              <a:spcBef>
                <a:spcPct val="0"/>
              </a:spcBef>
            </a:pPr>
            <a:r>
              <a:rPr lang="en-US" sz="2047">
                <a:solidFill>
                  <a:srgbClr val="FEFEFE"/>
                </a:solidFill>
                <a:latin typeface="Monotype Corsiva"/>
                <a:ea typeface="Monotype Corsiva"/>
                <a:cs typeface="Monotype Corsiva"/>
                <a:sym typeface="Monotype Corsiva"/>
              </a:rPr>
              <a:t>1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4568287" y="1223654"/>
            <a:ext cx="613505" cy="3480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66"/>
              </a:lnSpc>
              <a:spcBef>
                <a:spcPct val="0"/>
              </a:spcBef>
            </a:pPr>
            <a:r>
              <a:rPr lang="en-US" sz="2047">
                <a:solidFill>
                  <a:srgbClr val="000000"/>
                </a:solidFill>
                <a:latin typeface="Monotype Corsiva"/>
                <a:ea typeface="Monotype Corsiva"/>
                <a:cs typeface="Monotype Corsiva"/>
                <a:sym typeface="Monotype Corsiva"/>
              </a:rPr>
              <a:t>Altura</a:t>
            </a:r>
          </a:p>
        </p:txBody>
      </p:sp>
      <p:sp>
        <p:nvSpPr>
          <p:cNvPr id="26" name="Freeform 26"/>
          <p:cNvSpPr/>
          <p:nvPr/>
        </p:nvSpPr>
        <p:spPr>
          <a:xfrm>
            <a:off x="4602637" y="1562789"/>
            <a:ext cx="540863" cy="544171"/>
          </a:xfrm>
          <a:custGeom>
            <a:avLst/>
            <a:gdLst/>
            <a:ahLst/>
            <a:cxnLst/>
            <a:rect l="l" t="t" r="r" b="b"/>
            <a:pathLst>
              <a:path w="540863" h="544171">
                <a:moveTo>
                  <a:pt x="0" y="0"/>
                </a:moveTo>
                <a:lnTo>
                  <a:pt x="540863" y="0"/>
                </a:lnTo>
                <a:lnTo>
                  <a:pt x="540863" y="544171"/>
                </a:lnTo>
                <a:lnTo>
                  <a:pt x="0" y="544171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-357428" t="-15011" r="-159877" b="-83136"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27" name="TextBox 27"/>
          <p:cNvSpPr txBox="1"/>
          <p:nvPr/>
        </p:nvSpPr>
        <p:spPr>
          <a:xfrm>
            <a:off x="4660020" y="1641802"/>
            <a:ext cx="421362" cy="3480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66"/>
              </a:lnSpc>
              <a:spcBef>
                <a:spcPct val="0"/>
              </a:spcBef>
            </a:pPr>
            <a:r>
              <a:rPr lang="en-US" sz="2047">
                <a:solidFill>
                  <a:srgbClr val="FEFEFE"/>
                </a:solidFill>
                <a:latin typeface="Monotype Corsiva"/>
                <a:ea typeface="Monotype Corsiva"/>
                <a:cs typeface="Monotype Corsiva"/>
                <a:sym typeface="Monotype Corsiva"/>
              </a:rPr>
              <a:t>1.73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6234126" y="1223654"/>
            <a:ext cx="499205" cy="3480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66"/>
              </a:lnSpc>
              <a:spcBef>
                <a:spcPct val="0"/>
              </a:spcBef>
            </a:pPr>
            <a:r>
              <a:rPr lang="en-US" sz="2047">
                <a:solidFill>
                  <a:srgbClr val="000000"/>
                </a:solidFill>
                <a:latin typeface="Monotype Corsiva"/>
                <a:ea typeface="Monotype Corsiva"/>
                <a:cs typeface="Monotype Corsiva"/>
                <a:sym typeface="Monotype Corsiva"/>
              </a:rPr>
              <a:t>Edad</a:t>
            </a:r>
          </a:p>
        </p:txBody>
      </p:sp>
      <p:sp>
        <p:nvSpPr>
          <p:cNvPr id="29" name="Freeform 29"/>
          <p:cNvSpPr/>
          <p:nvPr/>
        </p:nvSpPr>
        <p:spPr>
          <a:xfrm>
            <a:off x="6213298" y="1562789"/>
            <a:ext cx="540863" cy="544171"/>
          </a:xfrm>
          <a:custGeom>
            <a:avLst/>
            <a:gdLst/>
            <a:ahLst/>
            <a:cxnLst/>
            <a:rect l="l" t="t" r="r" b="b"/>
            <a:pathLst>
              <a:path w="540863" h="544171">
                <a:moveTo>
                  <a:pt x="0" y="0"/>
                </a:moveTo>
                <a:lnTo>
                  <a:pt x="540862" y="0"/>
                </a:lnTo>
                <a:lnTo>
                  <a:pt x="540862" y="544171"/>
                </a:lnTo>
                <a:lnTo>
                  <a:pt x="0" y="544171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-357428" t="-15011" r="-159877" b="-83136"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30" name="TextBox 30"/>
          <p:cNvSpPr txBox="1"/>
          <p:nvPr/>
        </p:nvSpPr>
        <p:spPr>
          <a:xfrm>
            <a:off x="6359986" y="1641802"/>
            <a:ext cx="247485" cy="3480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66"/>
              </a:lnSpc>
              <a:spcBef>
                <a:spcPct val="0"/>
              </a:spcBef>
            </a:pPr>
            <a:r>
              <a:rPr lang="en-US" sz="2047">
                <a:solidFill>
                  <a:srgbClr val="FEFEFE"/>
                </a:solidFill>
                <a:latin typeface="Monotype Corsiva"/>
                <a:ea typeface="Monotype Corsiva"/>
                <a:cs typeface="Monotype Corsiva"/>
                <a:sym typeface="Monotype Corsiva"/>
              </a:rPr>
              <a:t>21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3700916" y="3369140"/>
            <a:ext cx="3789040" cy="620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64"/>
              </a:lnSpc>
            </a:pPr>
            <a:r>
              <a:rPr lang="en-US" sz="3688">
                <a:solidFill>
                  <a:srgbClr val="000000"/>
                </a:solidFill>
                <a:latin typeface="Smooch"/>
                <a:ea typeface="Smooch"/>
                <a:cs typeface="Smooch"/>
                <a:sym typeface="Smooch"/>
              </a:rPr>
              <a:t>SIGMA</a:t>
            </a:r>
          </a:p>
        </p:txBody>
      </p:sp>
      <p:grpSp>
        <p:nvGrpSpPr>
          <p:cNvPr id="32" name="Group 32"/>
          <p:cNvGrpSpPr/>
          <p:nvPr/>
        </p:nvGrpSpPr>
        <p:grpSpPr>
          <a:xfrm>
            <a:off x="2451098" y="2354158"/>
            <a:ext cx="1494029" cy="1539652"/>
            <a:chOff x="0" y="0"/>
            <a:chExt cx="393489" cy="405505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393489" cy="405505"/>
            </a:xfrm>
            <a:custGeom>
              <a:avLst/>
              <a:gdLst/>
              <a:ahLst/>
              <a:cxnLst/>
              <a:rect l="l" t="t" r="r" b="b"/>
              <a:pathLst>
                <a:path w="393489" h="405505">
                  <a:moveTo>
                    <a:pt x="0" y="0"/>
                  </a:moveTo>
                  <a:lnTo>
                    <a:pt x="393489" y="0"/>
                  </a:lnTo>
                  <a:lnTo>
                    <a:pt x="393489" y="405505"/>
                  </a:lnTo>
                  <a:lnTo>
                    <a:pt x="0" y="40550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0" y="19050"/>
              <a:ext cx="393489" cy="3864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2"/>
                </a:lnSpc>
              </a:pPr>
              <a:endParaRPr/>
            </a:p>
          </p:txBody>
        </p:sp>
      </p:grpSp>
      <p:sp>
        <p:nvSpPr>
          <p:cNvPr id="35" name="Freeform 35"/>
          <p:cNvSpPr/>
          <p:nvPr/>
        </p:nvSpPr>
        <p:spPr>
          <a:xfrm>
            <a:off x="2498331" y="2439934"/>
            <a:ext cx="1464822" cy="1482401"/>
          </a:xfrm>
          <a:custGeom>
            <a:avLst/>
            <a:gdLst/>
            <a:ahLst/>
            <a:cxnLst/>
            <a:rect l="l" t="t" r="r" b="b"/>
            <a:pathLst>
              <a:path w="1464822" h="1482401">
                <a:moveTo>
                  <a:pt x="0" y="0"/>
                </a:moveTo>
                <a:lnTo>
                  <a:pt x="1464822" y="0"/>
                </a:lnTo>
                <a:lnTo>
                  <a:pt x="1464822" y="1482401"/>
                </a:lnTo>
                <a:lnTo>
                  <a:pt x="0" y="1482401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-11897" t="-65550" r="-7441" b="-279"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36" name="Freeform 36"/>
          <p:cNvSpPr/>
          <p:nvPr/>
        </p:nvSpPr>
        <p:spPr>
          <a:xfrm>
            <a:off x="2396473" y="2221260"/>
            <a:ext cx="1603278" cy="1805449"/>
          </a:xfrm>
          <a:custGeom>
            <a:avLst/>
            <a:gdLst/>
            <a:ahLst/>
            <a:cxnLst/>
            <a:rect l="l" t="t" r="r" b="b"/>
            <a:pathLst>
              <a:path w="1603278" h="1805449">
                <a:moveTo>
                  <a:pt x="0" y="0"/>
                </a:moveTo>
                <a:lnTo>
                  <a:pt x="1603279" y="0"/>
                </a:lnTo>
                <a:lnTo>
                  <a:pt x="1603279" y="1805449"/>
                </a:lnTo>
                <a:lnTo>
                  <a:pt x="0" y="1805449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-1180" r="-1180"/>
            </a:stretch>
          </a:blipFill>
        </p:spPr>
        <p:txBody>
          <a:bodyPr/>
          <a:lstStyle/>
          <a:p>
            <a:endParaRPr lang="es-CO" dirty="0"/>
          </a:p>
        </p:txBody>
      </p:sp>
      <p:grpSp>
        <p:nvGrpSpPr>
          <p:cNvPr id="37" name="Group 37"/>
          <p:cNvGrpSpPr/>
          <p:nvPr/>
        </p:nvGrpSpPr>
        <p:grpSpPr>
          <a:xfrm>
            <a:off x="4381665" y="2351613"/>
            <a:ext cx="2555945" cy="428570"/>
            <a:chOff x="0" y="0"/>
            <a:chExt cx="673171" cy="112874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673171" cy="112874"/>
            </a:xfrm>
            <a:custGeom>
              <a:avLst/>
              <a:gdLst/>
              <a:ahLst/>
              <a:cxnLst/>
              <a:rect l="l" t="t" r="r" b="b"/>
              <a:pathLst>
                <a:path w="673171" h="112874">
                  <a:moveTo>
                    <a:pt x="0" y="0"/>
                  </a:moveTo>
                  <a:lnTo>
                    <a:pt x="673171" y="0"/>
                  </a:lnTo>
                  <a:lnTo>
                    <a:pt x="673171" y="112874"/>
                  </a:lnTo>
                  <a:lnTo>
                    <a:pt x="0" y="112874"/>
                  </a:lnTo>
                  <a:close/>
                </a:path>
              </a:pathLst>
            </a:custGeom>
            <a:solidFill>
              <a:srgbClr val="171D32"/>
            </a:solidFill>
            <a:ln cap="sq">
              <a:noFill/>
              <a:prstDash val="sysDot"/>
              <a:miter/>
            </a:ln>
          </p:spPr>
          <p:txBody>
            <a:bodyPr/>
            <a:lstStyle/>
            <a:p>
              <a:endParaRPr lang="es-CO"/>
            </a:p>
          </p:txBody>
        </p:sp>
        <p:sp>
          <p:nvSpPr>
            <p:cNvPr id="39" name="TextBox 39"/>
            <p:cNvSpPr txBox="1"/>
            <p:nvPr/>
          </p:nvSpPr>
          <p:spPr>
            <a:xfrm>
              <a:off x="0" y="19050"/>
              <a:ext cx="673171" cy="938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2"/>
                </a:lnSpc>
              </a:pPr>
              <a:endParaRPr/>
            </a:p>
          </p:txBody>
        </p:sp>
      </p:grpSp>
      <p:sp>
        <p:nvSpPr>
          <p:cNvPr id="40" name="TextBox 40"/>
          <p:cNvSpPr txBox="1"/>
          <p:nvPr/>
        </p:nvSpPr>
        <p:spPr>
          <a:xfrm>
            <a:off x="5107604" y="2327450"/>
            <a:ext cx="946423" cy="428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48"/>
              </a:lnSpc>
            </a:pPr>
            <a:r>
              <a:rPr lang="en-US" sz="2534">
                <a:solidFill>
                  <a:srgbClr val="FFFFFF"/>
                </a:solidFill>
                <a:latin typeface="Smooch"/>
                <a:ea typeface="Smooch"/>
                <a:cs typeface="Smooch"/>
                <a:sym typeface="Smooch"/>
              </a:rPr>
              <a:t>Mateo</a:t>
            </a:r>
          </a:p>
        </p:txBody>
      </p:sp>
      <p:sp>
        <p:nvSpPr>
          <p:cNvPr id="41" name="Freeform 41"/>
          <p:cNvSpPr/>
          <p:nvPr/>
        </p:nvSpPr>
        <p:spPr>
          <a:xfrm>
            <a:off x="4314278" y="2276814"/>
            <a:ext cx="2686975" cy="566922"/>
          </a:xfrm>
          <a:custGeom>
            <a:avLst/>
            <a:gdLst/>
            <a:ahLst/>
            <a:cxnLst/>
            <a:rect l="l" t="t" r="r" b="b"/>
            <a:pathLst>
              <a:path w="2686975" h="566922">
                <a:moveTo>
                  <a:pt x="0" y="0"/>
                </a:moveTo>
                <a:lnTo>
                  <a:pt x="2686975" y="0"/>
                </a:lnTo>
                <a:lnTo>
                  <a:pt x="2686975" y="566922"/>
                </a:lnTo>
                <a:lnTo>
                  <a:pt x="0" y="566922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42" name="Group 42"/>
          <p:cNvGrpSpPr/>
          <p:nvPr/>
        </p:nvGrpSpPr>
        <p:grpSpPr>
          <a:xfrm>
            <a:off x="3691391" y="4877119"/>
            <a:ext cx="3619836" cy="409575"/>
            <a:chOff x="0" y="0"/>
            <a:chExt cx="1832941" cy="207393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1832941" cy="207393"/>
            </a:xfrm>
            <a:custGeom>
              <a:avLst/>
              <a:gdLst/>
              <a:ahLst/>
              <a:cxnLst/>
              <a:rect l="l" t="t" r="r" b="b"/>
              <a:pathLst>
                <a:path w="1832941" h="207393">
                  <a:moveTo>
                    <a:pt x="1629741" y="0"/>
                  </a:moveTo>
                  <a:cubicBezTo>
                    <a:pt x="1741965" y="0"/>
                    <a:pt x="1832941" y="46426"/>
                    <a:pt x="1832941" y="103696"/>
                  </a:cubicBezTo>
                  <a:cubicBezTo>
                    <a:pt x="1832941" y="160966"/>
                    <a:pt x="1741965" y="207393"/>
                    <a:pt x="1629741" y="207393"/>
                  </a:cubicBezTo>
                  <a:lnTo>
                    <a:pt x="203200" y="207393"/>
                  </a:lnTo>
                  <a:cubicBezTo>
                    <a:pt x="90976" y="207393"/>
                    <a:pt x="0" y="160966"/>
                    <a:pt x="0" y="103696"/>
                  </a:cubicBezTo>
                  <a:cubicBezTo>
                    <a:pt x="0" y="4642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EFEFE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s-CO"/>
            </a:p>
          </p:txBody>
        </p:sp>
        <p:sp>
          <p:nvSpPr>
            <p:cNvPr id="44" name="TextBox 44"/>
            <p:cNvSpPr txBox="1"/>
            <p:nvPr/>
          </p:nvSpPr>
          <p:spPr>
            <a:xfrm>
              <a:off x="0" y="19050"/>
              <a:ext cx="1832941" cy="1883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2"/>
                </a:lnSpc>
              </a:pPr>
              <a:endParaRPr/>
            </a:p>
          </p:txBody>
        </p:sp>
      </p:grpSp>
      <p:grpSp>
        <p:nvGrpSpPr>
          <p:cNvPr id="45" name="Group 45"/>
          <p:cNvGrpSpPr/>
          <p:nvPr/>
        </p:nvGrpSpPr>
        <p:grpSpPr>
          <a:xfrm>
            <a:off x="3700916" y="4892341"/>
            <a:ext cx="1929802" cy="379131"/>
            <a:chOff x="0" y="0"/>
            <a:chExt cx="977175" cy="191977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977175" cy="191977"/>
            </a:xfrm>
            <a:custGeom>
              <a:avLst/>
              <a:gdLst/>
              <a:ahLst/>
              <a:cxnLst/>
              <a:rect l="l" t="t" r="r" b="b"/>
              <a:pathLst>
                <a:path w="977175" h="191977">
                  <a:moveTo>
                    <a:pt x="773975" y="0"/>
                  </a:moveTo>
                  <a:cubicBezTo>
                    <a:pt x="886199" y="0"/>
                    <a:pt x="977175" y="42976"/>
                    <a:pt x="977175" y="95988"/>
                  </a:cubicBezTo>
                  <a:cubicBezTo>
                    <a:pt x="977175" y="149001"/>
                    <a:pt x="886199" y="191977"/>
                    <a:pt x="773975" y="191977"/>
                  </a:cubicBezTo>
                  <a:lnTo>
                    <a:pt x="203200" y="191977"/>
                  </a:lnTo>
                  <a:cubicBezTo>
                    <a:pt x="90976" y="191977"/>
                    <a:pt x="0" y="149001"/>
                    <a:pt x="0" y="95988"/>
                  </a:cubicBezTo>
                  <a:cubicBezTo>
                    <a:pt x="0" y="42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1E39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47" name="TextBox 47"/>
            <p:cNvSpPr txBox="1"/>
            <p:nvPr/>
          </p:nvSpPr>
          <p:spPr>
            <a:xfrm>
              <a:off x="0" y="19050"/>
              <a:ext cx="977175" cy="1729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2"/>
                </a:lnSpc>
              </a:pPr>
              <a:endParaRPr/>
            </a:p>
          </p:txBody>
        </p:sp>
      </p:grpSp>
      <p:grpSp>
        <p:nvGrpSpPr>
          <p:cNvPr id="48" name="Group 48"/>
          <p:cNvGrpSpPr/>
          <p:nvPr/>
        </p:nvGrpSpPr>
        <p:grpSpPr>
          <a:xfrm>
            <a:off x="3695457" y="4372468"/>
            <a:ext cx="3619836" cy="409575"/>
            <a:chOff x="0" y="0"/>
            <a:chExt cx="1832941" cy="207393"/>
          </a:xfrm>
        </p:grpSpPr>
        <p:sp>
          <p:nvSpPr>
            <p:cNvPr id="49" name="Freeform 49"/>
            <p:cNvSpPr/>
            <p:nvPr/>
          </p:nvSpPr>
          <p:spPr>
            <a:xfrm>
              <a:off x="0" y="0"/>
              <a:ext cx="1832941" cy="207393"/>
            </a:xfrm>
            <a:custGeom>
              <a:avLst/>
              <a:gdLst/>
              <a:ahLst/>
              <a:cxnLst/>
              <a:rect l="l" t="t" r="r" b="b"/>
              <a:pathLst>
                <a:path w="1832941" h="207393">
                  <a:moveTo>
                    <a:pt x="1629741" y="0"/>
                  </a:moveTo>
                  <a:cubicBezTo>
                    <a:pt x="1741965" y="0"/>
                    <a:pt x="1832941" y="46426"/>
                    <a:pt x="1832941" y="103696"/>
                  </a:cubicBezTo>
                  <a:cubicBezTo>
                    <a:pt x="1832941" y="160966"/>
                    <a:pt x="1741965" y="207393"/>
                    <a:pt x="1629741" y="207393"/>
                  </a:cubicBezTo>
                  <a:lnTo>
                    <a:pt x="203200" y="207393"/>
                  </a:lnTo>
                  <a:cubicBezTo>
                    <a:pt x="90976" y="207393"/>
                    <a:pt x="0" y="160966"/>
                    <a:pt x="0" y="103696"/>
                  </a:cubicBezTo>
                  <a:cubicBezTo>
                    <a:pt x="0" y="4642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EFEFE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s-CO"/>
            </a:p>
          </p:txBody>
        </p:sp>
        <p:sp>
          <p:nvSpPr>
            <p:cNvPr id="50" name="TextBox 50"/>
            <p:cNvSpPr txBox="1"/>
            <p:nvPr/>
          </p:nvSpPr>
          <p:spPr>
            <a:xfrm>
              <a:off x="0" y="19050"/>
              <a:ext cx="1832941" cy="1883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2"/>
                </a:lnSpc>
              </a:pPr>
              <a:endParaRPr/>
            </a:p>
          </p:txBody>
        </p:sp>
      </p:grpSp>
      <p:grpSp>
        <p:nvGrpSpPr>
          <p:cNvPr id="51" name="Group 51"/>
          <p:cNvGrpSpPr/>
          <p:nvPr/>
        </p:nvGrpSpPr>
        <p:grpSpPr>
          <a:xfrm>
            <a:off x="3704982" y="4388932"/>
            <a:ext cx="2789636" cy="379585"/>
            <a:chOff x="0" y="0"/>
            <a:chExt cx="1412561" cy="192207"/>
          </a:xfrm>
        </p:grpSpPr>
        <p:sp>
          <p:nvSpPr>
            <p:cNvPr id="52" name="Freeform 52"/>
            <p:cNvSpPr/>
            <p:nvPr/>
          </p:nvSpPr>
          <p:spPr>
            <a:xfrm>
              <a:off x="0" y="0"/>
              <a:ext cx="1412561" cy="192207"/>
            </a:xfrm>
            <a:custGeom>
              <a:avLst/>
              <a:gdLst/>
              <a:ahLst/>
              <a:cxnLst/>
              <a:rect l="l" t="t" r="r" b="b"/>
              <a:pathLst>
                <a:path w="1412561" h="192207">
                  <a:moveTo>
                    <a:pt x="1209361" y="0"/>
                  </a:moveTo>
                  <a:cubicBezTo>
                    <a:pt x="1321585" y="0"/>
                    <a:pt x="1412561" y="43027"/>
                    <a:pt x="1412561" y="96103"/>
                  </a:cubicBezTo>
                  <a:cubicBezTo>
                    <a:pt x="1412561" y="149180"/>
                    <a:pt x="1321585" y="192207"/>
                    <a:pt x="1209361" y="192207"/>
                  </a:cubicBezTo>
                  <a:lnTo>
                    <a:pt x="203200" y="192207"/>
                  </a:lnTo>
                  <a:cubicBezTo>
                    <a:pt x="90976" y="192207"/>
                    <a:pt x="0" y="149180"/>
                    <a:pt x="0" y="96103"/>
                  </a:cubicBezTo>
                  <a:cubicBezTo>
                    <a:pt x="0" y="43027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570000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53" name="TextBox 53"/>
            <p:cNvSpPr txBox="1"/>
            <p:nvPr/>
          </p:nvSpPr>
          <p:spPr>
            <a:xfrm>
              <a:off x="0" y="19050"/>
              <a:ext cx="1412561" cy="1731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2"/>
                </a:lnSpc>
              </a:pPr>
              <a:endParaRPr/>
            </a:p>
          </p:txBody>
        </p:sp>
      </p:grpSp>
      <p:sp>
        <p:nvSpPr>
          <p:cNvPr id="54" name="TextBox 54"/>
          <p:cNvSpPr txBox="1"/>
          <p:nvPr/>
        </p:nvSpPr>
        <p:spPr>
          <a:xfrm>
            <a:off x="2480411" y="4258989"/>
            <a:ext cx="637622" cy="5698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53"/>
              </a:lnSpc>
              <a:spcBef>
                <a:spcPct val="0"/>
              </a:spcBef>
            </a:pPr>
            <a:r>
              <a:rPr lang="en-US" sz="3323">
                <a:solidFill>
                  <a:srgbClr val="000000"/>
                </a:solidFill>
                <a:latin typeface="Monotype Corsiva"/>
                <a:ea typeface="Monotype Corsiva"/>
                <a:cs typeface="Monotype Corsiva"/>
                <a:sym typeface="Monotype Corsiva"/>
              </a:rPr>
              <a:t>HP:</a:t>
            </a:r>
          </a:p>
        </p:txBody>
      </p:sp>
      <p:sp>
        <p:nvSpPr>
          <p:cNvPr id="55" name="TextBox 55"/>
          <p:cNvSpPr txBox="1"/>
          <p:nvPr/>
        </p:nvSpPr>
        <p:spPr>
          <a:xfrm>
            <a:off x="2420650" y="4742346"/>
            <a:ext cx="697383" cy="5698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53"/>
              </a:lnSpc>
              <a:spcBef>
                <a:spcPct val="0"/>
              </a:spcBef>
            </a:pPr>
            <a:r>
              <a:rPr lang="en-US" sz="3323">
                <a:solidFill>
                  <a:srgbClr val="000000"/>
                </a:solidFill>
                <a:latin typeface="Monotype Corsiva"/>
                <a:ea typeface="Monotype Corsiva"/>
                <a:cs typeface="Monotype Corsiva"/>
                <a:sym typeface="Monotype Corsiva"/>
              </a:rPr>
              <a:t>Mp:</a:t>
            </a:r>
          </a:p>
        </p:txBody>
      </p:sp>
      <p:sp>
        <p:nvSpPr>
          <p:cNvPr id="56" name="TextBox 56"/>
          <p:cNvSpPr txBox="1"/>
          <p:nvPr/>
        </p:nvSpPr>
        <p:spPr>
          <a:xfrm>
            <a:off x="3100499" y="4258989"/>
            <a:ext cx="515039" cy="572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53"/>
              </a:lnSpc>
              <a:spcBef>
                <a:spcPct val="0"/>
              </a:spcBef>
            </a:pPr>
            <a:r>
              <a:rPr lang="en-US" sz="3324">
                <a:solidFill>
                  <a:srgbClr val="000000"/>
                </a:solidFill>
                <a:latin typeface="Monotype Corsiva"/>
                <a:ea typeface="Monotype Corsiva"/>
                <a:cs typeface="Monotype Corsiva"/>
                <a:sym typeface="Monotype Corsiva"/>
              </a:rPr>
              <a:t>17</a:t>
            </a:r>
          </a:p>
        </p:txBody>
      </p:sp>
      <p:sp>
        <p:nvSpPr>
          <p:cNvPr id="57" name="TextBox 57"/>
          <p:cNvSpPr txBox="1"/>
          <p:nvPr/>
        </p:nvSpPr>
        <p:spPr>
          <a:xfrm>
            <a:off x="3078740" y="4762172"/>
            <a:ext cx="515039" cy="572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53"/>
              </a:lnSpc>
              <a:spcBef>
                <a:spcPct val="0"/>
              </a:spcBef>
            </a:pPr>
            <a:r>
              <a:rPr lang="en-US" sz="3324">
                <a:solidFill>
                  <a:srgbClr val="000000"/>
                </a:solidFill>
                <a:latin typeface="Monotype Corsiva"/>
                <a:ea typeface="Monotype Corsiva"/>
                <a:cs typeface="Monotype Corsiva"/>
                <a:sym typeface="Monotype Corsiva"/>
              </a:rPr>
              <a:t>10</a:t>
            </a:r>
          </a:p>
        </p:txBody>
      </p:sp>
      <p:grpSp>
        <p:nvGrpSpPr>
          <p:cNvPr id="58" name="Group 58"/>
          <p:cNvGrpSpPr/>
          <p:nvPr/>
        </p:nvGrpSpPr>
        <p:grpSpPr>
          <a:xfrm>
            <a:off x="2748445" y="5321728"/>
            <a:ext cx="4163396" cy="2696657"/>
            <a:chOff x="0" y="0"/>
            <a:chExt cx="5551194" cy="3595543"/>
          </a:xfrm>
        </p:grpSpPr>
        <p:sp>
          <p:nvSpPr>
            <p:cNvPr id="59" name="TextBox 59"/>
            <p:cNvSpPr txBox="1"/>
            <p:nvPr/>
          </p:nvSpPr>
          <p:spPr>
            <a:xfrm>
              <a:off x="0" y="28575"/>
              <a:ext cx="5178502" cy="7766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403"/>
                </a:lnSpc>
              </a:pPr>
              <a:r>
                <a:rPr lang="en-US" sz="4040" b="1" spc="161">
                  <a:solidFill>
                    <a:srgbClr val="000000"/>
                  </a:solidFill>
                  <a:latin typeface="Monotype Corsiva Bold"/>
                  <a:ea typeface="Monotype Corsiva Bold"/>
                  <a:cs typeface="Monotype Corsiva Bold"/>
                  <a:sym typeface="Monotype Corsiva Bold"/>
                </a:rPr>
                <a:t>ESQUIVAR</a:t>
              </a:r>
            </a:p>
          </p:txBody>
        </p:sp>
        <p:sp>
          <p:nvSpPr>
            <p:cNvPr id="60" name="TextBox 60"/>
            <p:cNvSpPr txBox="1"/>
            <p:nvPr/>
          </p:nvSpPr>
          <p:spPr>
            <a:xfrm>
              <a:off x="0" y="1552571"/>
              <a:ext cx="4181984" cy="20428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83"/>
                </a:lnSpc>
              </a:pPr>
              <a:r>
                <a:rPr lang="en-US" sz="2372" spc="47" dirty="0">
                  <a:solidFill>
                    <a:srgbClr val="000000"/>
                  </a:solidFill>
                  <a:latin typeface="Monotype Corsiva"/>
                  <a:ea typeface="Monotype Corsiva"/>
                  <a:cs typeface="Monotype Corsiva"/>
                  <a:sym typeface="Monotype Corsiva"/>
                </a:rPr>
                <a:t>Base</a:t>
              </a:r>
            </a:p>
            <a:p>
              <a:pPr algn="l">
                <a:lnSpc>
                  <a:spcPts val="3083"/>
                </a:lnSpc>
              </a:pPr>
              <a:r>
                <a:rPr lang="en-US" sz="2372" spc="47" dirty="0" err="1">
                  <a:solidFill>
                    <a:srgbClr val="000000"/>
                  </a:solidFill>
                  <a:latin typeface="Monotype Corsiva"/>
                  <a:ea typeface="Monotype Corsiva"/>
                  <a:cs typeface="Monotype Corsiva"/>
                  <a:sym typeface="Monotype Corsiva"/>
                </a:rPr>
                <a:t>Costitucion</a:t>
              </a:r>
              <a:endParaRPr lang="en-US" sz="2372" spc="47" dirty="0">
                <a:solidFill>
                  <a:srgbClr val="000000"/>
                </a:solidFill>
                <a:latin typeface="Monotype Corsiva"/>
                <a:ea typeface="Monotype Corsiva"/>
                <a:cs typeface="Monotype Corsiva"/>
                <a:sym typeface="Monotype Corsiva"/>
              </a:endParaRPr>
            </a:p>
            <a:p>
              <a:pPr algn="l">
                <a:lnSpc>
                  <a:spcPts val="3083"/>
                </a:lnSpc>
              </a:pPr>
              <a:r>
                <a:rPr lang="en-US" sz="2372" spc="47" dirty="0">
                  <a:solidFill>
                    <a:srgbClr val="000000"/>
                  </a:solidFill>
                  <a:latin typeface="Monotype Corsiva"/>
                  <a:ea typeface="Monotype Corsiva"/>
                  <a:cs typeface="Monotype Corsiva"/>
                  <a:sym typeface="Monotype Corsiva"/>
                </a:rPr>
                <a:t>Items</a:t>
              </a:r>
            </a:p>
            <a:p>
              <a:pPr algn="l">
                <a:lnSpc>
                  <a:spcPts val="3083"/>
                </a:lnSpc>
              </a:pPr>
              <a:r>
                <a:rPr lang="en-US" sz="2372" spc="47" dirty="0">
                  <a:solidFill>
                    <a:srgbClr val="000000"/>
                  </a:solidFill>
                  <a:latin typeface="Monotype Corsiva"/>
                  <a:ea typeface="Monotype Corsiva"/>
                  <a:cs typeface="Monotype Corsiva"/>
                  <a:sym typeface="Monotype Corsiva"/>
                </a:rPr>
                <a:t>total</a:t>
              </a:r>
            </a:p>
          </p:txBody>
        </p:sp>
        <p:sp>
          <p:nvSpPr>
            <p:cNvPr id="61" name="TextBox 61"/>
            <p:cNvSpPr txBox="1"/>
            <p:nvPr/>
          </p:nvSpPr>
          <p:spPr>
            <a:xfrm>
              <a:off x="4405394" y="1552571"/>
              <a:ext cx="1145801" cy="204297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075"/>
                </a:lnSpc>
              </a:pPr>
              <a:r>
                <a:rPr lang="en-US" sz="2365" spc="47">
                  <a:solidFill>
                    <a:srgbClr val="000000"/>
                  </a:solidFill>
                  <a:latin typeface="Monotype Corsiva"/>
                  <a:ea typeface="Monotype Corsiva"/>
                  <a:cs typeface="Monotype Corsiva"/>
                  <a:sym typeface="Monotype Corsiva"/>
                </a:rPr>
                <a:t>10</a:t>
              </a:r>
            </a:p>
            <a:p>
              <a:pPr algn="r">
                <a:lnSpc>
                  <a:spcPts val="3075"/>
                </a:lnSpc>
              </a:pPr>
              <a:r>
                <a:rPr lang="en-US" sz="2365" spc="47">
                  <a:solidFill>
                    <a:srgbClr val="000000"/>
                  </a:solidFill>
                  <a:latin typeface="Monotype Corsiva"/>
                  <a:ea typeface="Monotype Corsiva"/>
                  <a:cs typeface="Monotype Corsiva"/>
                  <a:sym typeface="Monotype Corsiva"/>
                </a:rPr>
                <a:t>1</a:t>
              </a:r>
            </a:p>
            <a:p>
              <a:pPr algn="r">
                <a:lnSpc>
                  <a:spcPts val="3075"/>
                </a:lnSpc>
              </a:pPr>
              <a:r>
                <a:rPr lang="en-US" sz="2365" spc="47">
                  <a:solidFill>
                    <a:srgbClr val="000000"/>
                  </a:solidFill>
                  <a:latin typeface="Monotype Corsiva"/>
                  <a:ea typeface="Monotype Corsiva"/>
                  <a:cs typeface="Monotype Corsiva"/>
                  <a:sym typeface="Monotype Corsiva"/>
                </a:rPr>
                <a:t>0</a:t>
              </a:r>
            </a:p>
            <a:p>
              <a:pPr algn="r">
                <a:lnSpc>
                  <a:spcPts val="3075"/>
                </a:lnSpc>
              </a:pPr>
              <a:r>
                <a:rPr lang="en-US" sz="2365" spc="47">
                  <a:solidFill>
                    <a:srgbClr val="000000"/>
                  </a:solidFill>
                  <a:latin typeface="Monotype Corsiva"/>
                  <a:ea typeface="Monotype Corsiva"/>
                  <a:cs typeface="Monotype Corsiva"/>
                  <a:sym typeface="Monotype Corsiva"/>
                </a:rPr>
                <a:t>11</a:t>
              </a:r>
            </a:p>
          </p:txBody>
        </p:sp>
        <p:sp>
          <p:nvSpPr>
            <p:cNvPr id="62" name="AutoShape 62"/>
            <p:cNvSpPr/>
            <p:nvPr/>
          </p:nvSpPr>
          <p:spPr>
            <a:xfrm>
              <a:off x="0" y="948774"/>
              <a:ext cx="5524598" cy="16035"/>
            </a:xfrm>
            <a:prstGeom prst="rect">
              <a:avLst/>
            </a:prstGeom>
            <a:solidFill>
              <a:srgbClr val="000000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63" name="AutoShape 63"/>
            <p:cNvSpPr/>
            <p:nvPr/>
          </p:nvSpPr>
          <p:spPr>
            <a:xfrm>
              <a:off x="0" y="1914996"/>
              <a:ext cx="5524598" cy="16035"/>
            </a:xfrm>
            <a:prstGeom prst="rect">
              <a:avLst/>
            </a:prstGeom>
            <a:solidFill>
              <a:srgbClr val="000000">
                <a:alpha val="51765"/>
              </a:srgbClr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64" name="AutoShape 64"/>
            <p:cNvSpPr/>
            <p:nvPr/>
          </p:nvSpPr>
          <p:spPr>
            <a:xfrm>
              <a:off x="0" y="2469534"/>
              <a:ext cx="5524598" cy="16035"/>
            </a:xfrm>
            <a:prstGeom prst="rect">
              <a:avLst/>
            </a:prstGeom>
            <a:solidFill>
              <a:srgbClr val="000000">
                <a:alpha val="51765"/>
              </a:srgbClr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65" name="AutoShape 65"/>
            <p:cNvSpPr/>
            <p:nvPr/>
          </p:nvSpPr>
          <p:spPr>
            <a:xfrm>
              <a:off x="0" y="2947821"/>
              <a:ext cx="5524598" cy="16035"/>
            </a:xfrm>
            <a:prstGeom prst="rect">
              <a:avLst/>
            </a:prstGeom>
            <a:solidFill>
              <a:srgbClr val="000000">
                <a:alpha val="51765"/>
              </a:srgbClr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66" name="AutoShape 66"/>
            <p:cNvSpPr/>
            <p:nvPr/>
          </p:nvSpPr>
          <p:spPr>
            <a:xfrm>
              <a:off x="0" y="3451790"/>
              <a:ext cx="5524598" cy="16035"/>
            </a:xfrm>
            <a:prstGeom prst="rect">
              <a:avLst/>
            </a:prstGeom>
            <a:solidFill>
              <a:srgbClr val="000000">
                <a:alpha val="51765"/>
              </a:srgbClr>
            </a:solidFill>
          </p:spPr>
          <p:txBody>
            <a:bodyPr/>
            <a:lstStyle/>
            <a:p>
              <a:endParaRPr lang="es-CO"/>
            </a:p>
          </p:txBody>
        </p:sp>
      </p:grpSp>
      <p:sp>
        <p:nvSpPr>
          <p:cNvPr id="67" name="TextBox 67">
            <a:hlinkClick r:id="rId17" action="ppaction://hlinksldjump"/>
          </p:cNvPr>
          <p:cNvSpPr txBox="1"/>
          <p:nvPr/>
        </p:nvSpPr>
        <p:spPr>
          <a:xfrm>
            <a:off x="7167655" y="6679581"/>
            <a:ext cx="157162" cy="392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94"/>
              </a:lnSpc>
              <a:spcBef>
                <a:spcPct val="0"/>
              </a:spcBef>
            </a:pPr>
            <a:r>
              <a:rPr lang="en-US" sz="2838" spc="113" dirty="0">
                <a:solidFill>
                  <a:srgbClr val="000000"/>
                </a:solidFill>
                <a:latin typeface="Chau Philomene"/>
                <a:ea typeface="Chau Philomene"/>
                <a:cs typeface="Chau Philomene"/>
                <a:sym typeface="Chau Philomene"/>
              </a:rPr>
              <a:t>&gt;</a:t>
            </a:r>
          </a:p>
        </p:txBody>
      </p:sp>
      <p:pic>
        <p:nvPicPr>
          <p:cNvPr id="68" name="Imagen 67">
            <a:hlinkClick r:id="rId18" action="ppaction://hlinksldjump"/>
            <a:extLst>
              <a:ext uri="{FF2B5EF4-FFF2-40B4-BE49-F238E27FC236}">
                <a16:creationId xmlns:a16="http://schemas.microsoft.com/office/drawing/2014/main" id="{4791F7E7-B780-B7BA-3F53-515432C4C84A}"/>
              </a:ext>
            </a:extLst>
          </p:cNvPr>
          <p:cNvPicPr>
            <a:picLocks noChangeAspect="1"/>
          </p:cNvPicPr>
          <p:nvPr/>
        </p:nvPicPr>
        <p:blipFill>
          <a:blip r:embed="rId19">
            <a:alphaModFix amt="5000"/>
          </a:blip>
          <a:stretch>
            <a:fillRect/>
          </a:stretch>
        </p:blipFill>
        <p:spPr>
          <a:xfrm>
            <a:off x="2501893" y="8289955"/>
            <a:ext cx="1201016" cy="871804"/>
          </a:xfrm>
          <a:prstGeom prst="rect">
            <a:avLst/>
          </a:prstGeom>
        </p:spPr>
      </p:pic>
      <p:sp>
        <p:nvSpPr>
          <p:cNvPr id="69" name="Diagrama de flujo: conector 68">
            <a:hlinkClick r:id="rId20" action="ppaction://hlinksldjump"/>
            <a:extLst>
              <a:ext uri="{FF2B5EF4-FFF2-40B4-BE49-F238E27FC236}">
                <a16:creationId xmlns:a16="http://schemas.microsoft.com/office/drawing/2014/main" id="{FF53332F-A6DB-1258-EAD2-0B430E5C50C1}"/>
              </a:ext>
            </a:extLst>
          </p:cNvPr>
          <p:cNvSpPr/>
          <p:nvPr/>
        </p:nvSpPr>
        <p:spPr>
          <a:xfrm>
            <a:off x="4466749" y="8440190"/>
            <a:ext cx="726788" cy="712612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70" name="Imagen 69">
            <a:hlinkClick r:id="rId21" action="ppaction://hlinksldjump"/>
            <a:extLst>
              <a:ext uri="{FF2B5EF4-FFF2-40B4-BE49-F238E27FC236}">
                <a16:creationId xmlns:a16="http://schemas.microsoft.com/office/drawing/2014/main" id="{C9A1D8A7-97B5-E745-E3A1-CE6E5747E853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113222" y="8452281"/>
            <a:ext cx="749873" cy="73158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EFE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084516" y="583603"/>
            <a:ext cx="5581047" cy="8674697"/>
          </a:xfrm>
          <a:custGeom>
            <a:avLst/>
            <a:gdLst/>
            <a:ahLst/>
            <a:cxnLst/>
            <a:rect l="l" t="t" r="r" b="b"/>
            <a:pathLst>
              <a:path w="5581047" h="8674697">
                <a:moveTo>
                  <a:pt x="0" y="0"/>
                </a:moveTo>
                <a:lnTo>
                  <a:pt x="5581047" y="0"/>
                </a:lnTo>
                <a:lnTo>
                  <a:pt x="5581047" y="8674697"/>
                </a:lnTo>
                <a:lnTo>
                  <a:pt x="0" y="86746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495" t="-1243" r="-9432" b="-1243"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3" name="Group 3"/>
          <p:cNvGrpSpPr/>
          <p:nvPr/>
        </p:nvGrpSpPr>
        <p:grpSpPr>
          <a:xfrm>
            <a:off x="4150612" y="9305832"/>
            <a:ext cx="1480107" cy="856553"/>
            <a:chOff x="0" y="0"/>
            <a:chExt cx="389822" cy="22559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89822" cy="225594"/>
            </a:xfrm>
            <a:custGeom>
              <a:avLst/>
              <a:gdLst/>
              <a:ahLst/>
              <a:cxnLst/>
              <a:rect l="l" t="t" r="r" b="b"/>
              <a:pathLst>
                <a:path w="389822" h="225594">
                  <a:moveTo>
                    <a:pt x="112797" y="0"/>
                  </a:moveTo>
                  <a:lnTo>
                    <a:pt x="277025" y="0"/>
                  </a:lnTo>
                  <a:cubicBezTo>
                    <a:pt x="306941" y="0"/>
                    <a:pt x="335631" y="11884"/>
                    <a:pt x="356785" y="33038"/>
                  </a:cubicBezTo>
                  <a:cubicBezTo>
                    <a:pt x="377938" y="54191"/>
                    <a:pt x="389822" y="82881"/>
                    <a:pt x="389822" y="112797"/>
                  </a:cubicBezTo>
                  <a:lnTo>
                    <a:pt x="389822" y="112797"/>
                  </a:lnTo>
                  <a:cubicBezTo>
                    <a:pt x="389822" y="175093"/>
                    <a:pt x="339321" y="225594"/>
                    <a:pt x="277025" y="225594"/>
                  </a:cubicBezTo>
                  <a:lnTo>
                    <a:pt x="112797" y="225594"/>
                  </a:lnTo>
                  <a:cubicBezTo>
                    <a:pt x="50501" y="225594"/>
                    <a:pt x="0" y="175093"/>
                    <a:pt x="0" y="112797"/>
                  </a:cubicBezTo>
                  <a:lnTo>
                    <a:pt x="0" y="112797"/>
                  </a:lnTo>
                  <a:cubicBezTo>
                    <a:pt x="0" y="50501"/>
                    <a:pt x="50501" y="0"/>
                    <a:pt x="112797" y="0"/>
                  </a:cubicBezTo>
                  <a:close/>
                </a:path>
              </a:pathLst>
            </a:custGeom>
            <a:solidFill>
              <a:srgbClr val="FEFEFE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9050"/>
              <a:ext cx="389822" cy="2065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2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2084516" y="-46917"/>
            <a:ext cx="5581047" cy="10287000"/>
          </a:xfrm>
          <a:custGeom>
            <a:avLst/>
            <a:gdLst/>
            <a:ahLst/>
            <a:cxnLst/>
            <a:rect l="l" t="t" r="r" b="b"/>
            <a:pathLst>
              <a:path w="5581047" h="10287000">
                <a:moveTo>
                  <a:pt x="0" y="0"/>
                </a:moveTo>
                <a:lnTo>
                  <a:pt x="5581047" y="0"/>
                </a:lnTo>
                <a:lnTo>
                  <a:pt x="5581047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7" name="Group 7"/>
          <p:cNvGrpSpPr/>
          <p:nvPr/>
        </p:nvGrpSpPr>
        <p:grpSpPr>
          <a:xfrm>
            <a:off x="2388108" y="683207"/>
            <a:ext cx="5480388" cy="4651760"/>
            <a:chOff x="0" y="0"/>
            <a:chExt cx="7307184" cy="6202347"/>
          </a:xfrm>
        </p:grpSpPr>
        <p:sp>
          <p:nvSpPr>
            <p:cNvPr id="8" name="TextBox 8"/>
            <p:cNvSpPr txBox="1"/>
            <p:nvPr/>
          </p:nvSpPr>
          <p:spPr>
            <a:xfrm>
              <a:off x="484713" y="-95250"/>
              <a:ext cx="5773764" cy="9763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102"/>
                </a:lnSpc>
                <a:spcBef>
                  <a:spcPct val="0"/>
                </a:spcBef>
              </a:pPr>
              <a:r>
                <a:rPr lang="en-US" sz="4359" b="1">
                  <a:solidFill>
                    <a:srgbClr val="000000"/>
                  </a:solidFill>
                  <a:latin typeface="Monotype Corsiva Bold"/>
                  <a:ea typeface="Monotype Corsiva Bold"/>
                  <a:cs typeface="Monotype Corsiva Bold"/>
                  <a:sym typeface="Monotype Corsiva Bold"/>
                </a:rPr>
                <a:t>Reminiscencias</a:t>
              </a:r>
            </a:p>
          </p:txBody>
        </p:sp>
        <p:sp>
          <p:nvSpPr>
            <p:cNvPr id="9" name="Freeform 9"/>
            <p:cNvSpPr/>
            <p:nvPr/>
          </p:nvSpPr>
          <p:spPr>
            <a:xfrm>
              <a:off x="1389594" y="4208459"/>
              <a:ext cx="5917591" cy="499088"/>
            </a:xfrm>
            <a:custGeom>
              <a:avLst/>
              <a:gdLst/>
              <a:ahLst/>
              <a:cxnLst/>
              <a:rect l="l" t="t" r="r" b="b"/>
              <a:pathLst>
                <a:path w="5917591" h="499088">
                  <a:moveTo>
                    <a:pt x="0" y="0"/>
                  </a:moveTo>
                  <a:lnTo>
                    <a:pt x="5917590" y="0"/>
                  </a:lnTo>
                  <a:lnTo>
                    <a:pt x="5917590" y="499088"/>
                  </a:lnTo>
                  <a:lnTo>
                    <a:pt x="0" y="4990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941728" b="-143952"/>
              </a:stretch>
            </a:blipFill>
          </p:spPr>
          <p:txBody>
            <a:bodyPr/>
            <a:lstStyle/>
            <a:p>
              <a:endParaRPr lang="es-CO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18037" y="733296"/>
              <a:ext cx="679323" cy="4513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66"/>
                </a:lnSpc>
                <a:spcBef>
                  <a:spcPct val="0"/>
                </a:spcBef>
              </a:pPr>
              <a:r>
                <a:rPr lang="en-US" sz="2047">
                  <a:solidFill>
                    <a:srgbClr val="000000"/>
                  </a:solidFill>
                  <a:latin typeface="Monotype Corsiva"/>
                  <a:ea typeface="Monotype Corsiva"/>
                  <a:cs typeface="Monotype Corsiva"/>
                  <a:sym typeface="Monotype Corsiva"/>
                </a:rPr>
                <a:t>Nivel</a:t>
              </a:r>
            </a:p>
          </p:txBody>
        </p:sp>
        <p:sp>
          <p:nvSpPr>
            <p:cNvPr id="11" name="Freeform 11"/>
            <p:cNvSpPr/>
            <p:nvPr/>
          </p:nvSpPr>
          <p:spPr>
            <a:xfrm>
              <a:off x="697124" y="1172776"/>
              <a:ext cx="721150" cy="725561"/>
            </a:xfrm>
            <a:custGeom>
              <a:avLst/>
              <a:gdLst/>
              <a:ahLst/>
              <a:cxnLst/>
              <a:rect l="l" t="t" r="r" b="b"/>
              <a:pathLst>
                <a:path w="721150" h="725561">
                  <a:moveTo>
                    <a:pt x="0" y="0"/>
                  </a:moveTo>
                  <a:lnTo>
                    <a:pt x="721150" y="0"/>
                  </a:lnTo>
                  <a:lnTo>
                    <a:pt x="721150" y="725561"/>
                  </a:lnTo>
                  <a:lnTo>
                    <a:pt x="0" y="7255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357428" t="-15011" r="-159877" b="-83136"/>
              </a:stretch>
            </a:blipFill>
          </p:spPr>
          <p:txBody>
            <a:bodyPr/>
            <a:lstStyle/>
            <a:p>
              <a:endParaRPr lang="es-CO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909688" y="1290827"/>
              <a:ext cx="274447" cy="4513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66"/>
                </a:lnSpc>
                <a:spcBef>
                  <a:spcPct val="0"/>
                </a:spcBef>
              </a:pPr>
              <a:r>
                <a:rPr lang="en-US" sz="2047">
                  <a:solidFill>
                    <a:srgbClr val="FEFEFE"/>
                  </a:solidFill>
                  <a:latin typeface="Monotype Corsiva"/>
                  <a:ea typeface="Monotype Corsiva"/>
                  <a:cs typeface="Monotype Corsiva"/>
                  <a:sym typeface="Monotype Corsiva"/>
                </a:rPr>
                <a:t>1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2895752" y="733296"/>
              <a:ext cx="818007" cy="4513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66"/>
                </a:lnSpc>
                <a:spcBef>
                  <a:spcPct val="0"/>
                </a:spcBef>
              </a:pPr>
              <a:r>
                <a:rPr lang="en-US" sz="2047">
                  <a:solidFill>
                    <a:srgbClr val="000000"/>
                  </a:solidFill>
                  <a:latin typeface="Monotype Corsiva"/>
                  <a:ea typeface="Monotype Corsiva"/>
                  <a:cs typeface="Monotype Corsiva"/>
                  <a:sym typeface="Monotype Corsiva"/>
                </a:rPr>
                <a:t>Altura</a:t>
              </a:r>
            </a:p>
          </p:txBody>
        </p:sp>
        <p:sp>
          <p:nvSpPr>
            <p:cNvPr id="14" name="Freeform 14"/>
            <p:cNvSpPr/>
            <p:nvPr/>
          </p:nvSpPr>
          <p:spPr>
            <a:xfrm>
              <a:off x="2941552" y="1172776"/>
              <a:ext cx="721150" cy="725561"/>
            </a:xfrm>
            <a:custGeom>
              <a:avLst/>
              <a:gdLst/>
              <a:ahLst/>
              <a:cxnLst/>
              <a:rect l="l" t="t" r="r" b="b"/>
              <a:pathLst>
                <a:path w="721150" h="725561">
                  <a:moveTo>
                    <a:pt x="0" y="0"/>
                  </a:moveTo>
                  <a:lnTo>
                    <a:pt x="721150" y="0"/>
                  </a:lnTo>
                  <a:lnTo>
                    <a:pt x="721150" y="725561"/>
                  </a:lnTo>
                  <a:lnTo>
                    <a:pt x="0" y="7255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357428" t="-15011" r="-159877" b="-83136"/>
              </a:stretch>
            </a:blipFill>
          </p:spPr>
          <p:txBody>
            <a:bodyPr/>
            <a:lstStyle/>
            <a:p>
              <a:endParaRPr lang="es-CO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3018062" y="1290827"/>
              <a:ext cx="561816" cy="4513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66"/>
                </a:lnSpc>
                <a:spcBef>
                  <a:spcPct val="0"/>
                </a:spcBef>
              </a:pPr>
              <a:r>
                <a:rPr lang="en-US" sz="2047">
                  <a:solidFill>
                    <a:srgbClr val="FEFEFE"/>
                  </a:solidFill>
                  <a:latin typeface="Monotype Corsiva"/>
                  <a:ea typeface="Monotype Corsiva"/>
                  <a:cs typeface="Monotype Corsiva"/>
                  <a:sym typeface="Monotype Corsiva"/>
                </a:rPr>
                <a:t>1.73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5116870" y="733296"/>
              <a:ext cx="665607" cy="4513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66"/>
                </a:lnSpc>
                <a:spcBef>
                  <a:spcPct val="0"/>
                </a:spcBef>
              </a:pPr>
              <a:r>
                <a:rPr lang="en-US" sz="2047">
                  <a:solidFill>
                    <a:srgbClr val="000000"/>
                  </a:solidFill>
                  <a:latin typeface="Monotype Corsiva"/>
                  <a:ea typeface="Monotype Corsiva"/>
                  <a:cs typeface="Monotype Corsiva"/>
                  <a:sym typeface="Monotype Corsiva"/>
                </a:rPr>
                <a:t>Edad</a:t>
              </a:r>
            </a:p>
          </p:txBody>
        </p:sp>
        <p:sp>
          <p:nvSpPr>
            <p:cNvPr id="17" name="Freeform 17"/>
            <p:cNvSpPr/>
            <p:nvPr/>
          </p:nvSpPr>
          <p:spPr>
            <a:xfrm>
              <a:off x="5089099" y="1172776"/>
              <a:ext cx="721150" cy="725561"/>
            </a:xfrm>
            <a:custGeom>
              <a:avLst/>
              <a:gdLst/>
              <a:ahLst/>
              <a:cxnLst/>
              <a:rect l="l" t="t" r="r" b="b"/>
              <a:pathLst>
                <a:path w="721150" h="725561">
                  <a:moveTo>
                    <a:pt x="0" y="0"/>
                  </a:moveTo>
                  <a:lnTo>
                    <a:pt x="721150" y="0"/>
                  </a:lnTo>
                  <a:lnTo>
                    <a:pt x="721150" y="725561"/>
                  </a:lnTo>
                  <a:lnTo>
                    <a:pt x="0" y="7255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357428" t="-15011" r="-159877" b="-83136"/>
              </a:stretch>
            </a:blipFill>
          </p:spPr>
          <p:txBody>
            <a:bodyPr/>
            <a:lstStyle/>
            <a:p>
              <a:endParaRPr lang="es-CO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5284684" y="1290827"/>
              <a:ext cx="329980" cy="4513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66"/>
                </a:lnSpc>
                <a:spcBef>
                  <a:spcPct val="0"/>
                </a:spcBef>
              </a:pPr>
              <a:r>
                <a:rPr lang="en-US" sz="2047">
                  <a:solidFill>
                    <a:srgbClr val="FEFEFE"/>
                  </a:solidFill>
                  <a:latin typeface="Monotype Corsiva"/>
                  <a:ea typeface="Monotype Corsiva"/>
                  <a:cs typeface="Monotype Corsiva"/>
                  <a:sym typeface="Monotype Corsiva"/>
                </a:rPr>
                <a:t>21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1739257" y="3603469"/>
              <a:ext cx="5052053" cy="8053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164"/>
                </a:lnSpc>
              </a:pPr>
              <a:r>
                <a:rPr lang="en-US" sz="3688">
                  <a:solidFill>
                    <a:srgbClr val="000000"/>
                  </a:solidFill>
                  <a:latin typeface="Smooch"/>
                  <a:ea typeface="Smooch"/>
                  <a:cs typeface="Smooch"/>
                  <a:sym typeface="Smooch"/>
                </a:rPr>
                <a:t>SIGMA</a:t>
              </a:r>
            </a:p>
          </p:txBody>
        </p:sp>
        <p:grpSp>
          <p:nvGrpSpPr>
            <p:cNvPr id="20" name="Group 20"/>
            <p:cNvGrpSpPr/>
            <p:nvPr/>
          </p:nvGrpSpPr>
          <p:grpSpPr>
            <a:xfrm>
              <a:off x="72833" y="2227935"/>
              <a:ext cx="1992039" cy="2052869"/>
              <a:chOff x="0" y="0"/>
              <a:chExt cx="393489" cy="405505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393489" cy="405505"/>
              </a:xfrm>
              <a:custGeom>
                <a:avLst/>
                <a:gdLst/>
                <a:ahLst/>
                <a:cxnLst/>
                <a:rect l="l" t="t" r="r" b="b"/>
                <a:pathLst>
                  <a:path w="393489" h="405505">
                    <a:moveTo>
                      <a:pt x="0" y="0"/>
                    </a:moveTo>
                    <a:lnTo>
                      <a:pt x="393489" y="0"/>
                    </a:lnTo>
                    <a:lnTo>
                      <a:pt x="393489" y="405505"/>
                    </a:lnTo>
                    <a:lnTo>
                      <a:pt x="0" y="405505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22" name="TextBox 22"/>
              <p:cNvSpPr txBox="1"/>
              <p:nvPr/>
            </p:nvSpPr>
            <p:spPr>
              <a:xfrm>
                <a:off x="0" y="19050"/>
                <a:ext cx="393489" cy="38645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22"/>
                  </a:lnSpc>
                </a:pPr>
                <a:endParaRPr/>
              </a:p>
            </p:txBody>
          </p:sp>
        </p:grpSp>
        <p:sp>
          <p:nvSpPr>
            <p:cNvPr id="23" name="Freeform 23"/>
            <p:cNvSpPr/>
            <p:nvPr/>
          </p:nvSpPr>
          <p:spPr>
            <a:xfrm>
              <a:off x="135810" y="2342303"/>
              <a:ext cx="1953096" cy="1976534"/>
            </a:xfrm>
            <a:custGeom>
              <a:avLst/>
              <a:gdLst/>
              <a:ahLst/>
              <a:cxnLst/>
              <a:rect l="l" t="t" r="r" b="b"/>
              <a:pathLst>
                <a:path w="1953096" h="1976534">
                  <a:moveTo>
                    <a:pt x="0" y="0"/>
                  </a:moveTo>
                  <a:lnTo>
                    <a:pt x="1953096" y="0"/>
                  </a:lnTo>
                  <a:lnTo>
                    <a:pt x="1953096" y="1976534"/>
                  </a:lnTo>
                  <a:lnTo>
                    <a:pt x="0" y="19765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11897" t="-65550" r="-7441" b="-279"/>
              </a:stretch>
            </a:blipFill>
          </p:spPr>
          <p:txBody>
            <a:bodyPr/>
            <a:lstStyle/>
            <a:p>
              <a:endParaRPr lang="es-CO"/>
            </a:p>
          </p:txBody>
        </p:sp>
        <p:sp>
          <p:nvSpPr>
            <p:cNvPr id="24" name="Freeform 24"/>
            <p:cNvSpPr/>
            <p:nvPr/>
          </p:nvSpPr>
          <p:spPr>
            <a:xfrm>
              <a:off x="0" y="2050737"/>
              <a:ext cx="2137705" cy="2407266"/>
            </a:xfrm>
            <a:custGeom>
              <a:avLst/>
              <a:gdLst/>
              <a:ahLst/>
              <a:cxnLst/>
              <a:rect l="l" t="t" r="r" b="b"/>
              <a:pathLst>
                <a:path w="2137705" h="2407266">
                  <a:moveTo>
                    <a:pt x="0" y="0"/>
                  </a:moveTo>
                  <a:lnTo>
                    <a:pt x="2137705" y="0"/>
                  </a:lnTo>
                  <a:lnTo>
                    <a:pt x="2137705" y="2407266"/>
                  </a:lnTo>
                  <a:lnTo>
                    <a:pt x="0" y="24072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-1180" r="-1180"/>
              </a:stretch>
            </a:blipFill>
          </p:spPr>
          <p:txBody>
            <a:bodyPr/>
            <a:lstStyle/>
            <a:p>
              <a:endParaRPr lang="es-CO"/>
            </a:p>
          </p:txBody>
        </p:sp>
        <p:grpSp>
          <p:nvGrpSpPr>
            <p:cNvPr id="25" name="Group 25"/>
            <p:cNvGrpSpPr/>
            <p:nvPr/>
          </p:nvGrpSpPr>
          <p:grpSpPr>
            <a:xfrm>
              <a:off x="2646922" y="2224542"/>
              <a:ext cx="3407926" cy="571427"/>
              <a:chOff x="0" y="0"/>
              <a:chExt cx="673171" cy="112874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673171" cy="112874"/>
              </a:xfrm>
              <a:custGeom>
                <a:avLst/>
                <a:gdLst/>
                <a:ahLst/>
                <a:cxnLst/>
                <a:rect l="l" t="t" r="r" b="b"/>
                <a:pathLst>
                  <a:path w="673171" h="112874">
                    <a:moveTo>
                      <a:pt x="0" y="0"/>
                    </a:moveTo>
                    <a:lnTo>
                      <a:pt x="673171" y="0"/>
                    </a:lnTo>
                    <a:lnTo>
                      <a:pt x="673171" y="112874"/>
                    </a:lnTo>
                    <a:lnTo>
                      <a:pt x="0" y="112874"/>
                    </a:lnTo>
                    <a:close/>
                  </a:path>
                </a:pathLst>
              </a:custGeom>
              <a:solidFill>
                <a:srgbClr val="171D32"/>
              </a:solidFill>
              <a:ln cap="sq">
                <a:noFill/>
                <a:prstDash val="sysDot"/>
                <a:miter/>
              </a:ln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27" name="TextBox 27"/>
              <p:cNvSpPr txBox="1"/>
              <p:nvPr/>
            </p:nvSpPr>
            <p:spPr>
              <a:xfrm>
                <a:off x="0" y="19050"/>
                <a:ext cx="673171" cy="9382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22"/>
                  </a:lnSpc>
                </a:pPr>
                <a:endParaRPr/>
              </a:p>
            </p:txBody>
          </p:sp>
        </p:grpSp>
        <p:sp>
          <p:nvSpPr>
            <p:cNvPr id="28" name="TextBox 28"/>
            <p:cNvSpPr txBox="1"/>
            <p:nvPr/>
          </p:nvSpPr>
          <p:spPr>
            <a:xfrm>
              <a:off x="3614840" y="2208200"/>
              <a:ext cx="1261897" cy="555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48"/>
                </a:lnSpc>
              </a:pPr>
              <a:r>
                <a:rPr lang="en-US" sz="2534">
                  <a:solidFill>
                    <a:srgbClr val="FFFFFF"/>
                  </a:solidFill>
                  <a:latin typeface="Smooch"/>
                  <a:ea typeface="Smooch"/>
                  <a:cs typeface="Smooch"/>
                  <a:sym typeface="Smooch"/>
                </a:rPr>
                <a:t>Mateo</a:t>
              </a:r>
            </a:p>
          </p:txBody>
        </p:sp>
        <p:sp>
          <p:nvSpPr>
            <p:cNvPr id="29" name="Freeform 29"/>
            <p:cNvSpPr/>
            <p:nvPr/>
          </p:nvSpPr>
          <p:spPr>
            <a:xfrm>
              <a:off x="2557072" y="2124809"/>
              <a:ext cx="3582633" cy="755896"/>
            </a:xfrm>
            <a:custGeom>
              <a:avLst/>
              <a:gdLst/>
              <a:ahLst/>
              <a:cxnLst/>
              <a:rect l="l" t="t" r="r" b="b"/>
              <a:pathLst>
                <a:path w="3582633" h="755896">
                  <a:moveTo>
                    <a:pt x="0" y="0"/>
                  </a:moveTo>
                  <a:lnTo>
                    <a:pt x="3582634" y="0"/>
                  </a:lnTo>
                  <a:lnTo>
                    <a:pt x="3582634" y="755897"/>
                  </a:lnTo>
                  <a:lnTo>
                    <a:pt x="0" y="7558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grpSp>
          <p:nvGrpSpPr>
            <p:cNvPr id="30" name="Group 30"/>
            <p:cNvGrpSpPr/>
            <p:nvPr/>
          </p:nvGrpSpPr>
          <p:grpSpPr>
            <a:xfrm>
              <a:off x="1739257" y="5612179"/>
              <a:ext cx="4826447" cy="505508"/>
              <a:chOff x="0" y="0"/>
              <a:chExt cx="1832941" cy="191977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1832941" cy="191977"/>
              </a:xfrm>
              <a:custGeom>
                <a:avLst/>
                <a:gdLst/>
                <a:ahLst/>
                <a:cxnLst/>
                <a:rect l="l" t="t" r="r" b="b"/>
                <a:pathLst>
                  <a:path w="1832941" h="191977">
                    <a:moveTo>
                      <a:pt x="1629741" y="0"/>
                    </a:moveTo>
                    <a:cubicBezTo>
                      <a:pt x="1741965" y="0"/>
                      <a:pt x="1832941" y="42976"/>
                      <a:pt x="1832941" y="95988"/>
                    </a:cubicBezTo>
                    <a:cubicBezTo>
                      <a:pt x="1832941" y="149001"/>
                      <a:pt x="1741965" y="191977"/>
                      <a:pt x="1629741" y="191977"/>
                    </a:cubicBezTo>
                    <a:lnTo>
                      <a:pt x="203200" y="191977"/>
                    </a:lnTo>
                    <a:cubicBezTo>
                      <a:pt x="90976" y="191977"/>
                      <a:pt x="0" y="149001"/>
                      <a:pt x="0" y="95988"/>
                    </a:cubicBezTo>
                    <a:cubicBezTo>
                      <a:pt x="0" y="42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FEFEFE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32" name="TextBox 32"/>
              <p:cNvSpPr txBox="1"/>
              <p:nvPr/>
            </p:nvSpPr>
            <p:spPr>
              <a:xfrm>
                <a:off x="0" y="19050"/>
                <a:ext cx="1832941" cy="17292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22"/>
                  </a:lnSpc>
                </a:pPr>
                <a:endParaRPr/>
              </a:p>
            </p:txBody>
          </p:sp>
        </p:grpSp>
        <p:grpSp>
          <p:nvGrpSpPr>
            <p:cNvPr id="33" name="Group 33"/>
            <p:cNvGrpSpPr/>
            <p:nvPr/>
          </p:nvGrpSpPr>
          <p:grpSpPr>
            <a:xfrm>
              <a:off x="1739257" y="5612179"/>
              <a:ext cx="2573070" cy="505508"/>
              <a:chOff x="0" y="0"/>
              <a:chExt cx="977175" cy="191977"/>
            </a:xfrm>
          </p:grpSpPr>
          <p:sp>
            <p:nvSpPr>
              <p:cNvPr id="34" name="Freeform 34"/>
              <p:cNvSpPr/>
              <p:nvPr/>
            </p:nvSpPr>
            <p:spPr>
              <a:xfrm>
                <a:off x="0" y="0"/>
                <a:ext cx="977175" cy="191977"/>
              </a:xfrm>
              <a:custGeom>
                <a:avLst/>
                <a:gdLst/>
                <a:ahLst/>
                <a:cxnLst/>
                <a:rect l="l" t="t" r="r" b="b"/>
                <a:pathLst>
                  <a:path w="977175" h="191977">
                    <a:moveTo>
                      <a:pt x="773975" y="0"/>
                    </a:moveTo>
                    <a:cubicBezTo>
                      <a:pt x="886199" y="0"/>
                      <a:pt x="977175" y="42976"/>
                      <a:pt x="977175" y="95988"/>
                    </a:cubicBezTo>
                    <a:cubicBezTo>
                      <a:pt x="977175" y="149001"/>
                      <a:pt x="886199" y="191977"/>
                      <a:pt x="773975" y="191977"/>
                    </a:cubicBezTo>
                    <a:lnTo>
                      <a:pt x="203200" y="191977"/>
                    </a:lnTo>
                    <a:cubicBezTo>
                      <a:pt x="90976" y="191977"/>
                      <a:pt x="0" y="149001"/>
                      <a:pt x="0" y="95988"/>
                    </a:cubicBezTo>
                    <a:cubicBezTo>
                      <a:pt x="0" y="42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001E39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35" name="TextBox 35"/>
              <p:cNvSpPr txBox="1"/>
              <p:nvPr/>
            </p:nvSpPr>
            <p:spPr>
              <a:xfrm>
                <a:off x="0" y="19050"/>
                <a:ext cx="977175" cy="17292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22"/>
                  </a:lnSpc>
                </a:pPr>
                <a:endParaRPr/>
              </a:p>
            </p:txBody>
          </p:sp>
        </p:grpSp>
        <p:grpSp>
          <p:nvGrpSpPr>
            <p:cNvPr id="36" name="Group 36"/>
            <p:cNvGrpSpPr/>
            <p:nvPr/>
          </p:nvGrpSpPr>
          <p:grpSpPr>
            <a:xfrm>
              <a:off x="1744678" y="4940967"/>
              <a:ext cx="4826447" cy="506113"/>
              <a:chOff x="0" y="0"/>
              <a:chExt cx="1832941" cy="192207"/>
            </a:xfrm>
          </p:grpSpPr>
          <p:sp>
            <p:nvSpPr>
              <p:cNvPr id="37" name="Freeform 37"/>
              <p:cNvSpPr/>
              <p:nvPr/>
            </p:nvSpPr>
            <p:spPr>
              <a:xfrm>
                <a:off x="0" y="0"/>
                <a:ext cx="1832941" cy="192207"/>
              </a:xfrm>
              <a:custGeom>
                <a:avLst/>
                <a:gdLst/>
                <a:ahLst/>
                <a:cxnLst/>
                <a:rect l="l" t="t" r="r" b="b"/>
                <a:pathLst>
                  <a:path w="1832941" h="192207">
                    <a:moveTo>
                      <a:pt x="1629741" y="0"/>
                    </a:moveTo>
                    <a:cubicBezTo>
                      <a:pt x="1741965" y="0"/>
                      <a:pt x="1832941" y="43027"/>
                      <a:pt x="1832941" y="96103"/>
                    </a:cubicBezTo>
                    <a:cubicBezTo>
                      <a:pt x="1832941" y="149180"/>
                      <a:pt x="1741965" y="192207"/>
                      <a:pt x="1629741" y="192207"/>
                    </a:cubicBezTo>
                    <a:lnTo>
                      <a:pt x="203200" y="192207"/>
                    </a:lnTo>
                    <a:cubicBezTo>
                      <a:pt x="90976" y="192207"/>
                      <a:pt x="0" y="149180"/>
                      <a:pt x="0" y="96103"/>
                    </a:cubicBezTo>
                    <a:cubicBezTo>
                      <a:pt x="0" y="43027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FEFEFE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38" name="TextBox 38"/>
              <p:cNvSpPr txBox="1"/>
              <p:nvPr/>
            </p:nvSpPr>
            <p:spPr>
              <a:xfrm>
                <a:off x="0" y="19050"/>
                <a:ext cx="1832941" cy="17315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22"/>
                  </a:lnSpc>
                </a:pPr>
                <a:endParaRPr/>
              </a:p>
            </p:txBody>
          </p:sp>
        </p:grpSp>
        <p:grpSp>
          <p:nvGrpSpPr>
            <p:cNvPr id="39" name="Group 39"/>
            <p:cNvGrpSpPr/>
            <p:nvPr/>
          </p:nvGrpSpPr>
          <p:grpSpPr>
            <a:xfrm>
              <a:off x="1744678" y="4940967"/>
              <a:ext cx="3719514" cy="506113"/>
              <a:chOff x="0" y="0"/>
              <a:chExt cx="1412561" cy="192207"/>
            </a:xfrm>
          </p:grpSpPr>
          <p:sp>
            <p:nvSpPr>
              <p:cNvPr id="40" name="Freeform 40"/>
              <p:cNvSpPr/>
              <p:nvPr/>
            </p:nvSpPr>
            <p:spPr>
              <a:xfrm>
                <a:off x="0" y="0"/>
                <a:ext cx="1412561" cy="192207"/>
              </a:xfrm>
              <a:custGeom>
                <a:avLst/>
                <a:gdLst/>
                <a:ahLst/>
                <a:cxnLst/>
                <a:rect l="l" t="t" r="r" b="b"/>
                <a:pathLst>
                  <a:path w="1412561" h="192207">
                    <a:moveTo>
                      <a:pt x="1209361" y="0"/>
                    </a:moveTo>
                    <a:cubicBezTo>
                      <a:pt x="1321585" y="0"/>
                      <a:pt x="1412561" y="43027"/>
                      <a:pt x="1412561" y="96103"/>
                    </a:cubicBezTo>
                    <a:cubicBezTo>
                      <a:pt x="1412561" y="149180"/>
                      <a:pt x="1321585" y="192207"/>
                      <a:pt x="1209361" y="192207"/>
                    </a:cubicBezTo>
                    <a:lnTo>
                      <a:pt x="203200" y="192207"/>
                    </a:lnTo>
                    <a:cubicBezTo>
                      <a:pt x="90976" y="192207"/>
                      <a:pt x="0" y="149180"/>
                      <a:pt x="0" y="96103"/>
                    </a:cubicBezTo>
                    <a:cubicBezTo>
                      <a:pt x="0" y="43027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570000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41" name="TextBox 41"/>
              <p:cNvSpPr txBox="1"/>
              <p:nvPr/>
            </p:nvSpPr>
            <p:spPr>
              <a:xfrm>
                <a:off x="0" y="19050"/>
                <a:ext cx="1412561" cy="17315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22"/>
                  </a:lnSpc>
                </a:pPr>
                <a:endParaRPr/>
              </a:p>
            </p:txBody>
          </p:sp>
        </p:grpSp>
        <p:sp>
          <p:nvSpPr>
            <p:cNvPr id="42" name="TextBox 42"/>
            <p:cNvSpPr txBox="1"/>
            <p:nvPr/>
          </p:nvSpPr>
          <p:spPr>
            <a:xfrm>
              <a:off x="111917" y="4789935"/>
              <a:ext cx="850163" cy="7375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653"/>
                </a:lnSpc>
                <a:spcBef>
                  <a:spcPct val="0"/>
                </a:spcBef>
              </a:pPr>
              <a:r>
                <a:rPr lang="en-US" sz="3323">
                  <a:solidFill>
                    <a:srgbClr val="000000"/>
                  </a:solidFill>
                  <a:latin typeface="Monotype Corsiva"/>
                  <a:ea typeface="Monotype Corsiva"/>
                  <a:cs typeface="Monotype Corsiva"/>
                  <a:sym typeface="Monotype Corsiva"/>
                </a:rPr>
                <a:t>HP:</a:t>
              </a:r>
            </a:p>
          </p:txBody>
        </p:sp>
        <p:sp>
          <p:nvSpPr>
            <p:cNvPr id="43" name="TextBox 43"/>
            <p:cNvSpPr txBox="1"/>
            <p:nvPr/>
          </p:nvSpPr>
          <p:spPr>
            <a:xfrm>
              <a:off x="32236" y="5434410"/>
              <a:ext cx="929844" cy="7375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653"/>
                </a:lnSpc>
                <a:spcBef>
                  <a:spcPct val="0"/>
                </a:spcBef>
              </a:pPr>
              <a:r>
                <a:rPr lang="en-US" sz="3323">
                  <a:solidFill>
                    <a:srgbClr val="000000"/>
                  </a:solidFill>
                  <a:latin typeface="Monotype Corsiva"/>
                  <a:ea typeface="Monotype Corsiva"/>
                  <a:cs typeface="Monotype Corsiva"/>
                  <a:sym typeface="Monotype Corsiva"/>
                </a:rPr>
                <a:t>Mp:</a:t>
              </a:r>
            </a:p>
          </p:txBody>
        </p:sp>
        <p:sp>
          <p:nvSpPr>
            <p:cNvPr id="44" name="TextBox 44"/>
            <p:cNvSpPr txBox="1"/>
            <p:nvPr/>
          </p:nvSpPr>
          <p:spPr>
            <a:xfrm>
              <a:off x="938701" y="4789935"/>
              <a:ext cx="686718" cy="7415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653"/>
                </a:lnSpc>
                <a:spcBef>
                  <a:spcPct val="0"/>
                </a:spcBef>
              </a:pPr>
              <a:r>
                <a:rPr lang="en-US" sz="3324">
                  <a:solidFill>
                    <a:srgbClr val="000000"/>
                  </a:solidFill>
                  <a:latin typeface="Monotype Corsiva"/>
                  <a:ea typeface="Monotype Corsiva"/>
                  <a:cs typeface="Monotype Corsiva"/>
                  <a:sym typeface="Monotype Corsiva"/>
                </a:rPr>
                <a:t>17</a:t>
              </a:r>
            </a:p>
          </p:txBody>
        </p:sp>
        <p:sp>
          <p:nvSpPr>
            <p:cNvPr id="45" name="TextBox 45"/>
            <p:cNvSpPr txBox="1"/>
            <p:nvPr/>
          </p:nvSpPr>
          <p:spPr>
            <a:xfrm>
              <a:off x="909688" y="5460845"/>
              <a:ext cx="686718" cy="7415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653"/>
                </a:lnSpc>
                <a:spcBef>
                  <a:spcPct val="0"/>
                </a:spcBef>
              </a:pPr>
              <a:r>
                <a:rPr lang="en-US" sz="3324">
                  <a:solidFill>
                    <a:srgbClr val="000000"/>
                  </a:solidFill>
                  <a:latin typeface="Monotype Corsiva"/>
                  <a:ea typeface="Monotype Corsiva"/>
                  <a:cs typeface="Monotype Corsiva"/>
                  <a:sym typeface="Monotype Corsiva"/>
                </a:rPr>
                <a:t>10</a:t>
              </a:r>
            </a:p>
          </p:txBody>
        </p:sp>
      </p:grpSp>
      <p:grpSp>
        <p:nvGrpSpPr>
          <p:cNvPr id="46" name="Group 46"/>
          <p:cNvGrpSpPr/>
          <p:nvPr/>
        </p:nvGrpSpPr>
        <p:grpSpPr>
          <a:xfrm>
            <a:off x="4466749" y="8440190"/>
            <a:ext cx="726788" cy="700521"/>
            <a:chOff x="0" y="0"/>
            <a:chExt cx="914597" cy="881542"/>
          </a:xfrm>
        </p:grpSpPr>
        <p:sp>
          <p:nvSpPr>
            <p:cNvPr id="47" name="Freeform 47"/>
            <p:cNvSpPr/>
            <p:nvPr/>
          </p:nvSpPr>
          <p:spPr>
            <a:xfrm>
              <a:off x="0" y="0"/>
              <a:ext cx="914597" cy="881542"/>
            </a:xfrm>
            <a:custGeom>
              <a:avLst/>
              <a:gdLst/>
              <a:ahLst/>
              <a:cxnLst/>
              <a:rect l="l" t="t" r="r" b="b"/>
              <a:pathLst>
                <a:path w="914597" h="881542">
                  <a:moveTo>
                    <a:pt x="457298" y="0"/>
                  </a:moveTo>
                  <a:cubicBezTo>
                    <a:pt x="204739" y="0"/>
                    <a:pt x="0" y="197340"/>
                    <a:pt x="0" y="440771"/>
                  </a:cubicBezTo>
                  <a:cubicBezTo>
                    <a:pt x="0" y="684202"/>
                    <a:pt x="204739" y="881542"/>
                    <a:pt x="457298" y="881542"/>
                  </a:cubicBezTo>
                  <a:cubicBezTo>
                    <a:pt x="709857" y="881542"/>
                    <a:pt x="914597" y="684202"/>
                    <a:pt x="914597" y="440771"/>
                  </a:cubicBezTo>
                  <a:cubicBezTo>
                    <a:pt x="914597" y="197340"/>
                    <a:pt x="709857" y="0"/>
                    <a:pt x="45729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s-CO"/>
            </a:p>
          </p:txBody>
        </p:sp>
        <p:sp>
          <p:nvSpPr>
            <p:cNvPr id="48" name="TextBox 48"/>
            <p:cNvSpPr txBox="1"/>
            <p:nvPr/>
          </p:nvSpPr>
          <p:spPr>
            <a:xfrm>
              <a:off x="85743" y="101695"/>
              <a:ext cx="743110" cy="6972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2"/>
                </a:lnSpc>
              </a:pPr>
              <a:endParaRPr/>
            </a:p>
          </p:txBody>
        </p:sp>
      </p:grpSp>
      <p:grpSp>
        <p:nvGrpSpPr>
          <p:cNvPr id="49" name="Group 49"/>
          <p:cNvGrpSpPr/>
          <p:nvPr/>
        </p:nvGrpSpPr>
        <p:grpSpPr>
          <a:xfrm rot="-10800000">
            <a:off x="2500083" y="8304135"/>
            <a:ext cx="1200834" cy="870866"/>
            <a:chOff x="0" y="0"/>
            <a:chExt cx="635000" cy="460513"/>
          </a:xfrm>
        </p:grpSpPr>
        <p:sp>
          <p:nvSpPr>
            <p:cNvPr id="50" name="Freeform 50"/>
            <p:cNvSpPr/>
            <p:nvPr/>
          </p:nvSpPr>
          <p:spPr>
            <a:xfrm>
              <a:off x="0" y="0"/>
              <a:ext cx="635000" cy="460513"/>
            </a:xfrm>
            <a:custGeom>
              <a:avLst/>
              <a:gdLst/>
              <a:ahLst/>
              <a:cxnLst/>
              <a:rect l="l" t="t" r="r" b="b"/>
              <a:pathLst>
                <a:path w="635000" h="460513">
                  <a:moveTo>
                    <a:pt x="635000" y="0"/>
                  </a:moveTo>
                  <a:lnTo>
                    <a:pt x="635000" y="346213"/>
                  </a:lnTo>
                  <a:lnTo>
                    <a:pt x="317500" y="460513"/>
                  </a:lnTo>
                  <a:lnTo>
                    <a:pt x="0" y="346213"/>
                  </a:lnTo>
                  <a:lnTo>
                    <a:pt x="0" y="0"/>
                  </a:lnTo>
                  <a:lnTo>
                    <a:pt x="635000" y="0"/>
                  </a:lnTo>
                  <a:close/>
                </a:path>
              </a:pathLst>
            </a:custGeom>
            <a:solidFill>
              <a:srgbClr val="737373">
                <a:alpha val="71765"/>
              </a:srgbClr>
            </a:solidFill>
          </p:spPr>
          <p:txBody>
            <a:bodyPr/>
            <a:lstStyle/>
            <a:p>
              <a:endParaRPr lang="es-CO" dirty="0"/>
            </a:p>
          </p:txBody>
        </p:sp>
        <p:sp>
          <p:nvSpPr>
            <p:cNvPr id="51" name="TextBox 51"/>
            <p:cNvSpPr txBox="1"/>
            <p:nvPr/>
          </p:nvSpPr>
          <p:spPr>
            <a:xfrm>
              <a:off x="0" y="19050"/>
              <a:ext cx="635000" cy="3271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2"/>
                </a:lnSpc>
              </a:pPr>
              <a:endParaRPr/>
            </a:p>
          </p:txBody>
        </p:sp>
      </p:grpSp>
      <p:sp>
        <p:nvSpPr>
          <p:cNvPr id="52" name="Freeform 52"/>
          <p:cNvSpPr/>
          <p:nvPr/>
        </p:nvSpPr>
        <p:spPr>
          <a:xfrm>
            <a:off x="2762330" y="8452281"/>
            <a:ext cx="676339" cy="676339"/>
          </a:xfrm>
          <a:custGeom>
            <a:avLst/>
            <a:gdLst/>
            <a:ahLst/>
            <a:cxnLst/>
            <a:rect l="l" t="t" r="r" b="b"/>
            <a:pathLst>
              <a:path w="676339" h="676339">
                <a:moveTo>
                  <a:pt x="0" y="0"/>
                </a:moveTo>
                <a:lnTo>
                  <a:pt x="676339" y="0"/>
                </a:lnTo>
                <a:lnTo>
                  <a:pt x="676339" y="676338"/>
                </a:lnTo>
                <a:lnTo>
                  <a:pt x="0" y="67633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pic>
        <p:nvPicPr>
          <p:cNvPr id="53" name="Picture 53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4567240" y="8508232"/>
            <a:ext cx="606921" cy="564437"/>
          </a:xfrm>
          <a:prstGeom prst="rect">
            <a:avLst/>
          </a:prstGeom>
        </p:spPr>
      </p:pic>
      <p:sp>
        <p:nvSpPr>
          <p:cNvPr id="54" name="Freeform 54"/>
          <p:cNvSpPr/>
          <p:nvPr/>
        </p:nvSpPr>
        <p:spPr>
          <a:xfrm>
            <a:off x="6296510" y="8593676"/>
            <a:ext cx="374438" cy="417730"/>
          </a:xfrm>
          <a:custGeom>
            <a:avLst/>
            <a:gdLst/>
            <a:ahLst/>
            <a:cxnLst/>
            <a:rect l="l" t="t" r="r" b="b"/>
            <a:pathLst>
              <a:path w="374438" h="417730">
                <a:moveTo>
                  <a:pt x="0" y="0"/>
                </a:moveTo>
                <a:lnTo>
                  <a:pt x="374438" y="0"/>
                </a:lnTo>
                <a:lnTo>
                  <a:pt x="374438" y="417730"/>
                </a:lnTo>
                <a:lnTo>
                  <a:pt x="0" y="41773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55" name="Group 55"/>
          <p:cNvGrpSpPr/>
          <p:nvPr/>
        </p:nvGrpSpPr>
        <p:grpSpPr>
          <a:xfrm>
            <a:off x="6120335" y="8452281"/>
            <a:ext cx="726788" cy="700521"/>
            <a:chOff x="0" y="0"/>
            <a:chExt cx="914597" cy="881542"/>
          </a:xfrm>
        </p:grpSpPr>
        <p:sp>
          <p:nvSpPr>
            <p:cNvPr id="56" name="Freeform 56"/>
            <p:cNvSpPr/>
            <p:nvPr/>
          </p:nvSpPr>
          <p:spPr>
            <a:xfrm>
              <a:off x="0" y="0"/>
              <a:ext cx="914597" cy="881542"/>
            </a:xfrm>
            <a:custGeom>
              <a:avLst/>
              <a:gdLst/>
              <a:ahLst/>
              <a:cxnLst/>
              <a:rect l="l" t="t" r="r" b="b"/>
              <a:pathLst>
                <a:path w="914597" h="881542">
                  <a:moveTo>
                    <a:pt x="457298" y="0"/>
                  </a:moveTo>
                  <a:cubicBezTo>
                    <a:pt x="204739" y="0"/>
                    <a:pt x="0" y="197340"/>
                    <a:pt x="0" y="440771"/>
                  </a:cubicBezTo>
                  <a:cubicBezTo>
                    <a:pt x="0" y="684202"/>
                    <a:pt x="204739" y="881542"/>
                    <a:pt x="457298" y="881542"/>
                  </a:cubicBezTo>
                  <a:cubicBezTo>
                    <a:pt x="709857" y="881542"/>
                    <a:pt x="914597" y="684202"/>
                    <a:pt x="914597" y="440771"/>
                  </a:cubicBezTo>
                  <a:cubicBezTo>
                    <a:pt x="914597" y="197340"/>
                    <a:pt x="709857" y="0"/>
                    <a:pt x="45729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s-CO"/>
            </a:p>
          </p:txBody>
        </p:sp>
        <p:sp>
          <p:nvSpPr>
            <p:cNvPr id="57" name="TextBox 57"/>
            <p:cNvSpPr txBox="1"/>
            <p:nvPr/>
          </p:nvSpPr>
          <p:spPr>
            <a:xfrm>
              <a:off x="85743" y="101695"/>
              <a:ext cx="743110" cy="6972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2"/>
                </a:lnSpc>
              </a:pPr>
              <a:endParaRPr/>
            </a:p>
          </p:txBody>
        </p:sp>
      </p:grpSp>
      <p:sp>
        <p:nvSpPr>
          <p:cNvPr id="58" name="Freeform 58"/>
          <p:cNvSpPr/>
          <p:nvPr/>
        </p:nvSpPr>
        <p:spPr>
          <a:xfrm>
            <a:off x="2728479" y="8452281"/>
            <a:ext cx="700521" cy="700521"/>
          </a:xfrm>
          <a:custGeom>
            <a:avLst/>
            <a:gdLst/>
            <a:ahLst/>
            <a:cxnLst/>
            <a:rect l="l" t="t" r="r" b="b"/>
            <a:pathLst>
              <a:path w="700521" h="700521">
                <a:moveTo>
                  <a:pt x="0" y="0"/>
                </a:moveTo>
                <a:lnTo>
                  <a:pt x="700521" y="0"/>
                </a:lnTo>
                <a:lnTo>
                  <a:pt x="700521" y="700520"/>
                </a:lnTo>
                <a:lnTo>
                  <a:pt x="0" y="70052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59" name="Group 59"/>
          <p:cNvGrpSpPr/>
          <p:nvPr/>
        </p:nvGrpSpPr>
        <p:grpSpPr>
          <a:xfrm>
            <a:off x="2748445" y="5312203"/>
            <a:ext cx="4163396" cy="2696657"/>
            <a:chOff x="0" y="0"/>
            <a:chExt cx="5551194" cy="3595543"/>
          </a:xfrm>
        </p:grpSpPr>
        <p:sp>
          <p:nvSpPr>
            <p:cNvPr id="60" name="TextBox 60"/>
            <p:cNvSpPr txBox="1"/>
            <p:nvPr/>
          </p:nvSpPr>
          <p:spPr>
            <a:xfrm>
              <a:off x="0" y="28575"/>
              <a:ext cx="5178502" cy="7766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403"/>
                </a:lnSpc>
              </a:pPr>
              <a:r>
                <a:rPr lang="en-US" sz="4040" b="1" spc="161">
                  <a:solidFill>
                    <a:srgbClr val="000000"/>
                  </a:solidFill>
                  <a:latin typeface="Monotype Corsiva Bold"/>
                  <a:ea typeface="Monotype Corsiva Bold"/>
                  <a:cs typeface="Monotype Corsiva Bold"/>
                  <a:sym typeface="Monotype Corsiva Bold"/>
                </a:rPr>
                <a:t>ATAQUE</a:t>
              </a:r>
            </a:p>
          </p:txBody>
        </p:sp>
        <p:sp>
          <p:nvSpPr>
            <p:cNvPr id="61" name="TextBox 61"/>
            <p:cNvSpPr txBox="1"/>
            <p:nvPr/>
          </p:nvSpPr>
          <p:spPr>
            <a:xfrm>
              <a:off x="0" y="1552571"/>
              <a:ext cx="4181984" cy="20428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83"/>
                </a:lnSpc>
              </a:pPr>
              <a:r>
                <a:rPr lang="en-US" sz="2372" spc="47">
                  <a:solidFill>
                    <a:srgbClr val="000000"/>
                  </a:solidFill>
                  <a:latin typeface="Monotype Corsiva"/>
                  <a:ea typeface="Monotype Corsiva"/>
                  <a:cs typeface="Monotype Corsiva"/>
                  <a:sym typeface="Monotype Corsiva"/>
                </a:rPr>
                <a:t>Caracteristica</a:t>
              </a:r>
            </a:p>
            <a:p>
              <a:pPr algn="l">
                <a:lnSpc>
                  <a:spcPts val="3083"/>
                </a:lnSpc>
              </a:pPr>
              <a:r>
                <a:rPr lang="en-US" sz="2372" spc="47">
                  <a:solidFill>
                    <a:srgbClr val="000000"/>
                  </a:solidFill>
                  <a:latin typeface="Monotype Corsiva"/>
                  <a:ea typeface="Monotype Corsiva"/>
                  <a:cs typeface="Monotype Corsiva"/>
                  <a:sym typeface="Monotype Corsiva"/>
                </a:rPr>
                <a:t>Bonusitem</a:t>
              </a:r>
            </a:p>
            <a:p>
              <a:pPr algn="l">
                <a:lnSpc>
                  <a:spcPts val="3083"/>
                </a:lnSpc>
              </a:pPr>
              <a:r>
                <a:rPr lang="en-US" sz="2372" spc="47">
                  <a:solidFill>
                    <a:srgbClr val="000000"/>
                  </a:solidFill>
                  <a:latin typeface="Monotype Corsiva"/>
                  <a:ea typeface="Monotype Corsiva"/>
                  <a:cs typeface="Monotype Corsiva"/>
                  <a:sym typeface="Monotype Corsiva"/>
                </a:rPr>
                <a:t>Habilidad</a:t>
              </a:r>
            </a:p>
            <a:p>
              <a:pPr algn="l">
                <a:lnSpc>
                  <a:spcPts val="3083"/>
                </a:lnSpc>
              </a:pPr>
              <a:r>
                <a:rPr lang="en-US" sz="2372" spc="47">
                  <a:solidFill>
                    <a:srgbClr val="000000"/>
                  </a:solidFill>
                  <a:latin typeface="Monotype Corsiva"/>
                  <a:ea typeface="Monotype Corsiva"/>
                  <a:cs typeface="Monotype Corsiva"/>
                  <a:sym typeface="Monotype Corsiva"/>
                </a:rPr>
                <a:t>Total</a:t>
              </a:r>
            </a:p>
          </p:txBody>
        </p:sp>
        <p:sp>
          <p:nvSpPr>
            <p:cNvPr id="62" name="TextBox 62"/>
            <p:cNvSpPr txBox="1"/>
            <p:nvPr/>
          </p:nvSpPr>
          <p:spPr>
            <a:xfrm>
              <a:off x="4405394" y="1552571"/>
              <a:ext cx="1145801" cy="204297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075"/>
                </a:lnSpc>
              </a:pPr>
              <a:r>
                <a:rPr lang="en-US" sz="2365" spc="47">
                  <a:solidFill>
                    <a:srgbClr val="000000"/>
                  </a:solidFill>
                  <a:latin typeface="Monotype Corsiva"/>
                  <a:ea typeface="Monotype Corsiva"/>
                  <a:cs typeface="Monotype Corsiva"/>
                  <a:sym typeface="Monotype Corsiva"/>
                </a:rPr>
                <a:t>10</a:t>
              </a:r>
            </a:p>
            <a:p>
              <a:pPr algn="r">
                <a:lnSpc>
                  <a:spcPts val="3075"/>
                </a:lnSpc>
              </a:pPr>
              <a:r>
                <a:rPr lang="en-US" sz="2365" spc="47">
                  <a:solidFill>
                    <a:srgbClr val="000000"/>
                  </a:solidFill>
                  <a:latin typeface="Monotype Corsiva"/>
                  <a:ea typeface="Monotype Corsiva"/>
                  <a:cs typeface="Monotype Corsiva"/>
                  <a:sym typeface="Monotype Corsiva"/>
                </a:rPr>
                <a:t>1</a:t>
              </a:r>
            </a:p>
            <a:p>
              <a:pPr algn="r">
                <a:lnSpc>
                  <a:spcPts val="3075"/>
                </a:lnSpc>
              </a:pPr>
              <a:r>
                <a:rPr lang="en-US" sz="2365" spc="47">
                  <a:solidFill>
                    <a:srgbClr val="000000"/>
                  </a:solidFill>
                  <a:latin typeface="Monotype Corsiva"/>
                  <a:ea typeface="Monotype Corsiva"/>
                  <a:cs typeface="Monotype Corsiva"/>
                  <a:sym typeface="Monotype Corsiva"/>
                </a:rPr>
                <a:t>0</a:t>
              </a:r>
            </a:p>
            <a:p>
              <a:pPr algn="r">
                <a:lnSpc>
                  <a:spcPts val="3075"/>
                </a:lnSpc>
              </a:pPr>
              <a:r>
                <a:rPr lang="en-US" sz="2365" spc="47">
                  <a:solidFill>
                    <a:srgbClr val="000000"/>
                  </a:solidFill>
                  <a:latin typeface="Monotype Corsiva"/>
                  <a:ea typeface="Monotype Corsiva"/>
                  <a:cs typeface="Monotype Corsiva"/>
                  <a:sym typeface="Monotype Corsiva"/>
                </a:rPr>
                <a:t>11</a:t>
              </a:r>
            </a:p>
          </p:txBody>
        </p:sp>
        <p:sp>
          <p:nvSpPr>
            <p:cNvPr id="63" name="AutoShape 63"/>
            <p:cNvSpPr/>
            <p:nvPr/>
          </p:nvSpPr>
          <p:spPr>
            <a:xfrm>
              <a:off x="0" y="948774"/>
              <a:ext cx="5524598" cy="16035"/>
            </a:xfrm>
            <a:prstGeom prst="rect">
              <a:avLst/>
            </a:prstGeom>
            <a:solidFill>
              <a:srgbClr val="000000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64" name="AutoShape 64"/>
            <p:cNvSpPr/>
            <p:nvPr/>
          </p:nvSpPr>
          <p:spPr>
            <a:xfrm>
              <a:off x="0" y="1914996"/>
              <a:ext cx="5524598" cy="16035"/>
            </a:xfrm>
            <a:prstGeom prst="rect">
              <a:avLst/>
            </a:prstGeom>
            <a:solidFill>
              <a:srgbClr val="000000">
                <a:alpha val="51765"/>
              </a:srgbClr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65" name="AutoShape 65"/>
            <p:cNvSpPr/>
            <p:nvPr/>
          </p:nvSpPr>
          <p:spPr>
            <a:xfrm>
              <a:off x="0" y="2469534"/>
              <a:ext cx="5524598" cy="16035"/>
            </a:xfrm>
            <a:prstGeom prst="rect">
              <a:avLst/>
            </a:prstGeom>
            <a:solidFill>
              <a:srgbClr val="000000">
                <a:alpha val="51765"/>
              </a:srgbClr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66" name="AutoShape 66"/>
            <p:cNvSpPr/>
            <p:nvPr/>
          </p:nvSpPr>
          <p:spPr>
            <a:xfrm>
              <a:off x="0" y="2947821"/>
              <a:ext cx="5524598" cy="16035"/>
            </a:xfrm>
            <a:prstGeom prst="rect">
              <a:avLst/>
            </a:prstGeom>
            <a:solidFill>
              <a:srgbClr val="000000">
                <a:alpha val="51765"/>
              </a:srgbClr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67" name="AutoShape 67"/>
            <p:cNvSpPr/>
            <p:nvPr/>
          </p:nvSpPr>
          <p:spPr>
            <a:xfrm>
              <a:off x="0" y="3451790"/>
              <a:ext cx="5524598" cy="16035"/>
            </a:xfrm>
            <a:prstGeom prst="rect">
              <a:avLst/>
            </a:prstGeom>
            <a:solidFill>
              <a:srgbClr val="000000">
                <a:alpha val="51765"/>
              </a:srgbClr>
            </a:solidFill>
          </p:spPr>
          <p:txBody>
            <a:bodyPr/>
            <a:lstStyle/>
            <a:p>
              <a:endParaRPr lang="es-CO"/>
            </a:p>
          </p:txBody>
        </p:sp>
      </p:grpSp>
      <p:sp>
        <p:nvSpPr>
          <p:cNvPr id="68" name="TextBox 68">
            <a:hlinkClick r:id="rId17" action="ppaction://hlinksldjump"/>
          </p:cNvPr>
          <p:cNvSpPr txBox="1"/>
          <p:nvPr/>
        </p:nvSpPr>
        <p:spPr>
          <a:xfrm>
            <a:off x="7167655" y="6679581"/>
            <a:ext cx="157162" cy="392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94"/>
              </a:lnSpc>
              <a:spcBef>
                <a:spcPct val="0"/>
              </a:spcBef>
            </a:pPr>
            <a:r>
              <a:rPr lang="en-US" sz="2838" spc="113" dirty="0">
                <a:solidFill>
                  <a:srgbClr val="000000"/>
                </a:solidFill>
                <a:latin typeface="Chau Philomene"/>
                <a:ea typeface="Chau Philomene"/>
                <a:cs typeface="Chau Philomene"/>
                <a:sym typeface="Chau Philomene"/>
              </a:rPr>
              <a:t>&gt;</a:t>
            </a:r>
          </a:p>
        </p:txBody>
      </p:sp>
      <p:sp>
        <p:nvSpPr>
          <p:cNvPr id="69" name="TextBox 69">
            <a:hlinkClick r:id="rId18" action="ppaction://hlinksldjump"/>
          </p:cNvPr>
          <p:cNvSpPr txBox="1"/>
          <p:nvPr/>
        </p:nvSpPr>
        <p:spPr>
          <a:xfrm>
            <a:off x="2411385" y="6679581"/>
            <a:ext cx="157162" cy="392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94"/>
              </a:lnSpc>
              <a:spcBef>
                <a:spcPct val="0"/>
              </a:spcBef>
            </a:pPr>
            <a:r>
              <a:rPr lang="en-US" sz="2838" spc="113" dirty="0">
                <a:solidFill>
                  <a:srgbClr val="000000"/>
                </a:solidFill>
                <a:latin typeface="Chau Philomene"/>
                <a:ea typeface="Chau Philomene"/>
                <a:cs typeface="Chau Philomene"/>
                <a:sym typeface="Chau Philomene"/>
              </a:rPr>
              <a:t>&lt;</a:t>
            </a:r>
          </a:p>
        </p:txBody>
      </p:sp>
      <p:pic>
        <p:nvPicPr>
          <p:cNvPr id="71" name="Imagen 70">
            <a:hlinkClick r:id="rId18" action="ppaction://hlinksldjump"/>
            <a:extLst>
              <a:ext uri="{FF2B5EF4-FFF2-40B4-BE49-F238E27FC236}">
                <a16:creationId xmlns:a16="http://schemas.microsoft.com/office/drawing/2014/main" id="{D55672F8-030E-2834-5FB2-985C574A99A0}"/>
              </a:ext>
            </a:extLst>
          </p:cNvPr>
          <p:cNvPicPr>
            <a:picLocks noChangeAspect="1"/>
          </p:cNvPicPr>
          <p:nvPr/>
        </p:nvPicPr>
        <p:blipFill>
          <a:blip r:embed="rId19">
            <a:alphaModFix amt="5000"/>
          </a:blip>
          <a:stretch>
            <a:fillRect/>
          </a:stretch>
        </p:blipFill>
        <p:spPr>
          <a:xfrm>
            <a:off x="2495419" y="8316747"/>
            <a:ext cx="1201016" cy="871804"/>
          </a:xfrm>
          <a:prstGeom prst="rect">
            <a:avLst/>
          </a:prstGeom>
        </p:spPr>
      </p:pic>
      <p:pic>
        <p:nvPicPr>
          <p:cNvPr id="72" name="Imagen 71">
            <a:hlinkClick r:id="rId20" action="ppaction://hlinksldjump"/>
            <a:extLst>
              <a:ext uri="{FF2B5EF4-FFF2-40B4-BE49-F238E27FC236}">
                <a16:creationId xmlns:a16="http://schemas.microsoft.com/office/drawing/2014/main" id="{A00D58DA-8743-C666-F4DB-391F27EF4753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455205" y="8426443"/>
            <a:ext cx="749873" cy="731583"/>
          </a:xfrm>
          <a:prstGeom prst="rect">
            <a:avLst/>
          </a:prstGeom>
        </p:spPr>
      </p:pic>
      <p:pic>
        <p:nvPicPr>
          <p:cNvPr id="73" name="Imagen 72">
            <a:hlinkClick r:id="rId22" action="ppaction://hlinksldjump"/>
            <a:extLst>
              <a:ext uri="{FF2B5EF4-FFF2-40B4-BE49-F238E27FC236}">
                <a16:creationId xmlns:a16="http://schemas.microsoft.com/office/drawing/2014/main" id="{F36B8D2A-15B9-CEF1-6786-97006B1DD17C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126364" y="8433449"/>
            <a:ext cx="749873" cy="73158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EFE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084516" y="583603"/>
            <a:ext cx="5581047" cy="8674697"/>
          </a:xfrm>
          <a:custGeom>
            <a:avLst/>
            <a:gdLst/>
            <a:ahLst/>
            <a:cxnLst/>
            <a:rect l="l" t="t" r="r" b="b"/>
            <a:pathLst>
              <a:path w="5581047" h="8674697">
                <a:moveTo>
                  <a:pt x="0" y="0"/>
                </a:moveTo>
                <a:lnTo>
                  <a:pt x="5581047" y="0"/>
                </a:lnTo>
                <a:lnTo>
                  <a:pt x="5581047" y="8674697"/>
                </a:lnTo>
                <a:lnTo>
                  <a:pt x="0" y="86746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495" t="-1243" r="-9432" b="-1243"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3" name="Group 3"/>
          <p:cNvGrpSpPr/>
          <p:nvPr/>
        </p:nvGrpSpPr>
        <p:grpSpPr>
          <a:xfrm>
            <a:off x="4150612" y="9305832"/>
            <a:ext cx="1480107" cy="856553"/>
            <a:chOff x="0" y="0"/>
            <a:chExt cx="389822" cy="22559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89822" cy="225594"/>
            </a:xfrm>
            <a:custGeom>
              <a:avLst/>
              <a:gdLst/>
              <a:ahLst/>
              <a:cxnLst/>
              <a:rect l="l" t="t" r="r" b="b"/>
              <a:pathLst>
                <a:path w="389822" h="225594">
                  <a:moveTo>
                    <a:pt x="112797" y="0"/>
                  </a:moveTo>
                  <a:lnTo>
                    <a:pt x="277025" y="0"/>
                  </a:lnTo>
                  <a:cubicBezTo>
                    <a:pt x="306941" y="0"/>
                    <a:pt x="335631" y="11884"/>
                    <a:pt x="356785" y="33038"/>
                  </a:cubicBezTo>
                  <a:cubicBezTo>
                    <a:pt x="377938" y="54191"/>
                    <a:pt x="389822" y="82881"/>
                    <a:pt x="389822" y="112797"/>
                  </a:cubicBezTo>
                  <a:lnTo>
                    <a:pt x="389822" y="112797"/>
                  </a:lnTo>
                  <a:cubicBezTo>
                    <a:pt x="389822" y="175093"/>
                    <a:pt x="339321" y="225594"/>
                    <a:pt x="277025" y="225594"/>
                  </a:cubicBezTo>
                  <a:lnTo>
                    <a:pt x="112797" y="225594"/>
                  </a:lnTo>
                  <a:cubicBezTo>
                    <a:pt x="50501" y="225594"/>
                    <a:pt x="0" y="175093"/>
                    <a:pt x="0" y="112797"/>
                  </a:cubicBezTo>
                  <a:lnTo>
                    <a:pt x="0" y="112797"/>
                  </a:lnTo>
                  <a:cubicBezTo>
                    <a:pt x="0" y="50501"/>
                    <a:pt x="50501" y="0"/>
                    <a:pt x="112797" y="0"/>
                  </a:cubicBezTo>
                  <a:close/>
                </a:path>
              </a:pathLst>
            </a:custGeom>
            <a:solidFill>
              <a:srgbClr val="FEFEFE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9050"/>
              <a:ext cx="389822" cy="2065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2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2084516" y="-46917"/>
            <a:ext cx="5581047" cy="10287000"/>
          </a:xfrm>
          <a:custGeom>
            <a:avLst/>
            <a:gdLst/>
            <a:ahLst/>
            <a:cxnLst/>
            <a:rect l="l" t="t" r="r" b="b"/>
            <a:pathLst>
              <a:path w="5581047" h="10287000">
                <a:moveTo>
                  <a:pt x="0" y="0"/>
                </a:moveTo>
                <a:lnTo>
                  <a:pt x="5581047" y="0"/>
                </a:lnTo>
                <a:lnTo>
                  <a:pt x="5581047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7" name="TextBox 7"/>
          <p:cNvSpPr txBox="1"/>
          <p:nvPr/>
        </p:nvSpPr>
        <p:spPr>
          <a:xfrm>
            <a:off x="2760008" y="587957"/>
            <a:ext cx="4330323" cy="7560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02"/>
              </a:lnSpc>
              <a:spcBef>
                <a:spcPct val="0"/>
              </a:spcBef>
            </a:pPr>
            <a:r>
              <a:rPr lang="en-US" sz="4359" b="1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Reminiscencias</a:t>
            </a:r>
          </a:p>
        </p:txBody>
      </p:sp>
      <p:sp>
        <p:nvSpPr>
          <p:cNvPr id="8" name="Freeform 8"/>
          <p:cNvSpPr/>
          <p:nvPr/>
        </p:nvSpPr>
        <p:spPr>
          <a:xfrm>
            <a:off x="3438669" y="3839551"/>
            <a:ext cx="4438193" cy="374316"/>
          </a:xfrm>
          <a:custGeom>
            <a:avLst/>
            <a:gdLst/>
            <a:ahLst/>
            <a:cxnLst/>
            <a:rect l="l" t="t" r="r" b="b"/>
            <a:pathLst>
              <a:path w="4438193" h="374316">
                <a:moveTo>
                  <a:pt x="0" y="0"/>
                </a:moveTo>
                <a:lnTo>
                  <a:pt x="4438193" y="0"/>
                </a:lnTo>
                <a:lnTo>
                  <a:pt x="4438193" y="374316"/>
                </a:lnTo>
                <a:lnTo>
                  <a:pt x="0" y="37431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941728" b="-143952"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9" name="TextBox 9"/>
          <p:cNvSpPr txBox="1"/>
          <p:nvPr/>
        </p:nvSpPr>
        <p:spPr>
          <a:xfrm>
            <a:off x="2935002" y="1223654"/>
            <a:ext cx="509492" cy="3480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66"/>
              </a:lnSpc>
              <a:spcBef>
                <a:spcPct val="0"/>
              </a:spcBef>
            </a:pPr>
            <a:r>
              <a:rPr lang="en-US" sz="2047">
                <a:solidFill>
                  <a:srgbClr val="000000"/>
                </a:solidFill>
                <a:latin typeface="Monotype Corsiva"/>
                <a:ea typeface="Monotype Corsiva"/>
                <a:cs typeface="Monotype Corsiva"/>
                <a:sym typeface="Monotype Corsiva"/>
              </a:rPr>
              <a:t>Nivel</a:t>
            </a:r>
          </a:p>
        </p:txBody>
      </p:sp>
      <p:sp>
        <p:nvSpPr>
          <p:cNvPr id="10" name="Freeform 10"/>
          <p:cNvSpPr/>
          <p:nvPr/>
        </p:nvSpPr>
        <p:spPr>
          <a:xfrm>
            <a:off x="2919316" y="1562789"/>
            <a:ext cx="540863" cy="544171"/>
          </a:xfrm>
          <a:custGeom>
            <a:avLst/>
            <a:gdLst/>
            <a:ahLst/>
            <a:cxnLst/>
            <a:rect l="l" t="t" r="r" b="b"/>
            <a:pathLst>
              <a:path w="540863" h="544171">
                <a:moveTo>
                  <a:pt x="0" y="0"/>
                </a:moveTo>
                <a:lnTo>
                  <a:pt x="540863" y="0"/>
                </a:lnTo>
                <a:lnTo>
                  <a:pt x="540863" y="544171"/>
                </a:lnTo>
                <a:lnTo>
                  <a:pt x="0" y="54417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357428" t="-15011" r="-159877" b="-83136"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11" name="TextBox 11"/>
          <p:cNvSpPr txBox="1"/>
          <p:nvPr/>
        </p:nvSpPr>
        <p:spPr>
          <a:xfrm>
            <a:off x="3078740" y="1641802"/>
            <a:ext cx="205835" cy="3480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66"/>
              </a:lnSpc>
              <a:spcBef>
                <a:spcPct val="0"/>
              </a:spcBef>
            </a:pPr>
            <a:r>
              <a:rPr lang="en-US" sz="2047">
                <a:solidFill>
                  <a:srgbClr val="FEFEFE"/>
                </a:solidFill>
                <a:latin typeface="Monotype Corsiva"/>
                <a:ea typeface="Monotype Corsiva"/>
                <a:cs typeface="Monotype Corsiva"/>
                <a:sym typeface="Monotype Corsiva"/>
              </a:rPr>
              <a:t>1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568287" y="1223654"/>
            <a:ext cx="613505" cy="3480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66"/>
              </a:lnSpc>
              <a:spcBef>
                <a:spcPct val="0"/>
              </a:spcBef>
            </a:pPr>
            <a:r>
              <a:rPr lang="en-US" sz="2047">
                <a:solidFill>
                  <a:srgbClr val="000000"/>
                </a:solidFill>
                <a:latin typeface="Monotype Corsiva"/>
                <a:ea typeface="Monotype Corsiva"/>
                <a:cs typeface="Monotype Corsiva"/>
                <a:sym typeface="Monotype Corsiva"/>
              </a:rPr>
              <a:t>Altura</a:t>
            </a:r>
          </a:p>
        </p:txBody>
      </p:sp>
      <p:sp>
        <p:nvSpPr>
          <p:cNvPr id="13" name="Freeform 13"/>
          <p:cNvSpPr/>
          <p:nvPr/>
        </p:nvSpPr>
        <p:spPr>
          <a:xfrm>
            <a:off x="4602637" y="1562789"/>
            <a:ext cx="540863" cy="544171"/>
          </a:xfrm>
          <a:custGeom>
            <a:avLst/>
            <a:gdLst/>
            <a:ahLst/>
            <a:cxnLst/>
            <a:rect l="l" t="t" r="r" b="b"/>
            <a:pathLst>
              <a:path w="540863" h="544171">
                <a:moveTo>
                  <a:pt x="0" y="0"/>
                </a:moveTo>
                <a:lnTo>
                  <a:pt x="540863" y="0"/>
                </a:lnTo>
                <a:lnTo>
                  <a:pt x="540863" y="544171"/>
                </a:lnTo>
                <a:lnTo>
                  <a:pt x="0" y="54417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357428" t="-15011" r="-159877" b="-83136"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14" name="TextBox 14"/>
          <p:cNvSpPr txBox="1"/>
          <p:nvPr/>
        </p:nvSpPr>
        <p:spPr>
          <a:xfrm>
            <a:off x="4660020" y="1641802"/>
            <a:ext cx="421362" cy="3480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66"/>
              </a:lnSpc>
              <a:spcBef>
                <a:spcPct val="0"/>
              </a:spcBef>
            </a:pPr>
            <a:r>
              <a:rPr lang="en-US" sz="2047">
                <a:solidFill>
                  <a:srgbClr val="FEFEFE"/>
                </a:solidFill>
                <a:latin typeface="Monotype Corsiva"/>
                <a:ea typeface="Monotype Corsiva"/>
                <a:cs typeface="Monotype Corsiva"/>
                <a:sym typeface="Monotype Corsiva"/>
              </a:rPr>
              <a:t>1.73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234126" y="1223654"/>
            <a:ext cx="499205" cy="3480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66"/>
              </a:lnSpc>
              <a:spcBef>
                <a:spcPct val="0"/>
              </a:spcBef>
            </a:pPr>
            <a:r>
              <a:rPr lang="en-US" sz="2047">
                <a:solidFill>
                  <a:srgbClr val="000000"/>
                </a:solidFill>
                <a:latin typeface="Monotype Corsiva"/>
                <a:ea typeface="Monotype Corsiva"/>
                <a:cs typeface="Monotype Corsiva"/>
                <a:sym typeface="Monotype Corsiva"/>
              </a:rPr>
              <a:t>Edad</a:t>
            </a:r>
          </a:p>
        </p:txBody>
      </p:sp>
      <p:sp>
        <p:nvSpPr>
          <p:cNvPr id="16" name="Freeform 16"/>
          <p:cNvSpPr/>
          <p:nvPr/>
        </p:nvSpPr>
        <p:spPr>
          <a:xfrm>
            <a:off x="6213298" y="1562789"/>
            <a:ext cx="540863" cy="544171"/>
          </a:xfrm>
          <a:custGeom>
            <a:avLst/>
            <a:gdLst/>
            <a:ahLst/>
            <a:cxnLst/>
            <a:rect l="l" t="t" r="r" b="b"/>
            <a:pathLst>
              <a:path w="540863" h="544171">
                <a:moveTo>
                  <a:pt x="0" y="0"/>
                </a:moveTo>
                <a:lnTo>
                  <a:pt x="540862" y="0"/>
                </a:lnTo>
                <a:lnTo>
                  <a:pt x="540862" y="544171"/>
                </a:lnTo>
                <a:lnTo>
                  <a:pt x="0" y="54417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357428" t="-15011" r="-159877" b="-83136"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17" name="TextBox 17"/>
          <p:cNvSpPr txBox="1"/>
          <p:nvPr/>
        </p:nvSpPr>
        <p:spPr>
          <a:xfrm>
            <a:off x="6359986" y="1641802"/>
            <a:ext cx="247485" cy="3480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66"/>
              </a:lnSpc>
              <a:spcBef>
                <a:spcPct val="0"/>
              </a:spcBef>
            </a:pPr>
            <a:r>
              <a:rPr lang="en-US" sz="2047">
                <a:solidFill>
                  <a:srgbClr val="FEFEFE"/>
                </a:solidFill>
                <a:latin typeface="Monotype Corsiva"/>
                <a:ea typeface="Monotype Corsiva"/>
                <a:cs typeface="Monotype Corsiva"/>
                <a:sym typeface="Monotype Corsiva"/>
              </a:rPr>
              <a:t>21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3700916" y="3369140"/>
            <a:ext cx="3789040" cy="620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64"/>
              </a:lnSpc>
            </a:pPr>
            <a:r>
              <a:rPr lang="en-US" sz="3688">
                <a:solidFill>
                  <a:srgbClr val="000000"/>
                </a:solidFill>
                <a:latin typeface="Smooch"/>
                <a:ea typeface="Smooch"/>
                <a:cs typeface="Smooch"/>
                <a:sym typeface="Smooch"/>
              </a:rPr>
              <a:t>SIGMA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2451098" y="2354158"/>
            <a:ext cx="1494029" cy="1539652"/>
            <a:chOff x="0" y="0"/>
            <a:chExt cx="393489" cy="405505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393489" cy="405505"/>
            </a:xfrm>
            <a:custGeom>
              <a:avLst/>
              <a:gdLst/>
              <a:ahLst/>
              <a:cxnLst/>
              <a:rect l="l" t="t" r="r" b="b"/>
              <a:pathLst>
                <a:path w="393489" h="405505">
                  <a:moveTo>
                    <a:pt x="0" y="0"/>
                  </a:moveTo>
                  <a:lnTo>
                    <a:pt x="393489" y="0"/>
                  </a:lnTo>
                  <a:lnTo>
                    <a:pt x="393489" y="405505"/>
                  </a:lnTo>
                  <a:lnTo>
                    <a:pt x="0" y="40550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19050"/>
              <a:ext cx="393489" cy="3864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2"/>
                </a:lnSpc>
              </a:pPr>
              <a:endParaRPr/>
            </a:p>
          </p:txBody>
        </p:sp>
      </p:grpSp>
      <p:sp>
        <p:nvSpPr>
          <p:cNvPr id="22" name="Freeform 22"/>
          <p:cNvSpPr/>
          <p:nvPr/>
        </p:nvSpPr>
        <p:spPr>
          <a:xfrm>
            <a:off x="2498331" y="2439934"/>
            <a:ext cx="1464822" cy="1482401"/>
          </a:xfrm>
          <a:custGeom>
            <a:avLst/>
            <a:gdLst/>
            <a:ahLst/>
            <a:cxnLst/>
            <a:rect l="l" t="t" r="r" b="b"/>
            <a:pathLst>
              <a:path w="1464822" h="1482401">
                <a:moveTo>
                  <a:pt x="0" y="0"/>
                </a:moveTo>
                <a:lnTo>
                  <a:pt x="1464822" y="0"/>
                </a:lnTo>
                <a:lnTo>
                  <a:pt x="1464822" y="1482401"/>
                </a:lnTo>
                <a:lnTo>
                  <a:pt x="0" y="148240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1897" t="-65550" r="-7441" b="-279"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23" name="Freeform 23"/>
          <p:cNvSpPr/>
          <p:nvPr/>
        </p:nvSpPr>
        <p:spPr>
          <a:xfrm>
            <a:off x="2396473" y="2221260"/>
            <a:ext cx="1603278" cy="1805449"/>
          </a:xfrm>
          <a:custGeom>
            <a:avLst/>
            <a:gdLst/>
            <a:ahLst/>
            <a:cxnLst/>
            <a:rect l="l" t="t" r="r" b="b"/>
            <a:pathLst>
              <a:path w="1603278" h="1805449">
                <a:moveTo>
                  <a:pt x="0" y="0"/>
                </a:moveTo>
                <a:lnTo>
                  <a:pt x="1603279" y="0"/>
                </a:lnTo>
                <a:lnTo>
                  <a:pt x="1603279" y="1805449"/>
                </a:lnTo>
                <a:lnTo>
                  <a:pt x="0" y="180544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1180" r="-1180"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24" name="Group 24"/>
          <p:cNvGrpSpPr/>
          <p:nvPr/>
        </p:nvGrpSpPr>
        <p:grpSpPr>
          <a:xfrm>
            <a:off x="4381665" y="2351613"/>
            <a:ext cx="2555945" cy="428570"/>
            <a:chOff x="0" y="0"/>
            <a:chExt cx="673171" cy="112874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673171" cy="112874"/>
            </a:xfrm>
            <a:custGeom>
              <a:avLst/>
              <a:gdLst/>
              <a:ahLst/>
              <a:cxnLst/>
              <a:rect l="l" t="t" r="r" b="b"/>
              <a:pathLst>
                <a:path w="673171" h="112874">
                  <a:moveTo>
                    <a:pt x="0" y="0"/>
                  </a:moveTo>
                  <a:lnTo>
                    <a:pt x="673171" y="0"/>
                  </a:lnTo>
                  <a:lnTo>
                    <a:pt x="673171" y="112874"/>
                  </a:lnTo>
                  <a:lnTo>
                    <a:pt x="0" y="112874"/>
                  </a:lnTo>
                  <a:close/>
                </a:path>
              </a:pathLst>
            </a:custGeom>
            <a:solidFill>
              <a:srgbClr val="171D32"/>
            </a:solidFill>
            <a:ln cap="sq">
              <a:noFill/>
              <a:prstDash val="sysDot"/>
              <a:miter/>
            </a:ln>
          </p:spPr>
          <p:txBody>
            <a:bodyPr/>
            <a:lstStyle/>
            <a:p>
              <a:endParaRPr lang="es-CO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19050"/>
              <a:ext cx="673171" cy="938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2"/>
                </a:lnSpc>
              </a:pPr>
              <a:endParaRPr/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5107604" y="2327450"/>
            <a:ext cx="946423" cy="428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48"/>
              </a:lnSpc>
            </a:pPr>
            <a:r>
              <a:rPr lang="en-US" sz="2534">
                <a:solidFill>
                  <a:srgbClr val="FFFFFF"/>
                </a:solidFill>
                <a:latin typeface="Smooch"/>
                <a:ea typeface="Smooch"/>
                <a:cs typeface="Smooch"/>
                <a:sym typeface="Smooch"/>
              </a:rPr>
              <a:t>Mateo</a:t>
            </a:r>
          </a:p>
        </p:txBody>
      </p:sp>
      <p:sp>
        <p:nvSpPr>
          <p:cNvPr id="28" name="Freeform 28"/>
          <p:cNvSpPr/>
          <p:nvPr/>
        </p:nvSpPr>
        <p:spPr>
          <a:xfrm>
            <a:off x="4314278" y="2276814"/>
            <a:ext cx="2686975" cy="566922"/>
          </a:xfrm>
          <a:custGeom>
            <a:avLst/>
            <a:gdLst/>
            <a:ahLst/>
            <a:cxnLst/>
            <a:rect l="l" t="t" r="r" b="b"/>
            <a:pathLst>
              <a:path w="2686975" h="566922">
                <a:moveTo>
                  <a:pt x="0" y="0"/>
                </a:moveTo>
                <a:lnTo>
                  <a:pt x="2686975" y="0"/>
                </a:lnTo>
                <a:lnTo>
                  <a:pt x="2686975" y="566922"/>
                </a:lnTo>
                <a:lnTo>
                  <a:pt x="0" y="56692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29" name="Group 29"/>
          <p:cNvGrpSpPr/>
          <p:nvPr/>
        </p:nvGrpSpPr>
        <p:grpSpPr>
          <a:xfrm>
            <a:off x="3700916" y="4892341"/>
            <a:ext cx="3619836" cy="379131"/>
            <a:chOff x="0" y="0"/>
            <a:chExt cx="1832941" cy="191977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1832941" cy="191977"/>
            </a:xfrm>
            <a:custGeom>
              <a:avLst/>
              <a:gdLst/>
              <a:ahLst/>
              <a:cxnLst/>
              <a:rect l="l" t="t" r="r" b="b"/>
              <a:pathLst>
                <a:path w="1832941" h="191977">
                  <a:moveTo>
                    <a:pt x="1629741" y="0"/>
                  </a:moveTo>
                  <a:cubicBezTo>
                    <a:pt x="1741965" y="0"/>
                    <a:pt x="1832941" y="42976"/>
                    <a:pt x="1832941" y="95988"/>
                  </a:cubicBezTo>
                  <a:cubicBezTo>
                    <a:pt x="1832941" y="149001"/>
                    <a:pt x="1741965" y="191977"/>
                    <a:pt x="1629741" y="191977"/>
                  </a:cubicBezTo>
                  <a:lnTo>
                    <a:pt x="203200" y="191977"/>
                  </a:lnTo>
                  <a:cubicBezTo>
                    <a:pt x="90976" y="191977"/>
                    <a:pt x="0" y="149001"/>
                    <a:pt x="0" y="95988"/>
                  </a:cubicBezTo>
                  <a:cubicBezTo>
                    <a:pt x="0" y="42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EFEFE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0" y="19050"/>
              <a:ext cx="1832941" cy="1729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2"/>
                </a:lnSpc>
              </a:pPr>
              <a:endParaRPr/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3700916" y="4892341"/>
            <a:ext cx="1929802" cy="379131"/>
            <a:chOff x="0" y="0"/>
            <a:chExt cx="977175" cy="191977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977175" cy="191977"/>
            </a:xfrm>
            <a:custGeom>
              <a:avLst/>
              <a:gdLst/>
              <a:ahLst/>
              <a:cxnLst/>
              <a:rect l="l" t="t" r="r" b="b"/>
              <a:pathLst>
                <a:path w="977175" h="191977">
                  <a:moveTo>
                    <a:pt x="773975" y="0"/>
                  </a:moveTo>
                  <a:cubicBezTo>
                    <a:pt x="886199" y="0"/>
                    <a:pt x="977175" y="42976"/>
                    <a:pt x="977175" y="95988"/>
                  </a:cubicBezTo>
                  <a:cubicBezTo>
                    <a:pt x="977175" y="149001"/>
                    <a:pt x="886199" y="191977"/>
                    <a:pt x="773975" y="191977"/>
                  </a:cubicBezTo>
                  <a:lnTo>
                    <a:pt x="203200" y="191977"/>
                  </a:lnTo>
                  <a:cubicBezTo>
                    <a:pt x="90976" y="191977"/>
                    <a:pt x="0" y="149001"/>
                    <a:pt x="0" y="95988"/>
                  </a:cubicBezTo>
                  <a:cubicBezTo>
                    <a:pt x="0" y="42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1E39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0" y="19050"/>
              <a:ext cx="977175" cy="1729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2"/>
                </a:lnSpc>
              </a:pPr>
              <a:endParaRPr/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3704982" y="4388932"/>
            <a:ext cx="3619836" cy="379585"/>
            <a:chOff x="0" y="0"/>
            <a:chExt cx="1832941" cy="192207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1832941" cy="192207"/>
            </a:xfrm>
            <a:custGeom>
              <a:avLst/>
              <a:gdLst/>
              <a:ahLst/>
              <a:cxnLst/>
              <a:rect l="l" t="t" r="r" b="b"/>
              <a:pathLst>
                <a:path w="1832941" h="192207">
                  <a:moveTo>
                    <a:pt x="1629741" y="0"/>
                  </a:moveTo>
                  <a:cubicBezTo>
                    <a:pt x="1741965" y="0"/>
                    <a:pt x="1832941" y="43027"/>
                    <a:pt x="1832941" y="96103"/>
                  </a:cubicBezTo>
                  <a:cubicBezTo>
                    <a:pt x="1832941" y="149180"/>
                    <a:pt x="1741965" y="192207"/>
                    <a:pt x="1629741" y="192207"/>
                  </a:cubicBezTo>
                  <a:lnTo>
                    <a:pt x="203200" y="192207"/>
                  </a:lnTo>
                  <a:cubicBezTo>
                    <a:pt x="90976" y="192207"/>
                    <a:pt x="0" y="149180"/>
                    <a:pt x="0" y="96103"/>
                  </a:cubicBezTo>
                  <a:cubicBezTo>
                    <a:pt x="0" y="43027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EFEFE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0" y="19050"/>
              <a:ext cx="1832941" cy="1731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2"/>
                </a:lnSpc>
              </a:pPr>
              <a:endParaRPr/>
            </a:p>
          </p:txBody>
        </p:sp>
      </p:grpSp>
      <p:grpSp>
        <p:nvGrpSpPr>
          <p:cNvPr id="38" name="Group 38"/>
          <p:cNvGrpSpPr/>
          <p:nvPr/>
        </p:nvGrpSpPr>
        <p:grpSpPr>
          <a:xfrm>
            <a:off x="3704982" y="4388932"/>
            <a:ext cx="2789636" cy="379585"/>
            <a:chOff x="0" y="0"/>
            <a:chExt cx="1412561" cy="192207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1412561" cy="192207"/>
            </a:xfrm>
            <a:custGeom>
              <a:avLst/>
              <a:gdLst/>
              <a:ahLst/>
              <a:cxnLst/>
              <a:rect l="l" t="t" r="r" b="b"/>
              <a:pathLst>
                <a:path w="1412561" h="192207">
                  <a:moveTo>
                    <a:pt x="1209361" y="0"/>
                  </a:moveTo>
                  <a:cubicBezTo>
                    <a:pt x="1321585" y="0"/>
                    <a:pt x="1412561" y="43027"/>
                    <a:pt x="1412561" y="96103"/>
                  </a:cubicBezTo>
                  <a:cubicBezTo>
                    <a:pt x="1412561" y="149180"/>
                    <a:pt x="1321585" y="192207"/>
                    <a:pt x="1209361" y="192207"/>
                  </a:cubicBezTo>
                  <a:lnTo>
                    <a:pt x="203200" y="192207"/>
                  </a:lnTo>
                  <a:cubicBezTo>
                    <a:pt x="90976" y="192207"/>
                    <a:pt x="0" y="149180"/>
                    <a:pt x="0" y="96103"/>
                  </a:cubicBezTo>
                  <a:cubicBezTo>
                    <a:pt x="0" y="43027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570000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0" y="19050"/>
              <a:ext cx="1412561" cy="1731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2"/>
                </a:lnSpc>
              </a:pPr>
              <a:endParaRPr/>
            </a:p>
          </p:txBody>
        </p:sp>
      </p:grpSp>
      <p:sp>
        <p:nvSpPr>
          <p:cNvPr id="41" name="TextBox 41"/>
          <p:cNvSpPr txBox="1"/>
          <p:nvPr/>
        </p:nvSpPr>
        <p:spPr>
          <a:xfrm>
            <a:off x="2480411" y="4258989"/>
            <a:ext cx="637622" cy="5698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53"/>
              </a:lnSpc>
              <a:spcBef>
                <a:spcPct val="0"/>
              </a:spcBef>
            </a:pPr>
            <a:r>
              <a:rPr lang="en-US" sz="3323">
                <a:solidFill>
                  <a:srgbClr val="000000"/>
                </a:solidFill>
                <a:latin typeface="Monotype Corsiva"/>
                <a:ea typeface="Monotype Corsiva"/>
                <a:cs typeface="Monotype Corsiva"/>
                <a:sym typeface="Monotype Corsiva"/>
              </a:rPr>
              <a:t>HP: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2420650" y="4742346"/>
            <a:ext cx="697383" cy="5698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53"/>
              </a:lnSpc>
              <a:spcBef>
                <a:spcPct val="0"/>
              </a:spcBef>
            </a:pPr>
            <a:r>
              <a:rPr lang="en-US" sz="3323">
                <a:solidFill>
                  <a:srgbClr val="000000"/>
                </a:solidFill>
                <a:latin typeface="Monotype Corsiva"/>
                <a:ea typeface="Monotype Corsiva"/>
                <a:cs typeface="Monotype Corsiva"/>
                <a:sym typeface="Monotype Corsiva"/>
              </a:rPr>
              <a:t>Mp: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3100499" y="4258989"/>
            <a:ext cx="515039" cy="572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53"/>
              </a:lnSpc>
              <a:spcBef>
                <a:spcPct val="0"/>
              </a:spcBef>
            </a:pPr>
            <a:r>
              <a:rPr lang="en-US" sz="3324">
                <a:solidFill>
                  <a:srgbClr val="000000"/>
                </a:solidFill>
                <a:latin typeface="Monotype Corsiva"/>
                <a:ea typeface="Monotype Corsiva"/>
                <a:cs typeface="Monotype Corsiva"/>
                <a:sym typeface="Monotype Corsiva"/>
              </a:rPr>
              <a:t>17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3078740" y="4762172"/>
            <a:ext cx="515039" cy="572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53"/>
              </a:lnSpc>
              <a:spcBef>
                <a:spcPct val="0"/>
              </a:spcBef>
            </a:pPr>
            <a:r>
              <a:rPr lang="en-US" sz="3324">
                <a:solidFill>
                  <a:srgbClr val="000000"/>
                </a:solidFill>
                <a:latin typeface="Monotype Corsiva"/>
                <a:ea typeface="Monotype Corsiva"/>
                <a:cs typeface="Monotype Corsiva"/>
                <a:sym typeface="Monotype Corsiva"/>
              </a:rPr>
              <a:t>10</a:t>
            </a:r>
          </a:p>
        </p:txBody>
      </p:sp>
      <p:grpSp>
        <p:nvGrpSpPr>
          <p:cNvPr id="45" name="Group 45"/>
          <p:cNvGrpSpPr/>
          <p:nvPr/>
        </p:nvGrpSpPr>
        <p:grpSpPr>
          <a:xfrm>
            <a:off x="4466749" y="8440190"/>
            <a:ext cx="726788" cy="700521"/>
            <a:chOff x="0" y="0"/>
            <a:chExt cx="914597" cy="881542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914597" cy="881542"/>
            </a:xfrm>
            <a:custGeom>
              <a:avLst/>
              <a:gdLst/>
              <a:ahLst/>
              <a:cxnLst/>
              <a:rect l="l" t="t" r="r" b="b"/>
              <a:pathLst>
                <a:path w="914597" h="881542">
                  <a:moveTo>
                    <a:pt x="457298" y="0"/>
                  </a:moveTo>
                  <a:cubicBezTo>
                    <a:pt x="204739" y="0"/>
                    <a:pt x="0" y="197340"/>
                    <a:pt x="0" y="440771"/>
                  </a:cubicBezTo>
                  <a:cubicBezTo>
                    <a:pt x="0" y="684202"/>
                    <a:pt x="204739" y="881542"/>
                    <a:pt x="457298" y="881542"/>
                  </a:cubicBezTo>
                  <a:cubicBezTo>
                    <a:pt x="709857" y="881542"/>
                    <a:pt x="914597" y="684202"/>
                    <a:pt x="914597" y="440771"/>
                  </a:cubicBezTo>
                  <a:cubicBezTo>
                    <a:pt x="914597" y="197340"/>
                    <a:pt x="709857" y="0"/>
                    <a:pt x="45729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s-CO"/>
            </a:p>
          </p:txBody>
        </p:sp>
        <p:sp>
          <p:nvSpPr>
            <p:cNvPr id="47" name="TextBox 47"/>
            <p:cNvSpPr txBox="1"/>
            <p:nvPr/>
          </p:nvSpPr>
          <p:spPr>
            <a:xfrm>
              <a:off x="85743" y="101695"/>
              <a:ext cx="743110" cy="6972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2"/>
                </a:lnSpc>
              </a:pPr>
              <a:endParaRPr/>
            </a:p>
          </p:txBody>
        </p:sp>
      </p:grpSp>
      <p:grpSp>
        <p:nvGrpSpPr>
          <p:cNvPr id="48" name="Group 48"/>
          <p:cNvGrpSpPr/>
          <p:nvPr/>
        </p:nvGrpSpPr>
        <p:grpSpPr>
          <a:xfrm rot="-10800000">
            <a:off x="2500083" y="8304135"/>
            <a:ext cx="1200834" cy="870866"/>
            <a:chOff x="0" y="0"/>
            <a:chExt cx="635000" cy="460513"/>
          </a:xfrm>
        </p:grpSpPr>
        <p:sp>
          <p:nvSpPr>
            <p:cNvPr id="49" name="Freeform 49"/>
            <p:cNvSpPr/>
            <p:nvPr/>
          </p:nvSpPr>
          <p:spPr>
            <a:xfrm>
              <a:off x="0" y="0"/>
              <a:ext cx="635000" cy="460513"/>
            </a:xfrm>
            <a:custGeom>
              <a:avLst/>
              <a:gdLst/>
              <a:ahLst/>
              <a:cxnLst/>
              <a:rect l="l" t="t" r="r" b="b"/>
              <a:pathLst>
                <a:path w="635000" h="460513">
                  <a:moveTo>
                    <a:pt x="635000" y="0"/>
                  </a:moveTo>
                  <a:lnTo>
                    <a:pt x="635000" y="346213"/>
                  </a:lnTo>
                  <a:lnTo>
                    <a:pt x="317500" y="460513"/>
                  </a:lnTo>
                  <a:lnTo>
                    <a:pt x="0" y="346213"/>
                  </a:lnTo>
                  <a:lnTo>
                    <a:pt x="0" y="0"/>
                  </a:lnTo>
                  <a:lnTo>
                    <a:pt x="635000" y="0"/>
                  </a:lnTo>
                  <a:close/>
                </a:path>
              </a:pathLst>
            </a:custGeom>
            <a:solidFill>
              <a:srgbClr val="737373">
                <a:alpha val="71765"/>
              </a:srgbClr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50" name="TextBox 50"/>
            <p:cNvSpPr txBox="1"/>
            <p:nvPr/>
          </p:nvSpPr>
          <p:spPr>
            <a:xfrm>
              <a:off x="0" y="19050"/>
              <a:ext cx="635000" cy="3271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2"/>
                </a:lnSpc>
              </a:pPr>
              <a:endParaRPr/>
            </a:p>
          </p:txBody>
        </p:sp>
      </p:grpSp>
      <p:sp>
        <p:nvSpPr>
          <p:cNvPr id="51" name="Freeform 51"/>
          <p:cNvSpPr/>
          <p:nvPr/>
        </p:nvSpPr>
        <p:spPr>
          <a:xfrm>
            <a:off x="2762330" y="8452281"/>
            <a:ext cx="676339" cy="676339"/>
          </a:xfrm>
          <a:custGeom>
            <a:avLst/>
            <a:gdLst/>
            <a:ahLst/>
            <a:cxnLst/>
            <a:rect l="l" t="t" r="r" b="b"/>
            <a:pathLst>
              <a:path w="676339" h="676339">
                <a:moveTo>
                  <a:pt x="0" y="0"/>
                </a:moveTo>
                <a:lnTo>
                  <a:pt x="676339" y="0"/>
                </a:lnTo>
                <a:lnTo>
                  <a:pt x="676339" y="676338"/>
                </a:lnTo>
                <a:lnTo>
                  <a:pt x="0" y="67633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pic>
        <p:nvPicPr>
          <p:cNvPr id="52" name="Picture 52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4567240" y="8508232"/>
            <a:ext cx="606921" cy="564437"/>
          </a:xfrm>
          <a:prstGeom prst="rect">
            <a:avLst/>
          </a:prstGeom>
        </p:spPr>
      </p:pic>
      <p:sp>
        <p:nvSpPr>
          <p:cNvPr id="53" name="Freeform 53"/>
          <p:cNvSpPr/>
          <p:nvPr/>
        </p:nvSpPr>
        <p:spPr>
          <a:xfrm>
            <a:off x="6296510" y="8593676"/>
            <a:ext cx="374438" cy="417730"/>
          </a:xfrm>
          <a:custGeom>
            <a:avLst/>
            <a:gdLst/>
            <a:ahLst/>
            <a:cxnLst/>
            <a:rect l="l" t="t" r="r" b="b"/>
            <a:pathLst>
              <a:path w="374438" h="417730">
                <a:moveTo>
                  <a:pt x="0" y="0"/>
                </a:moveTo>
                <a:lnTo>
                  <a:pt x="374438" y="0"/>
                </a:lnTo>
                <a:lnTo>
                  <a:pt x="374438" y="417730"/>
                </a:lnTo>
                <a:lnTo>
                  <a:pt x="0" y="41773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54" name="Group 54"/>
          <p:cNvGrpSpPr/>
          <p:nvPr/>
        </p:nvGrpSpPr>
        <p:grpSpPr>
          <a:xfrm>
            <a:off x="6120335" y="8452281"/>
            <a:ext cx="726788" cy="700521"/>
            <a:chOff x="0" y="0"/>
            <a:chExt cx="914597" cy="881542"/>
          </a:xfrm>
        </p:grpSpPr>
        <p:sp>
          <p:nvSpPr>
            <p:cNvPr id="55" name="Freeform 55"/>
            <p:cNvSpPr/>
            <p:nvPr/>
          </p:nvSpPr>
          <p:spPr>
            <a:xfrm>
              <a:off x="0" y="0"/>
              <a:ext cx="914597" cy="881542"/>
            </a:xfrm>
            <a:custGeom>
              <a:avLst/>
              <a:gdLst/>
              <a:ahLst/>
              <a:cxnLst/>
              <a:rect l="l" t="t" r="r" b="b"/>
              <a:pathLst>
                <a:path w="914597" h="881542">
                  <a:moveTo>
                    <a:pt x="457298" y="0"/>
                  </a:moveTo>
                  <a:cubicBezTo>
                    <a:pt x="204739" y="0"/>
                    <a:pt x="0" y="197340"/>
                    <a:pt x="0" y="440771"/>
                  </a:cubicBezTo>
                  <a:cubicBezTo>
                    <a:pt x="0" y="684202"/>
                    <a:pt x="204739" y="881542"/>
                    <a:pt x="457298" y="881542"/>
                  </a:cubicBezTo>
                  <a:cubicBezTo>
                    <a:pt x="709857" y="881542"/>
                    <a:pt x="914597" y="684202"/>
                    <a:pt x="914597" y="440771"/>
                  </a:cubicBezTo>
                  <a:cubicBezTo>
                    <a:pt x="914597" y="197340"/>
                    <a:pt x="709857" y="0"/>
                    <a:pt x="45729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s-CO"/>
            </a:p>
          </p:txBody>
        </p:sp>
        <p:sp>
          <p:nvSpPr>
            <p:cNvPr id="56" name="TextBox 56"/>
            <p:cNvSpPr txBox="1"/>
            <p:nvPr/>
          </p:nvSpPr>
          <p:spPr>
            <a:xfrm>
              <a:off x="85743" y="101695"/>
              <a:ext cx="743110" cy="6972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2"/>
                </a:lnSpc>
              </a:pPr>
              <a:endParaRPr/>
            </a:p>
          </p:txBody>
        </p:sp>
      </p:grpSp>
      <p:sp>
        <p:nvSpPr>
          <p:cNvPr id="57" name="Freeform 57"/>
          <p:cNvSpPr/>
          <p:nvPr/>
        </p:nvSpPr>
        <p:spPr>
          <a:xfrm>
            <a:off x="2728479" y="8452281"/>
            <a:ext cx="700521" cy="700521"/>
          </a:xfrm>
          <a:custGeom>
            <a:avLst/>
            <a:gdLst/>
            <a:ahLst/>
            <a:cxnLst/>
            <a:rect l="l" t="t" r="r" b="b"/>
            <a:pathLst>
              <a:path w="700521" h="700521">
                <a:moveTo>
                  <a:pt x="0" y="0"/>
                </a:moveTo>
                <a:lnTo>
                  <a:pt x="700521" y="0"/>
                </a:lnTo>
                <a:lnTo>
                  <a:pt x="700521" y="700520"/>
                </a:lnTo>
                <a:lnTo>
                  <a:pt x="0" y="70052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58" name="Group 58"/>
          <p:cNvGrpSpPr/>
          <p:nvPr/>
        </p:nvGrpSpPr>
        <p:grpSpPr>
          <a:xfrm>
            <a:off x="2748445" y="5312203"/>
            <a:ext cx="4163396" cy="2696657"/>
            <a:chOff x="0" y="0"/>
            <a:chExt cx="5551194" cy="3595543"/>
          </a:xfrm>
        </p:grpSpPr>
        <p:sp>
          <p:nvSpPr>
            <p:cNvPr id="59" name="TextBox 59"/>
            <p:cNvSpPr txBox="1"/>
            <p:nvPr/>
          </p:nvSpPr>
          <p:spPr>
            <a:xfrm>
              <a:off x="0" y="28575"/>
              <a:ext cx="5178502" cy="7766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403"/>
                </a:lnSpc>
              </a:pPr>
              <a:r>
                <a:rPr lang="en-US" sz="4040" b="1" spc="161">
                  <a:solidFill>
                    <a:srgbClr val="000000"/>
                  </a:solidFill>
                  <a:latin typeface="Monotype Corsiva Bold"/>
                  <a:ea typeface="Monotype Corsiva Bold"/>
                  <a:cs typeface="Monotype Corsiva Bold"/>
                  <a:sym typeface="Monotype Corsiva Bold"/>
                </a:rPr>
                <a:t>BLOQUEO</a:t>
              </a:r>
            </a:p>
          </p:txBody>
        </p:sp>
        <p:sp>
          <p:nvSpPr>
            <p:cNvPr id="60" name="TextBox 60"/>
            <p:cNvSpPr txBox="1"/>
            <p:nvPr/>
          </p:nvSpPr>
          <p:spPr>
            <a:xfrm>
              <a:off x="0" y="1552571"/>
              <a:ext cx="4181984" cy="20428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83"/>
                </a:lnSpc>
              </a:pPr>
              <a:r>
                <a:rPr lang="en-US" sz="2372" spc="47">
                  <a:solidFill>
                    <a:srgbClr val="000000"/>
                  </a:solidFill>
                  <a:latin typeface="Monotype Corsiva"/>
                  <a:ea typeface="Monotype Corsiva"/>
                  <a:cs typeface="Monotype Corsiva"/>
                  <a:sym typeface="Monotype Corsiva"/>
                </a:rPr>
                <a:t>Caracteristica</a:t>
              </a:r>
            </a:p>
            <a:p>
              <a:pPr algn="l">
                <a:lnSpc>
                  <a:spcPts val="3083"/>
                </a:lnSpc>
              </a:pPr>
              <a:r>
                <a:rPr lang="en-US" sz="2372" spc="47">
                  <a:solidFill>
                    <a:srgbClr val="000000"/>
                  </a:solidFill>
                  <a:latin typeface="Monotype Corsiva"/>
                  <a:ea typeface="Monotype Corsiva"/>
                  <a:cs typeface="Monotype Corsiva"/>
                  <a:sym typeface="Monotype Corsiva"/>
                </a:rPr>
                <a:t>Bonus item</a:t>
              </a:r>
            </a:p>
            <a:p>
              <a:pPr algn="l">
                <a:lnSpc>
                  <a:spcPts val="3083"/>
                </a:lnSpc>
              </a:pPr>
              <a:r>
                <a:rPr lang="en-US" sz="2372" spc="47">
                  <a:solidFill>
                    <a:srgbClr val="000000"/>
                  </a:solidFill>
                  <a:latin typeface="Monotype Corsiva"/>
                  <a:ea typeface="Monotype Corsiva"/>
                  <a:cs typeface="Monotype Corsiva"/>
                  <a:sym typeface="Monotype Corsiva"/>
                </a:rPr>
                <a:t>Habilidad</a:t>
              </a:r>
            </a:p>
            <a:p>
              <a:pPr algn="l">
                <a:lnSpc>
                  <a:spcPts val="3083"/>
                </a:lnSpc>
              </a:pPr>
              <a:r>
                <a:rPr lang="en-US" sz="2372" spc="47">
                  <a:solidFill>
                    <a:srgbClr val="000000"/>
                  </a:solidFill>
                  <a:latin typeface="Monotype Corsiva"/>
                  <a:ea typeface="Monotype Corsiva"/>
                  <a:cs typeface="Monotype Corsiva"/>
                  <a:sym typeface="Monotype Corsiva"/>
                </a:rPr>
                <a:t>Total</a:t>
              </a:r>
            </a:p>
          </p:txBody>
        </p:sp>
        <p:sp>
          <p:nvSpPr>
            <p:cNvPr id="61" name="TextBox 61"/>
            <p:cNvSpPr txBox="1"/>
            <p:nvPr/>
          </p:nvSpPr>
          <p:spPr>
            <a:xfrm>
              <a:off x="4405394" y="1552571"/>
              <a:ext cx="1145801" cy="204297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075"/>
                </a:lnSpc>
              </a:pPr>
              <a:r>
                <a:rPr lang="en-US" sz="2365" spc="47">
                  <a:solidFill>
                    <a:srgbClr val="000000"/>
                  </a:solidFill>
                  <a:latin typeface="Monotype Corsiva"/>
                  <a:ea typeface="Monotype Corsiva"/>
                  <a:cs typeface="Monotype Corsiva"/>
                  <a:sym typeface="Monotype Corsiva"/>
                </a:rPr>
                <a:t>10</a:t>
              </a:r>
            </a:p>
            <a:p>
              <a:pPr algn="r">
                <a:lnSpc>
                  <a:spcPts val="3075"/>
                </a:lnSpc>
              </a:pPr>
              <a:r>
                <a:rPr lang="en-US" sz="2365" spc="47">
                  <a:solidFill>
                    <a:srgbClr val="000000"/>
                  </a:solidFill>
                  <a:latin typeface="Monotype Corsiva"/>
                  <a:ea typeface="Monotype Corsiva"/>
                  <a:cs typeface="Monotype Corsiva"/>
                  <a:sym typeface="Monotype Corsiva"/>
                </a:rPr>
                <a:t>1</a:t>
              </a:r>
            </a:p>
            <a:p>
              <a:pPr algn="r">
                <a:lnSpc>
                  <a:spcPts val="3075"/>
                </a:lnSpc>
              </a:pPr>
              <a:r>
                <a:rPr lang="en-US" sz="2365" spc="47">
                  <a:solidFill>
                    <a:srgbClr val="000000"/>
                  </a:solidFill>
                  <a:latin typeface="Monotype Corsiva"/>
                  <a:ea typeface="Monotype Corsiva"/>
                  <a:cs typeface="Monotype Corsiva"/>
                  <a:sym typeface="Monotype Corsiva"/>
                </a:rPr>
                <a:t>0</a:t>
              </a:r>
            </a:p>
            <a:p>
              <a:pPr algn="r">
                <a:lnSpc>
                  <a:spcPts val="3075"/>
                </a:lnSpc>
              </a:pPr>
              <a:r>
                <a:rPr lang="en-US" sz="2365" spc="47">
                  <a:solidFill>
                    <a:srgbClr val="000000"/>
                  </a:solidFill>
                  <a:latin typeface="Monotype Corsiva"/>
                  <a:ea typeface="Monotype Corsiva"/>
                  <a:cs typeface="Monotype Corsiva"/>
                  <a:sym typeface="Monotype Corsiva"/>
                </a:rPr>
                <a:t>11</a:t>
              </a:r>
            </a:p>
          </p:txBody>
        </p:sp>
        <p:sp>
          <p:nvSpPr>
            <p:cNvPr id="62" name="AutoShape 62"/>
            <p:cNvSpPr/>
            <p:nvPr/>
          </p:nvSpPr>
          <p:spPr>
            <a:xfrm>
              <a:off x="0" y="948774"/>
              <a:ext cx="5524598" cy="16035"/>
            </a:xfrm>
            <a:prstGeom prst="rect">
              <a:avLst/>
            </a:prstGeom>
            <a:solidFill>
              <a:srgbClr val="000000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63" name="AutoShape 63"/>
            <p:cNvSpPr/>
            <p:nvPr/>
          </p:nvSpPr>
          <p:spPr>
            <a:xfrm>
              <a:off x="0" y="1914996"/>
              <a:ext cx="5524598" cy="16035"/>
            </a:xfrm>
            <a:prstGeom prst="rect">
              <a:avLst/>
            </a:prstGeom>
            <a:solidFill>
              <a:srgbClr val="000000">
                <a:alpha val="51765"/>
              </a:srgbClr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64" name="AutoShape 64"/>
            <p:cNvSpPr/>
            <p:nvPr/>
          </p:nvSpPr>
          <p:spPr>
            <a:xfrm>
              <a:off x="0" y="2469534"/>
              <a:ext cx="5524598" cy="16035"/>
            </a:xfrm>
            <a:prstGeom prst="rect">
              <a:avLst/>
            </a:prstGeom>
            <a:solidFill>
              <a:srgbClr val="000000">
                <a:alpha val="51765"/>
              </a:srgbClr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65" name="AutoShape 65"/>
            <p:cNvSpPr/>
            <p:nvPr/>
          </p:nvSpPr>
          <p:spPr>
            <a:xfrm>
              <a:off x="0" y="2947821"/>
              <a:ext cx="5524598" cy="16035"/>
            </a:xfrm>
            <a:prstGeom prst="rect">
              <a:avLst/>
            </a:prstGeom>
            <a:solidFill>
              <a:srgbClr val="000000">
                <a:alpha val="51765"/>
              </a:srgbClr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66" name="AutoShape 66"/>
            <p:cNvSpPr/>
            <p:nvPr/>
          </p:nvSpPr>
          <p:spPr>
            <a:xfrm>
              <a:off x="0" y="3451790"/>
              <a:ext cx="5524598" cy="16035"/>
            </a:xfrm>
            <a:prstGeom prst="rect">
              <a:avLst/>
            </a:prstGeom>
            <a:solidFill>
              <a:srgbClr val="000000">
                <a:alpha val="51765"/>
              </a:srgbClr>
            </a:solidFill>
          </p:spPr>
          <p:txBody>
            <a:bodyPr/>
            <a:lstStyle/>
            <a:p>
              <a:endParaRPr lang="es-CO"/>
            </a:p>
          </p:txBody>
        </p:sp>
      </p:grpSp>
      <p:sp>
        <p:nvSpPr>
          <p:cNvPr id="67" name="TextBox 67">
            <a:hlinkClick r:id="rId17" action="ppaction://hlinksldjump"/>
          </p:cNvPr>
          <p:cNvSpPr txBox="1"/>
          <p:nvPr/>
        </p:nvSpPr>
        <p:spPr>
          <a:xfrm>
            <a:off x="2411385" y="6679581"/>
            <a:ext cx="157162" cy="392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94"/>
              </a:lnSpc>
              <a:spcBef>
                <a:spcPct val="0"/>
              </a:spcBef>
            </a:pPr>
            <a:r>
              <a:rPr lang="en-US" sz="2838" spc="113" dirty="0">
                <a:solidFill>
                  <a:srgbClr val="000000"/>
                </a:solidFill>
                <a:latin typeface="Chau Philomene"/>
                <a:ea typeface="Chau Philomene"/>
                <a:cs typeface="Chau Philomene"/>
                <a:sym typeface="Chau Philomene"/>
              </a:rPr>
              <a:t>&lt;</a:t>
            </a:r>
          </a:p>
        </p:txBody>
      </p:sp>
      <p:pic>
        <p:nvPicPr>
          <p:cNvPr id="68" name="Imagen 67">
            <a:hlinkClick r:id="rId18" action="ppaction://hlinksldjump"/>
            <a:extLst>
              <a:ext uri="{FF2B5EF4-FFF2-40B4-BE49-F238E27FC236}">
                <a16:creationId xmlns:a16="http://schemas.microsoft.com/office/drawing/2014/main" id="{BBD73E04-8AE4-CD26-045E-6147E2663083}"/>
              </a:ext>
            </a:extLst>
          </p:cNvPr>
          <p:cNvPicPr>
            <a:picLocks noChangeAspect="1"/>
          </p:cNvPicPr>
          <p:nvPr/>
        </p:nvPicPr>
        <p:blipFill>
          <a:blip r:embed="rId19">
            <a:alphaModFix amt="5000"/>
          </a:blip>
          <a:stretch>
            <a:fillRect/>
          </a:stretch>
        </p:blipFill>
        <p:spPr>
          <a:xfrm>
            <a:off x="2498191" y="8303197"/>
            <a:ext cx="1201016" cy="871804"/>
          </a:xfrm>
          <a:prstGeom prst="rect">
            <a:avLst/>
          </a:prstGeom>
        </p:spPr>
      </p:pic>
      <p:pic>
        <p:nvPicPr>
          <p:cNvPr id="69" name="Imagen 68">
            <a:hlinkClick r:id="rId20" action="ppaction://hlinksldjump"/>
            <a:extLst>
              <a:ext uri="{FF2B5EF4-FFF2-40B4-BE49-F238E27FC236}">
                <a16:creationId xmlns:a16="http://schemas.microsoft.com/office/drawing/2014/main" id="{798FB09F-E4D8-8CD6-B240-CE09C78E5E97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457996" y="8432227"/>
            <a:ext cx="749873" cy="731583"/>
          </a:xfrm>
          <a:prstGeom prst="rect">
            <a:avLst/>
          </a:prstGeom>
        </p:spPr>
      </p:pic>
      <p:pic>
        <p:nvPicPr>
          <p:cNvPr id="70" name="Imagen 69">
            <a:hlinkClick r:id="rId22" action="ppaction://hlinksldjump"/>
            <a:extLst>
              <a:ext uri="{FF2B5EF4-FFF2-40B4-BE49-F238E27FC236}">
                <a16:creationId xmlns:a16="http://schemas.microsoft.com/office/drawing/2014/main" id="{FBB696DD-A510-F5A1-35A6-6852188A75D0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113222" y="8463838"/>
            <a:ext cx="749873" cy="73158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EFE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084516" y="583603"/>
            <a:ext cx="5581047" cy="8674697"/>
          </a:xfrm>
          <a:custGeom>
            <a:avLst/>
            <a:gdLst/>
            <a:ahLst/>
            <a:cxnLst/>
            <a:rect l="l" t="t" r="r" b="b"/>
            <a:pathLst>
              <a:path w="5581047" h="8674697">
                <a:moveTo>
                  <a:pt x="0" y="0"/>
                </a:moveTo>
                <a:lnTo>
                  <a:pt x="5581047" y="0"/>
                </a:lnTo>
                <a:lnTo>
                  <a:pt x="5581047" y="8674697"/>
                </a:lnTo>
                <a:lnTo>
                  <a:pt x="0" y="86746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495" t="-1243" r="-9432" b="-1243"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3" name="Group 3"/>
          <p:cNvGrpSpPr/>
          <p:nvPr/>
        </p:nvGrpSpPr>
        <p:grpSpPr>
          <a:xfrm rot="-10800000">
            <a:off x="4324753" y="8387434"/>
            <a:ext cx="1200834" cy="870866"/>
            <a:chOff x="0" y="0"/>
            <a:chExt cx="635000" cy="46051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" cy="460513"/>
            </a:xfrm>
            <a:custGeom>
              <a:avLst/>
              <a:gdLst/>
              <a:ahLst/>
              <a:cxnLst/>
              <a:rect l="l" t="t" r="r" b="b"/>
              <a:pathLst>
                <a:path w="635000" h="460513">
                  <a:moveTo>
                    <a:pt x="635000" y="0"/>
                  </a:moveTo>
                  <a:lnTo>
                    <a:pt x="635000" y="346213"/>
                  </a:lnTo>
                  <a:lnTo>
                    <a:pt x="317500" y="460513"/>
                  </a:lnTo>
                  <a:lnTo>
                    <a:pt x="0" y="346213"/>
                  </a:lnTo>
                  <a:lnTo>
                    <a:pt x="0" y="0"/>
                  </a:lnTo>
                  <a:lnTo>
                    <a:pt x="635000" y="0"/>
                  </a:lnTo>
                  <a:close/>
                </a:path>
              </a:pathLst>
            </a:custGeom>
            <a:solidFill>
              <a:srgbClr val="737373">
                <a:alpha val="71765"/>
              </a:srgbClr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9050"/>
              <a:ext cx="635000" cy="3271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2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4150612" y="9305832"/>
            <a:ext cx="1480107" cy="856553"/>
            <a:chOff x="0" y="0"/>
            <a:chExt cx="389822" cy="22559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89822" cy="225594"/>
            </a:xfrm>
            <a:custGeom>
              <a:avLst/>
              <a:gdLst/>
              <a:ahLst/>
              <a:cxnLst/>
              <a:rect l="l" t="t" r="r" b="b"/>
              <a:pathLst>
                <a:path w="389822" h="225594">
                  <a:moveTo>
                    <a:pt x="112797" y="0"/>
                  </a:moveTo>
                  <a:lnTo>
                    <a:pt x="277025" y="0"/>
                  </a:lnTo>
                  <a:cubicBezTo>
                    <a:pt x="306941" y="0"/>
                    <a:pt x="335631" y="11884"/>
                    <a:pt x="356785" y="33038"/>
                  </a:cubicBezTo>
                  <a:cubicBezTo>
                    <a:pt x="377938" y="54191"/>
                    <a:pt x="389822" y="82881"/>
                    <a:pt x="389822" y="112797"/>
                  </a:cubicBezTo>
                  <a:lnTo>
                    <a:pt x="389822" y="112797"/>
                  </a:lnTo>
                  <a:cubicBezTo>
                    <a:pt x="389822" y="175093"/>
                    <a:pt x="339321" y="225594"/>
                    <a:pt x="277025" y="225594"/>
                  </a:cubicBezTo>
                  <a:lnTo>
                    <a:pt x="112797" y="225594"/>
                  </a:lnTo>
                  <a:cubicBezTo>
                    <a:pt x="50501" y="225594"/>
                    <a:pt x="0" y="175093"/>
                    <a:pt x="0" y="112797"/>
                  </a:cubicBezTo>
                  <a:lnTo>
                    <a:pt x="0" y="112797"/>
                  </a:lnTo>
                  <a:cubicBezTo>
                    <a:pt x="0" y="50501"/>
                    <a:pt x="50501" y="0"/>
                    <a:pt x="112797" y="0"/>
                  </a:cubicBezTo>
                  <a:close/>
                </a:path>
              </a:pathLst>
            </a:custGeom>
            <a:solidFill>
              <a:srgbClr val="FEFEFE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19050"/>
              <a:ext cx="389822" cy="2065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2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2084516" y="-46917"/>
            <a:ext cx="5581047" cy="10287000"/>
          </a:xfrm>
          <a:custGeom>
            <a:avLst/>
            <a:gdLst/>
            <a:ahLst/>
            <a:cxnLst/>
            <a:rect l="l" t="t" r="r" b="b"/>
            <a:pathLst>
              <a:path w="5581047" h="10287000">
                <a:moveTo>
                  <a:pt x="0" y="0"/>
                </a:moveTo>
                <a:lnTo>
                  <a:pt x="5581047" y="0"/>
                </a:lnTo>
                <a:lnTo>
                  <a:pt x="5581047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10" name="TextBox 10"/>
          <p:cNvSpPr txBox="1"/>
          <p:nvPr/>
        </p:nvSpPr>
        <p:spPr>
          <a:xfrm>
            <a:off x="2066210" y="1214324"/>
            <a:ext cx="5527866" cy="620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64"/>
              </a:lnSpc>
            </a:pPr>
            <a:r>
              <a:rPr lang="en-US" sz="3688">
                <a:solidFill>
                  <a:srgbClr val="000000"/>
                </a:solidFill>
                <a:latin typeface="Smooch"/>
                <a:ea typeface="Smooch"/>
                <a:cs typeface="Smooch"/>
                <a:sym typeface="Smooch"/>
              </a:rPr>
              <a:t>SIGMA</a:t>
            </a:r>
          </a:p>
        </p:txBody>
      </p:sp>
      <p:sp>
        <p:nvSpPr>
          <p:cNvPr id="11" name="Freeform 11"/>
          <p:cNvSpPr/>
          <p:nvPr/>
        </p:nvSpPr>
        <p:spPr>
          <a:xfrm>
            <a:off x="1592682" y="1557999"/>
            <a:ext cx="6474922" cy="374316"/>
          </a:xfrm>
          <a:custGeom>
            <a:avLst/>
            <a:gdLst/>
            <a:ahLst/>
            <a:cxnLst/>
            <a:rect l="l" t="t" r="r" b="b"/>
            <a:pathLst>
              <a:path w="6474922" h="374316">
                <a:moveTo>
                  <a:pt x="0" y="0"/>
                </a:moveTo>
                <a:lnTo>
                  <a:pt x="6474922" y="0"/>
                </a:lnTo>
                <a:lnTo>
                  <a:pt x="6474922" y="374316"/>
                </a:lnTo>
                <a:lnTo>
                  <a:pt x="0" y="37431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1396841" b="-232958"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12" name="TextBox 12"/>
          <p:cNvSpPr txBox="1"/>
          <p:nvPr/>
        </p:nvSpPr>
        <p:spPr>
          <a:xfrm>
            <a:off x="2760008" y="524944"/>
            <a:ext cx="4330323" cy="7560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02"/>
              </a:lnSpc>
              <a:spcBef>
                <a:spcPct val="0"/>
              </a:spcBef>
            </a:pPr>
            <a:r>
              <a:rPr lang="en-US" sz="4359" b="1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Reminiscencias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2972500" y="2965877"/>
            <a:ext cx="3905338" cy="3360925"/>
            <a:chOff x="0" y="0"/>
            <a:chExt cx="5207117" cy="4481233"/>
          </a:xfrm>
        </p:grpSpPr>
        <p:sp>
          <p:nvSpPr>
            <p:cNvPr id="14" name="AutoShape 14"/>
            <p:cNvSpPr/>
            <p:nvPr/>
          </p:nvSpPr>
          <p:spPr>
            <a:xfrm>
              <a:off x="1303117" y="3183"/>
              <a:ext cx="2592556" cy="4474867"/>
            </a:xfrm>
            <a:prstGeom prst="line">
              <a:avLst/>
            </a:prstGeom>
            <a:ln w="127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s-CO"/>
            </a:p>
          </p:txBody>
        </p:sp>
        <p:sp>
          <p:nvSpPr>
            <p:cNvPr id="15" name="AutoShape 15"/>
            <p:cNvSpPr/>
            <p:nvPr/>
          </p:nvSpPr>
          <p:spPr>
            <a:xfrm flipH="1">
              <a:off x="1303117" y="3183"/>
              <a:ext cx="2592556" cy="4474867"/>
            </a:xfrm>
            <a:prstGeom prst="line">
              <a:avLst/>
            </a:prstGeom>
            <a:ln w="127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s-CO"/>
            </a:p>
          </p:txBody>
        </p:sp>
        <p:sp>
          <p:nvSpPr>
            <p:cNvPr id="16" name="AutoShape 16"/>
            <p:cNvSpPr/>
            <p:nvPr/>
          </p:nvSpPr>
          <p:spPr>
            <a:xfrm>
              <a:off x="0" y="2240617"/>
              <a:ext cx="5207117" cy="0"/>
            </a:xfrm>
            <a:prstGeom prst="line">
              <a:avLst/>
            </a:prstGeom>
            <a:ln w="127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s-CO"/>
            </a:p>
          </p:txBody>
        </p:sp>
        <p:grpSp>
          <p:nvGrpSpPr>
            <p:cNvPr id="17" name="Group 17"/>
            <p:cNvGrpSpPr/>
            <p:nvPr/>
          </p:nvGrpSpPr>
          <p:grpSpPr>
            <a:xfrm rot="5400000">
              <a:off x="366125" y="-362942"/>
              <a:ext cx="4474867" cy="5207117"/>
              <a:chOff x="0" y="0"/>
              <a:chExt cx="698500" cy="8128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6985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98500" h="812800">
                    <a:moveTo>
                      <a:pt x="349250" y="0"/>
                    </a:moveTo>
                    <a:lnTo>
                      <a:pt x="698500" y="203200"/>
                    </a:lnTo>
                    <a:lnTo>
                      <a:pt x="698500" y="609600"/>
                    </a:lnTo>
                    <a:lnTo>
                      <a:pt x="349250" y="812800"/>
                    </a:lnTo>
                    <a:lnTo>
                      <a:pt x="0" y="609600"/>
                    </a:lnTo>
                    <a:lnTo>
                      <a:pt x="0" y="203200"/>
                    </a:lnTo>
                    <a:lnTo>
                      <a:pt x="349250" y="0"/>
                    </a:lnTo>
                    <a:close/>
                  </a:path>
                </a:pathLst>
              </a:custGeom>
              <a:solidFill>
                <a:srgbClr val="737373">
                  <a:alpha val="47843"/>
                </a:srgbClr>
              </a:solidFill>
              <a:ln w="9525" cap="sq">
                <a:solidFill>
                  <a:srgbClr val="000000">
                    <a:alpha val="47843"/>
                  </a:srgbClr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19" name="TextBox 19"/>
              <p:cNvSpPr txBox="1"/>
              <p:nvPr/>
            </p:nvSpPr>
            <p:spPr>
              <a:xfrm>
                <a:off x="0" y="158750"/>
                <a:ext cx="698500" cy="5143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22"/>
                  </a:lnSpc>
                </a:pPr>
                <a:endParaRPr/>
              </a:p>
            </p:txBody>
          </p:sp>
        </p:grpSp>
        <p:grpSp>
          <p:nvGrpSpPr>
            <p:cNvPr id="20" name="Group 20"/>
            <p:cNvGrpSpPr/>
            <p:nvPr/>
          </p:nvGrpSpPr>
          <p:grpSpPr>
            <a:xfrm rot="5400000">
              <a:off x="854463" y="257923"/>
              <a:ext cx="3498191" cy="4070623"/>
              <a:chOff x="0" y="0"/>
              <a:chExt cx="698500" cy="812800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6985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98500" h="812800">
                    <a:moveTo>
                      <a:pt x="349250" y="0"/>
                    </a:moveTo>
                    <a:lnTo>
                      <a:pt x="698500" y="203200"/>
                    </a:lnTo>
                    <a:lnTo>
                      <a:pt x="698500" y="609600"/>
                    </a:lnTo>
                    <a:lnTo>
                      <a:pt x="349250" y="812800"/>
                    </a:lnTo>
                    <a:lnTo>
                      <a:pt x="0" y="609600"/>
                    </a:lnTo>
                    <a:lnTo>
                      <a:pt x="0" y="203200"/>
                    </a:lnTo>
                    <a:lnTo>
                      <a:pt x="349250" y="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000000">
                    <a:alpha val="47843"/>
                  </a:srgbClr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22" name="TextBox 22"/>
              <p:cNvSpPr txBox="1"/>
              <p:nvPr/>
            </p:nvSpPr>
            <p:spPr>
              <a:xfrm>
                <a:off x="0" y="158750"/>
                <a:ext cx="698500" cy="5143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22"/>
                  </a:lnSpc>
                </a:pPr>
                <a:endParaRPr/>
              </a:p>
            </p:txBody>
          </p:sp>
        </p:grpSp>
        <p:grpSp>
          <p:nvGrpSpPr>
            <p:cNvPr id="23" name="Group 23"/>
            <p:cNvGrpSpPr/>
            <p:nvPr/>
          </p:nvGrpSpPr>
          <p:grpSpPr>
            <a:xfrm rot="5400000">
              <a:off x="1181825" y="638853"/>
              <a:ext cx="2843467" cy="3308762"/>
              <a:chOff x="0" y="0"/>
              <a:chExt cx="698500" cy="812800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6985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98500" h="812800">
                    <a:moveTo>
                      <a:pt x="349250" y="0"/>
                    </a:moveTo>
                    <a:lnTo>
                      <a:pt x="698500" y="203200"/>
                    </a:lnTo>
                    <a:lnTo>
                      <a:pt x="698500" y="609600"/>
                    </a:lnTo>
                    <a:lnTo>
                      <a:pt x="349250" y="812800"/>
                    </a:lnTo>
                    <a:lnTo>
                      <a:pt x="0" y="609600"/>
                    </a:lnTo>
                    <a:lnTo>
                      <a:pt x="0" y="203200"/>
                    </a:lnTo>
                    <a:lnTo>
                      <a:pt x="349250" y="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000000">
                    <a:alpha val="47843"/>
                  </a:srgbClr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25" name="TextBox 25"/>
              <p:cNvSpPr txBox="1"/>
              <p:nvPr/>
            </p:nvSpPr>
            <p:spPr>
              <a:xfrm>
                <a:off x="0" y="158750"/>
                <a:ext cx="698500" cy="5143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22"/>
                  </a:lnSpc>
                </a:pPr>
                <a:endParaRPr/>
              </a:p>
            </p:txBody>
          </p:sp>
        </p:grpSp>
        <p:grpSp>
          <p:nvGrpSpPr>
            <p:cNvPr id="26" name="Group 26"/>
            <p:cNvGrpSpPr/>
            <p:nvPr/>
          </p:nvGrpSpPr>
          <p:grpSpPr>
            <a:xfrm rot="5400000">
              <a:off x="1471844" y="923713"/>
              <a:ext cx="2263429" cy="2633808"/>
              <a:chOff x="0" y="0"/>
              <a:chExt cx="698500" cy="8128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6985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98500" h="812800">
                    <a:moveTo>
                      <a:pt x="349250" y="0"/>
                    </a:moveTo>
                    <a:lnTo>
                      <a:pt x="698500" y="203200"/>
                    </a:lnTo>
                    <a:lnTo>
                      <a:pt x="698500" y="609600"/>
                    </a:lnTo>
                    <a:lnTo>
                      <a:pt x="349250" y="812800"/>
                    </a:lnTo>
                    <a:lnTo>
                      <a:pt x="0" y="609600"/>
                    </a:lnTo>
                    <a:lnTo>
                      <a:pt x="0" y="203200"/>
                    </a:lnTo>
                    <a:lnTo>
                      <a:pt x="349250" y="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000000">
                    <a:alpha val="47843"/>
                  </a:srgbClr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28" name="TextBox 28"/>
              <p:cNvSpPr txBox="1"/>
              <p:nvPr/>
            </p:nvSpPr>
            <p:spPr>
              <a:xfrm>
                <a:off x="0" y="158750"/>
                <a:ext cx="698500" cy="5143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22"/>
                  </a:lnSpc>
                </a:pPr>
                <a:endParaRPr/>
              </a:p>
            </p:txBody>
          </p:sp>
        </p:grpSp>
        <p:grpSp>
          <p:nvGrpSpPr>
            <p:cNvPr id="29" name="Group 29"/>
            <p:cNvGrpSpPr/>
            <p:nvPr/>
          </p:nvGrpSpPr>
          <p:grpSpPr>
            <a:xfrm rot="5400000">
              <a:off x="528234" y="-127399"/>
              <a:ext cx="4070027" cy="4736031"/>
              <a:chOff x="0" y="0"/>
              <a:chExt cx="698500" cy="812800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0" y="0"/>
                <a:ext cx="6985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98500" h="812800">
                    <a:moveTo>
                      <a:pt x="349250" y="0"/>
                    </a:moveTo>
                    <a:lnTo>
                      <a:pt x="698500" y="203200"/>
                    </a:lnTo>
                    <a:lnTo>
                      <a:pt x="698500" y="609600"/>
                    </a:lnTo>
                    <a:lnTo>
                      <a:pt x="349250" y="812800"/>
                    </a:lnTo>
                    <a:lnTo>
                      <a:pt x="0" y="609600"/>
                    </a:lnTo>
                    <a:lnTo>
                      <a:pt x="0" y="203200"/>
                    </a:lnTo>
                    <a:lnTo>
                      <a:pt x="349250" y="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000000">
                    <a:alpha val="47843"/>
                  </a:srgbClr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31" name="TextBox 31"/>
              <p:cNvSpPr txBox="1"/>
              <p:nvPr/>
            </p:nvSpPr>
            <p:spPr>
              <a:xfrm>
                <a:off x="0" y="158750"/>
                <a:ext cx="698500" cy="5143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22"/>
                  </a:lnSpc>
                </a:pPr>
                <a:endParaRPr/>
              </a:p>
            </p:txBody>
          </p:sp>
        </p:grpSp>
        <p:grpSp>
          <p:nvGrpSpPr>
            <p:cNvPr id="32" name="Group 32"/>
            <p:cNvGrpSpPr/>
            <p:nvPr/>
          </p:nvGrpSpPr>
          <p:grpSpPr>
            <a:xfrm rot="5400000">
              <a:off x="1753442" y="1251390"/>
              <a:ext cx="1700233" cy="1978452"/>
              <a:chOff x="0" y="0"/>
              <a:chExt cx="698500" cy="812800"/>
            </a:xfrm>
          </p:grpSpPr>
          <p:sp>
            <p:nvSpPr>
              <p:cNvPr id="33" name="Freeform 33"/>
              <p:cNvSpPr/>
              <p:nvPr/>
            </p:nvSpPr>
            <p:spPr>
              <a:xfrm>
                <a:off x="0" y="0"/>
                <a:ext cx="6985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98500" h="812800">
                    <a:moveTo>
                      <a:pt x="349250" y="0"/>
                    </a:moveTo>
                    <a:lnTo>
                      <a:pt x="698500" y="203200"/>
                    </a:lnTo>
                    <a:lnTo>
                      <a:pt x="698500" y="609600"/>
                    </a:lnTo>
                    <a:lnTo>
                      <a:pt x="349250" y="812800"/>
                    </a:lnTo>
                    <a:lnTo>
                      <a:pt x="0" y="609600"/>
                    </a:lnTo>
                    <a:lnTo>
                      <a:pt x="0" y="203200"/>
                    </a:lnTo>
                    <a:lnTo>
                      <a:pt x="349250" y="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000000">
                    <a:alpha val="47843"/>
                  </a:srgbClr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34" name="TextBox 34"/>
              <p:cNvSpPr txBox="1"/>
              <p:nvPr/>
            </p:nvSpPr>
            <p:spPr>
              <a:xfrm>
                <a:off x="0" y="158750"/>
                <a:ext cx="698500" cy="5143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22"/>
                  </a:lnSpc>
                </a:pPr>
                <a:endParaRPr/>
              </a:p>
            </p:txBody>
          </p:sp>
        </p:grpSp>
      </p:grpSp>
      <p:sp>
        <p:nvSpPr>
          <p:cNvPr id="35" name="TextBox 35"/>
          <p:cNvSpPr txBox="1"/>
          <p:nvPr/>
        </p:nvSpPr>
        <p:spPr>
          <a:xfrm>
            <a:off x="2395989" y="6705879"/>
            <a:ext cx="1939849" cy="3643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6"/>
              </a:lnSpc>
              <a:spcBef>
                <a:spcPct val="0"/>
              </a:spcBef>
            </a:pPr>
            <a:r>
              <a:rPr lang="en-US" sz="2565" b="1" spc="102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FUERZA= 10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2395988" y="7146392"/>
            <a:ext cx="2042295" cy="3214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413"/>
              </a:lnSpc>
              <a:spcBef>
                <a:spcPct val="0"/>
              </a:spcBef>
            </a:pPr>
            <a:r>
              <a:rPr lang="en-US" sz="2214" b="1" spc="88" dirty="0" err="1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DESTREZA</a:t>
            </a:r>
            <a:r>
              <a:rPr lang="en-US" sz="2214" b="1" spc="88" dirty="0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= 10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2395989" y="7596944"/>
            <a:ext cx="1984534" cy="2426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36"/>
              </a:lnSpc>
              <a:spcBef>
                <a:spcPct val="0"/>
              </a:spcBef>
            </a:pPr>
            <a:r>
              <a:rPr lang="en-US" sz="1684" b="1" spc="67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CONSTITUCION= 10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4727236" y="7533183"/>
            <a:ext cx="2239003" cy="3063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73"/>
              </a:lnSpc>
              <a:spcBef>
                <a:spcPct val="0"/>
              </a:spcBef>
            </a:pPr>
            <a:r>
              <a:rPr lang="en-US" sz="2177" b="1" spc="87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APARIENCIA= 10</a:t>
            </a:r>
          </a:p>
        </p:txBody>
      </p:sp>
      <p:grpSp>
        <p:nvGrpSpPr>
          <p:cNvPr id="39" name="Group 39"/>
          <p:cNvGrpSpPr/>
          <p:nvPr/>
        </p:nvGrpSpPr>
        <p:grpSpPr>
          <a:xfrm>
            <a:off x="4561775" y="8472607"/>
            <a:ext cx="726788" cy="700521"/>
            <a:chOff x="0" y="0"/>
            <a:chExt cx="914597" cy="881542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914597" cy="881542"/>
            </a:xfrm>
            <a:custGeom>
              <a:avLst/>
              <a:gdLst/>
              <a:ahLst/>
              <a:cxnLst/>
              <a:rect l="l" t="t" r="r" b="b"/>
              <a:pathLst>
                <a:path w="914597" h="881542">
                  <a:moveTo>
                    <a:pt x="457298" y="0"/>
                  </a:moveTo>
                  <a:cubicBezTo>
                    <a:pt x="204739" y="0"/>
                    <a:pt x="0" y="197340"/>
                    <a:pt x="0" y="440771"/>
                  </a:cubicBezTo>
                  <a:cubicBezTo>
                    <a:pt x="0" y="684202"/>
                    <a:pt x="204739" y="881542"/>
                    <a:pt x="457298" y="881542"/>
                  </a:cubicBezTo>
                  <a:cubicBezTo>
                    <a:pt x="709857" y="881542"/>
                    <a:pt x="914597" y="684202"/>
                    <a:pt x="914597" y="440771"/>
                  </a:cubicBezTo>
                  <a:cubicBezTo>
                    <a:pt x="914597" y="197340"/>
                    <a:pt x="709857" y="0"/>
                    <a:pt x="45729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s-CO"/>
            </a:p>
          </p:txBody>
        </p:sp>
        <p:sp>
          <p:nvSpPr>
            <p:cNvPr id="41" name="TextBox 41"/>
            <p:cNvSpPr txBox="1"/>
            <p:nvPr/>
          </p:nvSpPr>
          <p:spPr>
            <a:xfrm>
              <a:off x="85743" y="101695"/>
              <a:ext cx="743110" cy="6972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2"/>
                </a:lnSpc>
              </a:pPr>
              <a:endParaRPr/>
            </a:p>
          </p:txBody>
        </p:sp>
      </p:grpSp>
      <p:pic>
        <p:nvPicPr>
          <p:cNvPr id="42" name="Picture 42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4662267" y="8540649"/>
            <a:ext cx="606921" cy="564437"/>
          </a:xfrm>
          <a:prstGeom prst="rect">
            <a:avLst/>
          </a:prstGeom>
        </p:spPr>
      </p:pic>
      <p:sp>
        <p:nvSpPr>
          <p:cNvPr id="43" name="Freeform 43">
            <a:hlinkClick r:id="rId7" action="ppaction://hlinksldjump"/>
          </p:cNvPr>
          <p:cNvSpPr/>
          <p:nvPr/>
        </p:nvSpPr>
        <p:spPr>
          <a:xfrm>
            <a:off x="2762330" y="8496789"/>
            <a:ext cx="676339" cy="676339"/>
          </a:xfrm>
          <a:custGeom>
            <a:avLst/>
            <a:gdLst/>
            <a:ahLst/>
            <a:cxnLst/>
            <a:rect l="l" t="t" r="r" b="b"/>
            <a:pathLst>
              <a:path w="676339" h="676339">
                <a:moveTo>
                  <a:pt x="0" y="0"/>
                </a:moveTo>
                <a:lnTo>
                  <a:pt x="676339" y="0"/>
                </a:lnTo>
                <a:lnTo>
                  <a:pt x="676339" y="676339"/>
                </a:lnTo>
                <a:lnTo>
                  <a:pt x="0" y="67633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 dirty="0"/>
          </a:p>
        </p:txBody>
      </p:sp>
      <p:sp>
        <p:nvSpPr>
          <p:cNvPr id="44" name="Freeform 44"/>
          <p:cNvSpPr/>
          <p:nvPr/>
        </p:nvSpPr>
        <p:spPr>
          <a:xfrm>
            <a:off x="6296510" y="8593676"/>
            <a:ext cx="374438" cy="417730"/>
          </a:xfrm>
          <a:custGeom>
            <a:avLst/>
            <a:gdLst/>
            <a:ahLst/>
            <a:cxnLst/>
            <a:rect l="l" t="t" r="r" b="b"/>
            <a:pathLst>
              <a:path w="374438" h="417730">
                <a:moveTo>
                  <a:pt x="0" y="0"/>
                </a:moveTo>
                <a:lnTo>
                  <a:pt x="374438" y="0"/>
                </a:lnTo>
                <a:lnTo>
                  <a:pt x="374438" y="417730"/>
                </a:lnTo>
                <a:lnTo>
                  <a:pt x="0" y="41773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45" name="Group 45"/>
          <p:cNvGrpSpPr/>
          <p:nvPr/>
        </p:nvGrpSpPr>
        <p:grpSpPr>
          <a:xfrm>
            <a:off x="6120335" y="8472607"/>
            <a:ext cx="726788" cy="700521"/>
            <a:chOff x="0" y="0"/>
            <a:chExt cx="914597" cy="881542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914597" cy="881542"/>
            </a:xfrm>
            <a:custGeom>
              <a:avLst/>
              <a:gdLst/>
              <a:ahLst/>
              <a:cxnLst/>
              <a:rect l="l" t="t" r="r" b="b"/>
              <a:pathLst>
                <a:path w="914597" h="881542">
                  <a:moveTo>
                    <a:pt x="457298" y="0"/>
                  </a:moveTo>
                  <a:cubicBezTo>
                    <a:pt x="204739" y="0"/>
                    <a:pt x="0" y="197340"/>
                    <a:pt x="0" y="440771"/>
                  </a:cubicBezTo>
                  <a:cubicBezTo>
                    <a:pt x="0" y="684202"/>
                    <a:pt x="204739" y="881542"/>
                    <a:pt x="457298" y="881542"/>
                  </a:cubicBezTo>
                  <a:cubicBezTo>
                    <a:pt x="709857" y="881542"/>
                    <a:pt x="914597" y="684202"/>
                    <a:pt x="914597" y="440771"/>
                  </a:cubicBezTo>
                  <a:cubicBezTo>
                    <a:pt x="914597" y="197340"/>
                    <a:pt x="709857" y="0"/>
                    <a:pt x="45729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s-CO"/>
            </a:p>
          </p:txBody>
        </p:sp>
        <p:sp>
          <p:nvSpPr>
            <p:cNvPr id="47" name="TextBox 47"/>
            <p:cNvSpPr txBox="1"/>
            <p:nvPr/>
          </p:nvSpPr>
          <p:spPr>
            <a:xfrm>
              <a:off x="85743" y="101695"/>
              <a:ext cx="743110" cy="6972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2"/>
                </a:lnSpc>
              </a:pPr>
              <a:endParaRPr/>
            </a:p>
          </p:txBody>
        </p:sp>
      </p:grpSp>
      <p:grpSp>
        <p:nvGrpSpPr>
          <p:cNvPr id="48" name="Group 48"/>
          <p:cNvGrpSpPr/>
          <p:nvPr/>
        </p:nvGrpSpPr>
        <p:grpSpPr>
          <a:xfrm>
            <a:off x="4807547" y="7816900"/>
            <a:ext cx="316361" cy="316361"/>
            <a:chOff x="0" y="0"/>
            <a:chExt cx="406400" cy="406400"/>
          </a:xfrm>
        </p:grpSpPr>
        <p:sp>
          <p:nvSpPr>
            <p:cNvPr id="49" name="Freeform 49">
              <a:hlinkClick r:id="rId12" action="ppaction://hlinksldjump"/>
            </p:cNvPr>
            <p:cNvSpPr/>
            <p:nvPr/>
          </p:nvSpPr>
          <p:spPr>
            <a:xfrm>
              <a:off x="0" y="0"/>
              <a:ext cx="406400" cy="406400"/>
            </a:xfrm>
            <a:custGeom>
              <a:avLst/>
              <a:gdLst/>
              <a:ahLst/>
              <a:cxnLst/>
              <a:rect l="l" t="t" r="r" b="b"/>
              <a:pathLst>
                <a:path w="406400" h="406400">
                  <a:moveTo>
                    <a:pt x="203200" y="0"/>
                  </a:moveTo>
                  <a:cubicBezTo>
                    <a:pt x="315424" y="0"/>
                    <a:pt x="406400" y="90976"/>
                    <a:pt x="406400" y="203200"/>
                  </a:cubicBezTo>
                  <a:cubicBezTo>
                    <a:pt x="406400" y="315424"/>
                    <a:pt x="315424" y="406400"/>
                    <a:pt x="2032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737373"/>
            </a:solidFill>
          </p:spPr>
          <p:txBody>
            <a:bodyPr/>
            <a:lstStyle/>
            <a:p>
              <a:endParaRPr lang="es-CO" dirty="0"/>
            </a:p>
          </p:txBody>
        </p:sp>
        <p:sp>
          <p:nvSpPr>
            <p:cNvPr id="50" name="TextBox 50"/>
            <p:cNvSpPr txBox="1"/>
            <p:nvPr/>
          </p:nvSpPr>
          <p:spPr>
            <a:xfrm>
              <a:off x="0" y="19050"/>
              <a:ext cx="406400" cy="387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2"/>
                </a:lnSpc>
              </a:pPr>
              <a:endParaRPr/>
            </a:p>
          </p:txBody>
        </p:sp>
      </p:grpSp>
      <p:grpSp>
        <p:nvGrpSpPr>
          <p:cNvPr id="51" name="Group 51"/>
          <p:cNvGrpSpPr/>
          <p:nvPr/>
        </p:nvGrpSpPr>
        <p:grpSpPr>
          <a:xfrm>
            <a:off x="5314358" y="7816900"/>
            <a:ext cx="316361" cy="316361"/>
            <a:chOff x="0" y="0"/>
            <a:chExt cx="406400" cy="406400"/>
          </a:xfrm>
        </p:grpSpPr>
        <p:sp>
          <p:nvSpPr>
            <p:cNvPr id="52" name="Freeform 52">
              <a:hlinkClick r:id="rId13" action="ppaction://hlinksldjump"/>
            </p:cNvPr>
            <p:cNvSpPr/>
            <p:nvPr/>
          </p:nvSpPr>
          <p:spPr>
            <a:xfrm>
              <a:off x="0" y="0"/>
              <a:ext cx="406400" cy="406400"/>
            </a:xfrm>
            <a:custGeom>
              <a:avLst/>
              <a:gdLst/>
              <a:ahLst/>
              <a:cxnLst/>
              <a:rect l="l" t="t" r="r" b="b"/>
              <a:pathLst>
                <a:path w="406400" h="406400">
                  <a:moveTo>
                    <a:pt x="203200" y="0"/>
                  </a:moveTo>
                  <a:cubicBezTo>
                    <a:pt x="315424" y="0"/>
                    <a:pt x="406400" y="90976"/>
                    <a:pt x="406400" y="203200"/>
                  </a:cubicBezTo>
                  <a:cubicBezTo>
                    <a:pt x="406400" y="315424"/>
                    <a:pt x="315424" y="406400"/>
                    <a:pt x="2032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737373"/>
            </a:solidFill>
          </p:spPr>
          <p:txBody>
            <a:bodyPr/>
            <a:lstStyle/>
            <a:p>
              <a:endParaRPr lang="es-CO" dirty="0"/>
            </a:p>
          </p:txBody>
        </p:sp>
        <p:sp>
          <p:nvSpPr>
            <p:cNvPr id="53" name="TextBox 53"/>
            <p:cNvSpPr txBox="1"/>
            <p:nvPr/>
          </p:nvSpPr>
          <p:spPr>
            <a:xfrm>
              <a:off x="0" y="19050"/>
              <a:ext cx="406400" cy="387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2"/>
                </a:lnSpc>
              </a:pPr>
              <a:endParaRPr/>
            </a:p>
          </p:txBody>
        </p:sp>
      </p:grpSp>
      <p:grpSp>
        <p:nvGrpSpPr>
          <p:cNvPr id="54" name="Group 54"/>
          <p:cNvGrpSpPr/>
          <p:nvPr/>
        </p:nvGrpSpPr>
        <p:grpSpPr>
          <a:xfrm>
            <a:off x="4049518" y="7816900"/>
            <a:ext cx="487218" cy="316361"/>
            <a:chOff x="0" y="0"/>
            <a:chExt cx="625885" cy="406400"/>
          </a:xfrm>
        </p:grpSpPr>
        <p:sp>
          <p:nvSpPr>
            <p:cNvPr id="55" name="Freeform 55"/>
            <p:cNvSpPr/>
            <p:nvPr/>
          </p:nvSpPr>
          <p:spPr>
            <a:xfrm>
              <a:off x="0" y="0"/>
              <a:ext cx="625885" cy="406400"/>
            </a:xfrm>
            <a:custGeom>
              <a:avLst/>
              <a:gdLst/>
              <a:ahLst/>
              <a:cxnLst/>
              <a:rect l="l" t="t" r="r" b="b"/>
              <a:pathLst>
                <a:path w="625885" h="406400">
                  <a:moveTo>
                    <a:pt x="422685" y="0"/>
                  </a:moveTo>
                  <a:cubicBezTo>
                    <a:pt x="534909" y="0"/>
                    <a:pt x="625885" y="90976"/>
                    <a:pt x="625885" y="203200"/>
                  </a:cubicBezTo>
                  <a:cubicBezTo>
                    <a:pt x="625885" y="315424"/>
                    <a:pt x="534909" y="406400"/>
                    <a:pt x="422685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737373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56" name="TextBox 56"/>
            <p:cNvSpPr txBox="1"/>
            <p:nvPr/>
          </p:nvSpPr>
          <p:spPr>
            <a:xfrm>
              <a:off x="0" y="19050"/>
              <a:ext cx="625885" cy="387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2"/>
                </a:lnSpc>
              </a:pPr>
              <a:endParaRPr/>
            </a:p>
          </p:txBody>
        </p:sp>
      </p:grpSp>
      <p:sp>
        <p:nvSpPr>
          <p:cNvPr id="57" name="TextBox 57"/>
          <p:cNvSpPr txBox="1"/>
          <p:nvPr/>
        </p:nvSpPr>
        <p:spPr>
          <a:xfrm>
            <a:off x="4727236" y="7124842"/>
            <a:ext cx="2276832" cy="3298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544"/>
              </a:lnSpc>
              <a:spcBef>
                <a:spcPct val="0"/>
              </a:spcBef>
            </a:pPr>
            <a:r>
              <a:rPr lang="en-US" sz="2334" b="1" spc="93" dirty="0" err="1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SABIDURIA</a:t>
            </a:r>
            <a:r>
              <a:rPr lang="en-US" sz="2334" b="1" spc="93" dirty="0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= 10</a:t>
            </a:r>
          </a:p>
        </p:txBody>
      </p:sp>
      <p:sp>
        <p:nvSpPr>
          <p:cNvPr id="58" name="TextBox 58"/>
          <p:cNvSpPr txBox="1"/>
          <p:nvPr/>
        </p:nvSpPr>
        <p:spPr>
          <a:xfrm>
            <a:off x="4689406" y="6741185"/>
            <a:ext cx="2359093" cy="2842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113"/>
              </a:lnSpc>
              <a:spcBef>
                <a:spcPct val="0"/>
              </a:spcBef>
            </a:pPr>
            <a:r>
              <a:rPr lang="en-US" sz="1938" b="1" spc="77" dirty="0" err="1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INTELIGENCIA</a:t>
            </a:r>
            <a:r>
              <a:rPr lang="en-US" sz="1938" b="1" spc="77" dirty="0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= 10</a:t>
            </a:r>
          </a:p>
        </p:txBody>
      </p:sp>
      <p:grpSp>
        <p:nvGrpSpPr>
          <p:cNvPr id="59" name="Group 59"/>
          <p:cNvGrpSpPr/>
          <p:nvPr/>
        </p:nvGrpSpPr>
        <p:grpSpPr>
          <a:xfrm>
            <a:off x="3599111" y="3103289"/>
            <a:ext cx="2652117" cy="3086100"/>
            <a:chOff x="0" y="0"/>
            <a:chExt cx="698500" cy="812800"/>
          </a:xfrm>
        </p:grpSpPr>
        <p:sp>
          <p:nvSpPr>
            <p:cNvPr id="60" name="Freeform 60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7ED957">
                <a:alpha val="49804"/>
              </a:srgbClr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61" name="TextBox 61"/>
            <p:cNvSpPr txBox="1"/>
            <p:nvPr/>
          </p:nvSpPr>
          <p:spPr>
            <a:xfrm>
              <a:off x="0" y="158750"/>
              <a:ext cx="698500" cy="514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2"/>
                </a:lnSpc>
              </a:pPr>
              <a:endParaRPr/>
            </a:p>
          </p:txBody>
        </p:sp>
      </p:grpSp>
      <p:sp>
        <p:nvSpPr>
          <p:cNvPr id="62" name="TextBox 62"/>
          <p:cNvSpPr txBox="1"/>
          <p:nvPr/>
        </p:nvSpPr>
        <p:spPr>
          <a:xfrm>
            <a:off x="3955245" y="2601483"/>
            <a:ext cx="1939849" cy="3643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6"/>
              </a:lnSpc>
              <a:spcBef>
                <a:spcPct val="0"/>
              </a:spcBef>
            </a:pPr>
            <a:r>
              <a:rPr lang="en-US" sz="2565" b="1" spc="102" dirty="0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F</a:t>
            </a:r>
          </a:p>
        </p:txBody>
      </p:sp>
      <p:sp>
        <p:nvSpPr>
          <p:cNvPr id="63" name="TextBox 63"/>
          <p:cNvSpPr txBox="1"/>
          <p:nvPr/>
        </p:nvSpPr>
        <p:spPr>
          <a:xfrm>
            <a:off x="5513804" y="3407463"/>
            <a:ext cx="1939849" cy="3643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6"/>
              </a:lnSpc>
              <a:spcBef>
                <a:spcPct val="0"/>
              </a:spcBef>
            </a:pPr>
            <a:r>
              <a:rPr lang="en-US" sz="2565" b="1" spc="102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D</a:t>
            </a:r>
          </a:p>
        </p:txBody>
      </p:sp>
      <p:sp>
        <p:nvSpPr>
          <p:cNvPr id="64" name="TextBox 64"/>
          <p:cNvSpPr txBox="1"/>
          <p:nvPr/>
        </p:nvSpPr>
        <p:spPr>
          <a:xfrm>
            <a:off x="5513804" y="5438688"/>
            <a:ext cx="1939849" cy="3643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6"/>
              </a:lnSpc>
              <a:spcBef>
                <a:spcPct val="0"/>
              </a:spcBef>
            </a:pPr>
            <a:r>
              <a:rPr lang="en-US" sz="2565" b="1" spc="102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C</a:t>
            </a:r>
          </a:p>
        </p:txBody>
      </p:sp>
      <p:sp>
        <p:nvSpPr>
          <p:cNvPr id="65" name="TextBox 65"/>
          <p:cNvSpPr txBox="1"/>
          <p:nvPr/>
        </p:nvSpPr>
        <p:spPr>
          <a:xfrm>
            <a:off x="3919466" y="6313172"/>
            <a:ext cx="1939849" cy="3643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6"/>
              </a:lnSpc>
              <a:spcBef>
                <a:spcPct val="0"/>
              </a:spcBef>
            </a:pPr>
            <a:r>
              <a:rPr lang="en-US" sz="2565" b="1" spc="102" dirty="0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I</a:t>
            </a:r>
          </a:p>
        </p:txBody>
      </p:sp>
      <p:sp>
        <p:nvSpPr>
          <p:cNvPr id="66" name="TextBox 66"/>
          <p:cNvSpPr txBox="1"/>
          <p:nvPr/>
        </p:nvSpPr>
        <p:spPr>
          <a:xfrm>
            <a:off x="2289877" y="5438688"/>
            <a:ext cx="1939849" cy="3643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6"/>
              </a:lnSpc>
              <a:spcBef>
                <a:spcPct val="0"/>
              </a:spcBef>
            </a:pPr>
            <a:r>
              <a:rPr lang="en-US" sz="2565" b="1" spc="102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S</a:t>
            </a:r>
          </a:p>
        </p:txBody>
      </p:sp>
      <p:sp>
        <p:nvSpPr>
          <p:cNvPr id="67" name="TextBox 67"/>
          <p:cNvSpPr txBox="1"/>
          <p:nvPr/>
        </p:nvSpPr>
        <p:spPr>
          <a:xfrm>
            <a:off x="2289877" y="3474094"/>
            <a:ext cx="1939849" cy="3643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6"/>
              </a:lnSpc>
              <a:spcBef>
                <a:spcPct val="0"/>
              </a:spcBef>
            </a:pPr>
            <a:r>
              <a:rPr lang="en-US" sz="2565" b="1" spc="102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A</a:t>
            </a:r>
          </a:p>
        </p:txBody>
      </p:sp>
      <p:pic>
        <p:nvPicPr>
          <p:cNvPr id="70" name="Imagen 69">
            <a:hlinkClick r:id="rId14" action="ppaction://hlinksldjump"/>
            <a:extLst>
              <a:ext uri="{FF2B5EF4-FFF2-40B4-BE49-F238E27FC236}">
                <a16:creationId xmlns:a16="http://schemas.microsoft.com/office/drawing/2014/main" id="{6E247258-76B9-C1FF-5332-58B95E70AED5}"/>
              </a:ext>
            </a:extLst>
          </p:cNvPr>
          <p:cNvPicPr>
            <a:picLocks noChangeAspect="1"/>
          </p:cNvPicPr>
          <p:nvPr/>
        </p:nvPicPr>
        <p:blipFill>
          <a:blip r:embed="rId15">
            <a:alphaModFix amt="5000"/>
          </a:blip>
          <a:stretch>
            <a:fillRect/>
          </a:stretch>
        </p:blipFill>
        <p:spPr>
          <a:xfrm>
            <a:off x="4316007" y="8318721"/>
            <a:ext cx="1201016" cy="865707"/>
          </a:xfrm>
          <a:prstGeom prst="rect">
            <a:avLst/>
          </a:prstGeom>
        </p:spPr>
      </p:pic>
      <p:pic>
        <p:nvPicPr>
          <p:cNvPr id="71" name="Imagen 70">
            <a:hlinkClick r:id="rId16" action="ppaction://hlinksldjump"/>
            <a:extLst>
              <a:ext uri="{FF2B5EF4-FFF2-40B4-BE49-F238E27FC236}">
                <a16:creationId xmlns:a16="http://schemas.microsoft.com/office/drawing/2014/main" id="{8D295ED3-08B1-DF45-4BA6-ED6A2AA9A5B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097250" y="8457075"/>
            <a:ext cx="749873" cy="731583"/>
          </a:xfrm>
          <a:prstGeom prst="rect">
            <a:avLst/>
          </a:prstGeom>
        </p:spPr>
      </p:pic>
      <p:sp>
        <p:nvSpPr>
          <p:cNvPr id="72" name="Diagrama de flujo: conector 71">
            <a:hlinkClick r:id="rId18" action="ppaction://hlinksldjump"/>
            <a:extLst>
              <a:ext uri="{FF2B5EF4-FFF2-40B4-BE49-F238E27FC236}">
                <a16:creationId xmlns:a16="http://schemas.microsoft.com/office/drawing/2014/main" id="{8B5A9528-8DD2-2A77-4F76-323F4013DC10}"/>
              </a:ext>
            </a:extLst>
          </p:cNvPr>
          <p:cNvSpPr/>
          <p:nvPr/>
        </p:nvSpPr>
        <p:spPr>
          <a:xfrm>
            <a:off x="4758334" y="2602121"/>
            <a:ext cx="316361" cy="305228"/>
          </a:xfrm>
          <a:prstGeom prst="flowChartConnector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73" name="Imagen 72">
            <a:hlinkClick r:id="rId19" action="ppaction://hlinksldjump"/>
            <a:extLst>
              <a:ext uri="{FF2B5EF4-FFF2-40B4-BE49-F238E27FC236}">
                <a16:creationId xmlns:a16="http://schemas.microsoft.com/office/drawing/2014/main" id="{6F37C276-F3BD-A0C6-3026-6DAE39DF94CA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336580" y="3393857"/>
            <a:ext cx="310923" cy="304826"/>
          </a:xfrm>
          <a:prstGeom prst="rect">
            <a:avLst/>
          </a:prstGeom>
        </p:spPr>
      </p:pic>
      <p:pic>
        <p:nvPicPr>
          <p:cNvPr id="74" name="Imagen 73">
            <a:hlinkClick r:id="rId21" action="ppaction://hlinksldjump"/>
            <a:extLst>
              <a:ext uri="{FF2B5EF4-FFF2-40B4-BE49-F238E27FC236}">
                <a16:creationId xmlns:a16="http://schemas.microsoft.com/office/drawing/2014/main" id="{62C4B3D8-3481-2E92-9E4F-5F81AA5D56EE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344983" y="5457944"/>
            <a:ext cx="310923" cy="304826"/>
          </a:xfrm>
          <a:prstGeom prst="rect">
            <a:avLst/>
          </a:prstGeom>
        </p:spPr>
      </p:pic>
      <p:pic>
        <p:nvPicPr>
          <p:cNvPr id="76" name="Imagen 75">
            <a:hlinkClick r:id="rId22" action="ppaction://hlinksldjump"/>
            <a:extLst>
              <a:ext uri="{FF2B5EF4-FFF2-40B4-BE49-F238E27FC236}">
                <a16:creationId xmlns:a16="http://schemas.microsoft.com/office/drawing/2014/main" id="{447B3F70-E850-1D81-35C3-1A1808C7F550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769706" y="6320687"/>
            <a:ext cx="310923" cy="304826"/>
          </a:xfrm>
          <a:prstGeom prst="rect">
            <a:avLst/>
          </a:prstGeom>
        </p:spPr>
      </p:pic>
      <p:pic>
        <p:nvPicPr>
          <p:cNvPr id="77" name="Imagen 76">
            <a:hlinkClick r:id="rId23" action="ppaction://hlinksldjump"/>
            <a:extLst>
              <a:ext uri="{FF2B5EF4-FFF2-40B4-BE49-F238E27FC236}">
                <a16:creationId xmlns:a16="http://schemas.microsoft.com/office/drawing/2014/main" id="{E19D562E-84D7-117A-FF6C-D3AB3D7B3D57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133950" y="5454193"/>
            <a:ext cx="310923" cy="304826"/>
          </a:xfrm>
          <a:prstGeom prst="rect">
            <a:avLst/>
          </a:prstGeom>
        </p:spPr>
      </p:pic>
      <p:pic>
        <p:nvPicPr>
          <p:cNvPr id="78" name="Imagen 77">
            <a:hlinkClick r:id="rId24" action="ppaction://hlinksldjump"/>
            <a:extLst>
              <a:ext uri="{FF2B5EF4-FFF2-40B4-BE49-F238E27FC236}">
                <a16:creationId xmlns:a16="http://schemas.microsoft.com/office/drawing/2014/main" id="{B04655D8-4494-462C-3D77-90131A3472F2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100499" y="3503878"/>
            <a:ext cx="310923" cy="304826"/>
          </a:xfrm>
          <a:prstGeom prst="rect">
            <a:avLst/>
          </a:prstGeom>
        </p:spPr>
      </p:pic>
      <p:pic>
        <p:nvPicPr>
          <p:cNvPr id="79" name="Imagen 78">
            <a:hlinkClick r:id="rId14" action="ppaction://hlinksldjump"/>
            <a:extLst>
              <a:ext uri="{FF2B5EF4-FFF2-40B4-BE49-F238E27FC236}">
                <a16:creationId xmlns:a16="http://schemas.microsoft.com/office/drawing/2014/main" id="{2489CD2A-B88A-46BC-3D27-207456F010D6}"/>
              </a:ext>
            </a:extLst>
          </p:cNvPr>
          <p:cNvPicPr>
            <a:picLocks noChangeAspect="1"/>
          </p:cNvPicPr>
          <p:nvPr/>
        </p:nvPicPr>
        <p:blipFill>
          <a:blip r:embed="rId25">
            <a:duotone>
              <a:prstClr val="black"/>
              <a:schemeClr val="accent4">
                <a:tint val="45000"/>
                <a:satMod val="400000"/>
              </a:schemeClr>
            </a:duotone>
            <a:alphaModFix amt="5000"/>
          </a:blip>
          <a:stretch>
            <a:fillRect/>
          </a:stretch>
        </p:blipFill>
        <p:spPr>
          <a:xfrm>
            <a:off x="4049014" y="7818110"/>
            <a:ext cx="487722" cy="3170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EFE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084516" y="583603"/>
            <a:ext cx="5581047" cy="8674697"/>
          </a:xfrm>
          <a:custGeom>
            <a:avLst/>
            <a:gdLst/>
            <a:ahLst/>
            <a:cxnLst/>
            <a:rect l="l" t="t" r="r" b="b"/>
            <a:pathLst>
              <a:path w="5581047" h="8674697">
                <a:moveTo>
                  <a:pt x="0" y="0"/>
                </a:moveTo>
                <a:lnTo>
                  <a:pt x="5581047" y="0"/>
                </a:lnTo>
                <a:lnTo>
                  <a:pt x="5581047" y="8674697"/>
                </a:lnTo>
                <a:lnTo>
                  <a:pt x="0" y="86746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495" t="-1243" r="-9432" b="-1243"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3" name="Group 3"/>
          <p:cNvGrpSpPr/>
          <p:nvPr/>
        </p:nvGrpSpPr>
        <p:grpSpPr>
          <a:xfrm>
            <a:off x="4150612" y="9305832"/>
            <a:ext cx="1480107" cy="856553"/>
            <a:chOff x="0" y="0"/>
            <a:chExt cx="389822" cy="22559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89822" cy="225594"/>
            </a:xfrm>
            <a:custGeom>
              <a:avLst/>
              <a:gdLst/>
              <a:ahLst/>
              <a:cxnLst/>
              <a:rect l="l" t="t" r="r" b="b"/>
              <a:pathLst>
                <a:path w="389822" h="225594">
                  <a:moveTo>
                    <a:pt x="112797" y="0"/>
                  </a:moveTo>
                  <a:lnTo>
                    <a:pt x="277025" y="0"/>
                  </a:lnTo>
                  <a:cubicBezTo>
                    <a:pt x="306941" y="0"/>
                    <a:pt x="335631" y="11884"/>
                    <a:pt x="356785" y="33038"/>
                  </a:cubicBezTo>
                  <a:cubicBezTo>
                    <a:pt x="377938" y="54191"/>
                    <a:pt x="389822" y="82881"/>
                    <a:pt x="389822" y="112797"/>
                  </a:cubicBezTo>
                  <a:lnTo>
                    <a:pt x="389822" y="112797"/>
                  </a:lnTo>
                  <a:cubicBezTo>
                    <a:pt x="389822" y="175093"/>
                    <a:pt x="339321" y="225594"/>
                    <a:pt x="277025" y="225594"/>
                  </a:cubicBezTo>
                  <a:lnTo>
                    <a:pt x="112797" y="225594"/>
                  </a:lnTo>
                  <a:cubicBezTo>
                    <a:pt x="50501" y="225594"/>
                    <a:pt x="0" y="175093"/>
                    <a:pt x="0" y="112797"/>
                  </a:cubicBezTo>
                  <a:lnTo>
                    <a:pt x="0" y="112797"/>
                  </a:lnTo>
                  <a:cubicBezTo>
                    <a:pt x="0" y="50501"/>
                    <a:pt x="50501" y="0"/>
                    <a:pt x="112797" y="0"/>
                  </a:cubicBezTo>
                  <a:close/>
                </a:path>
              </a:pathLst>
            </a:custGeom>
            <a:solidFill>
              <a:srgbClr val="FEFEFE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9050"/>
              <a:ext cx="389822" cy="2065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2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2084516" y="-46917"/>
            <a:ext cx="5581047" cy="10287000"/>
          </a:xfrm>
          <a:custGeom>
            <a:avLst/>
            <a:gdLst/>
            <a:ahLst/>
            <a:cxnLst/>
            <a:rect l="l" t="t" r="r" b="b"/>
            <a:pathLst>
              <a:path w="5581047" h="10287000">
                <a:moveTo>
                  <a:pt x="0" y="0"/>
                </a:moveTo>
                <a:lnTo>
                  <a:pt x="5581047" y="0"/>
                </a:lnTo>
                <a:lnTo>
                  <a:pt x="5581047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7" name="Group 7"/>
          <p:cNvGrpSpPr/>
          <p:nvPr/>
        </p:nvGrpSpPr>
        <p:grpSpPr>
          <a:xfrm>
            <a:off x="4466749" y="8440190"/>
            <a:ext cx="726788" cy="700521"/>
            <a:chOff x="0" y="0"/>
            <a:chExt cx="914597" cy="88154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914597" cy="881542"/>
            </a:xfrm>
            <a:custGeom>
              <a:avLst/>
              <a:gdLst/>
              <a:ahLst/>
              <a:cxnLst/>
              <a:rect l="l" t="t" r="r" b="b"/>
              <a:pathLst>
                <a:path w="914597" h="881542">
                  <a:moveTo>
                    <a:pt x="457298" y="0"/>
                  </a:moveTo>
                  <a:cubicBezTo>
                    <a:pt x="204739" y="0"/>
                    <a:pt x="0" y="197340"/>
                    <a:pt x="0" y="440771"/>
                  </a:cubicBezTo>
                  <a:cubicBezTo>
                    <a:pt x="0" y="684202"/>
                    <a:pt x="204739" y="881542"/>
                    <a:pt x="457298" y="881542"/>
                  </a:cubicBezTo>
                  <a:cubicBezTo>
                    <a:pt x="709857" y="881542"/>
                    <a:pt x="914597" y="684202"/>
                    <a:pt x="914597" y="440771"/>
                  </a:cubicBezTo>
                  <a:cubicBezTo>
                    <a:pt x="914597" y="197340"/>
                    <a:pt x="709857" y="0"/>
                    <a:pt x="45729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s-CO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85743" y="101695"/>
              <a:ext cx="743110" cy="6972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2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 rot="-10800000">
            <a:off x="4229726" y="8287231"/>
            <a:ext cx="1200834" cy="870866"/>
            <a:chOff x="0" y="0"/>
            <a:chExt cx="635000" cy="46051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35000" cy="460513"/>
            </a:xfrm>
            <a:custGeom>
              <a:avLst/>
              <a:gdLst/>
              <a:ahLst/>
              <a:cxnLst/>
              <a:rect l="l" t="t" r="r" b="b"/>
              <a:pathLst>
                <a:path w="635000" h="460513">
                  <a:moveTo>
                    <a:pt x="635000" y="0"/>
                  </a:moveTo>
                  <a:lnTo>
                    <a:pt x="635000" y="346213"/>
                  </a:lnTo>
                  <a:lnTo>
                    <a:pt x="317500" y="460513"/>
                  </a:lnTo>
                  <a:lnTo>
                    <a:pt x="0" y="346213"/>
                  </a:lnTo>
                  <a:lnTo>
                    <a:pt x="0" y="0"/>
                  </a:lnTo>
                  <a:lnTo>
                    <a:pt x="635000" y="0"/>
                  </a:lnTo>
                  <a:close/>
                </a:path>
              </a:pathLst>
            </a:custGeom>
            <a:solidFill>
              <a:srgbClr val="737373">
                <a:alpha val="71765"/>
              </a:srgbClr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19050"/>
              <a:ext cx="635000" cy="3271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2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2762330" y="8452281"/>
            <a:ext cx="676339" cy="676339"/>
          </a:xfrm>
          <a:custGeom>
            <a:avLst/>
            <a:gdLst/>
            <a:ahLst/>
            <a:cxnLst/>
            <a:rect l="l" t="t" r="r" b="b"/>
            <a:pathLst>
              <a:path w="676339" h="676339">
                <a:moveTo>
                  <a:pt x="0" y="0"/>
                </a:moveTo>
                <a:lnTo>
                  <a:pt x="676339" y="0"/>
                </a:lnTo>
                <a:lnTo>
                  <a:pt x="676339" y="676338"/>
                </a:lnTo>
                <a:lnTo>
                  <a:pt x="0" y="67633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4567240" y="8508232"/>
            <a:ext cx="606921" cy="564437"/>
          </a:xfrm>
          <a:prstGeom prst="rect">
            <a:avLst/>
          </a:prstGeom>
        </p:spPr>
      </p:pic>
      <p:sp>
        <p:nvSpPr>
          <p:cNvPr id="15" name="Freeform 15"/>
          <p:cNvSpPr/>
          <p:nvPr/>
        </p:nvSpPr>
        <p:spPr>
          <a:xfrm>
            <a:off x="6296510" y="8593676"/>
            <a:ext cx="374438" cy="417730"/>
          </a:xfrm>
          <a:custGeom>
            <a:avLst/>
            <a:gdLst/>
            <a:ahLst/>
            <a:cxnLst/>
            <a:rect l="l" t="t" r="r" b="b"/>
            <a:pathLst>
              <a:path w="374438" h="417730">
                <a:moveTo>
                  <a:pt x="0" y="0"/>
                </a:moveTo>
                <a:lnTo>
                  <a:pt x="374438" y="0"/>
                </a:lnTo>
                <a:lnTo>
                  <a:pt x="374438" y="417730"/>
                </a:lnTo>
                <a:lnTo>
                  <a:pt x="0" y="41773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16" name="Group 16"/>
          <p:cNvGrpSpPr/>
          <p:nvPr/>
        </p:nvGrpSpPr>
        <p:grpSpPr>
          <a:xfrm>
            <a:off x="6120335" y="8452281"/>
            <a:ext cx="726788" cy="700521"/>
            <a:chOff x="0" y="0"/>
            <a:chExt cx="914597" cy="881542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914597" cy="881542"/>
            </a:xfrm>
            <a:custGeom>
              <a:avLst/>
              <a:gdLst/>
              <a:ahLst/>
              <a:cxnLst/>
              <a:rect l="l" t="t" r="r" b="b"/>
              <a:pathLst>
                <a:path w="914597" h="881542">
                  <a:moveTo>
                    <a:pt x="457298" y="0"/>
                  </a:moveTo>
                  <a:cubicBezTo>
                    <a:pt x="204739" y="0"/>
                    <a:pt x="0" y="197340"/>
                    <a:pt x="0" y="440771"/>
                  </a:cubicBezTo>
                  <a:cubicBezTo>
                    <a:pt x="0" y="684202"/>
                    <a:pt x="204739" y="881542"/>
                    <a:pt x="457298" y="881542"/>
                  </a:cubicBezTo>
                  <a:cubicBezTo>
                    <a:pt x="709857" y="881542"/>
                    <a:pt x="914597" y="684202"/>
                    <a:pt x="914597" y="440771"/>
                  </a:cubicBezTo>
                  <a:cubicBezTo>
                    <a:pt x="914597" y="197340"/>
                    <a:pt x="709857" y="0"/>
                    <a:pt x="45729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s-CO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85743" y="101695"/>
              <a:ext cx="743110" cy="6972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2"/>
                </a:lnSpc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2066210" y="1214324"/>
            <a:ext cx="5527866" cy="620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64"/>
              </a:lnSpc>
            </a:pPr>
            <a:r>
              <a:rPr lang="en-US" sz="3688">
                <a:solidFill>
                  <a:srgbClr val="000000"/>
                </a:solidFill>
                <a:latin typeface="Smooch"/>
                <a:ea typeface="Smooch"/>
                <a:cs typeface="Smooch"/>
                <a:sym typeface="Smooch"/>
              </a:rPr>
              <a:t>SIGMA</a:t>
            </a:r>
          </a:p>
        </p:txBody>
      </p:sp>
      <p:sp>
        <p:nvSpPr>
          <p:cNvPr id="20" name="Freeform 20"/>
          <p:cNvSpPr/>
          <p:nvPr/>
        </p:nvSpPr>
        <p:spPr>
          <a:xfrm>
            <a:off x="1592682" y="1557999"/>
            <a:ext cx="6474922" cy="374316"/>
          </a:xfrm>
          <a:custGeom>
            <a:avLst/>
            <a:gdLst/>
            <a:ahLst/>
            <a:cxnLst/>
            <a:rect l="l" t="t" r="r" b="b"/>
            <a:pathLst>
              <a:path w="6474922" h="374316">
                <a:moveTo>
                  <a:pt x="0" y="0"/>
                </a:moveTo>
                <a:lnTo>
                  <a:pt x="6474922" y="0"/>
                </a:lnTo>
                <a:lnTo>
                  <a:pt x="6474922" y="374316"/>
                </a:lnTo>
                <a:lnTo>
                  <a:pt x="0" y="37431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t="-1396841" b="-232958"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21" name="TextBox 21"/>
          <p:cNvSpPr txBox="1"/>
          <p:nvPr/>
        </p:nvSpPr>
        <p:spPr>
          <a:xfrm>
            <a:off x="2760008" y="524944"/>
            <a:ext cx="4330323" cy="7560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02"/>
              </a:lnSpc>
              <a:spcBef>
                <a:spcPct val="0"/>
              </a:spcBef>
            </a:pPr>
            <a:r>
              <a:rPr lang="en-US" sz="4359" b="1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Reminiscencias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2972500" y="2965877"/>
            <a:ext cx="3905338" cy="3360925"/>
            <a:chOff x="0" y="0"/>
            <a:chExt cx="5207117" cy="4481233"/>
          </a:xfrm>
        </p:grpSpPr>
        <p:sp>
          <p:nvSpPr>
            <p:cNvPr id="23" name="AutoShape 23"/>
            <p:cNvSpPr/>
            <p:nvPr/>
          </p:nvSpPr>
          <p:spPr>
            <a:xfrm>
              <a:off x="1303117" y="3183"/>
              <a:ext cx="2592556" cy="4474867"/>
            </a:xfrm>
            <a:prstGeom prst="line">
              <a:avLst/>
            </a:prstGeom>
            <a:ln w="127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s-CO"/>
            </a:p>
          </p:txBody>
        </p:sp>
        <p:sp>
          <p:nvSpPr>
            <p:cNvPr id="24" name="AutoShape 24"/>
            <p:cNvSpPr/>
            <p:nvPr/>
          </p:nvSpPr>
          <p:spPr>
            <a:xfrm flipH="1">
              <a:off x="1303117" y="3183"/>
              <a:ext cx="2592556" cy="4474867"/>
            </a:xfrm>
            <a:prstGeom prst="line">
              <a:avLst/>
            </a:prstGeom>
            <a:ln w="127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s-CO"/>
            </a:p>
          </p:txBody>
        </p:sp>
        <p:sp>
          <p:nvSpPr>
            <p:cNvPr id="25" name="AutoShape 25"/>
            <p:cNvSpPr/>
            <p:nvPr/>
          </p:nvSpPr>
          <p:spPr>
            <a:xfrm>
              <a:off x="0" y="2240617"/>
              <a:ext cx="5207117" cy="0"/>
            </a:xfrm>
            <a:prstGeom prst="line">
              <a:avLst/>
            </a:prstGeom>
            <a:ln w="127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s-CO"/>
            </a:p>
          </p:txBody>
        </p:sp>
        <p:grpSp>
          <p:nvGrpSpPr>
            <p:cNvPr id="26" name="Group 26"/>
            <p:cNvGrpSpPr/>
            <p:nvPr/>
          </p:nvGrpSpPr>
          <p:grpSpPr>
            <a:xfrm rot="5400000">
              <a:off x="366125" y="-362942"/>
              <a:ext cx="4474867" cy="5207117"/>
              <a:chOff x="0" y="0"/>
              <a:chExt cx="698500" cy="8128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6985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98500" h="812800">
                    <a:moveTo>
                      <a:pt x="349250" y="0"/>
                    </a:moveTo>
                    <a:lnTo>
                      <a:pt x="698500" y="203200"/>
                    </a:lnTo>
                    <a:lnTo>
                      <a:pt x="698500" y="609600"/>
                    </a:lnTo>
                    <a:lnTo>
                      <a:pt x="349250" y="812800"/>
                    </a:lnTo>
                    <a:lnTo>
                      <a:pt x="0" y="609600"/>
                    </a:lnTo>
                    <a:lnTo>
                      <a:pt x="0" y="203200"/>
                    </a:lnTo>
                    <a:lnTo>
                      <a:pt x="349250" y="0"/>
                    </a:lnTo>
                    <a:close/>
                  </a:path>
                </a:pathLst>
              </a:custGeom>
              <a:solidFill>
                <a:srgbClr val="737373">
                  <a:alpha val="47843"/>
                </a:srgbClr>
              </a:solidFill>
              <a:ln w="9525" cap="sq">
                <a:solidFill>
                  <a:srgbClr val="000000">
                    <a:alpha val="47843"/>
                  </a:srgbClr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28" name="TextBox 28"/>
              <p:cNvSpPr txBox="1"/>
              <p:nvPr/>
            </p:nvSpPr>
            <p:spPr>
              <a:xfrm>
                <a:off x="0" y="158750"/>
                <a:ext cx="698500" cy="5143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22"/>
                  </a:lnSpc>
                </a:pPr>
                <a:endParaRPr/>
              </a:p>
            </p:txBody>
          </p:sp>
        </p:grpSp>
        <p:grpSp>
          <p:nvGrpSpPr>
            <p:cNvPr id="29" name="Group 29"/>
            <p:cNvGrpSpPr/>
            <p:nvPr/>
          </p:nvGrpSpPr>
          <p:grpSpPr>
            <a:xfrm rot="5400000">
              <a:off x="854463" y="257923"/>
              <a:ext cx="3498191" cy="4070623"/>
              <a:chOff x="0" y="0"/>
              <a:chExt cx="698500" cy="812800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0" y="0"/>
                <a:ext cx="6985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98500" h="812800">
                    <a:moveTo>
                      <a:pt x="349250" y="0"/>
                    </a:moveTo>
                    <a:lnTo>
                      <a:pt x="698500" y="203200"/>
                    </a:lnTo>
                    <a:lnTo>
                      <a:pt x="698500" y="609600"/>
                    </a:lnTo>
                    <a:lnTo>
                      <a:pt x="349250" y="812800"/>
                    </a:lnTo>
                    <a:lnTo>
                      <a:pt x="0" y="609600"/>
                    </a:lnTo>
                    <a:lnTo>
                      <a:pt x="0" y="203200"/>
                    </a:lnTo>
                    <a:lnTo>
                      <a:pt x="349250" y="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000000">
                    <a:alpha val="47843"/>
                  </a:srgbClr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31" name="TextBox 31"/>
              <p:cNvSpPr txBox="1"/>
              <p:nvPr/>
            </p:nvSpPr>
            <p:spPr>
              <a:xfrm>
                <a:off x="0" y="158750"/>
                <a:ext cx="698500" cy="5143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22"/>
                  </a:lnSpc>
                </a:pPr>
                <a:endParaRPr/>
              </a:p>
            </p:txBody>
          </p:sp>
        </p:grpSp>
        <p:grpSp>
          <p:nvGrpSpPr>
            <p:cNvPr id="32" name="Group 32"/>
            <p:cNvGrpSpPr/>
            <p:nvPr/>
          </p:nvGrpSpPr>
          <p:grpSpPr>
            <a:xfrm rot="5400000">
              <a:off x="1181825" y="638853"/>
              <a:ext cx="2843467" cy="3308762"/>
              <a:chOff x="0" y="0"/>
              <a:chExt cx="698500" cy="812800"/>
            </a:xfrm>
          </p:grpSpPr>
          <p:sp>
            <p:nvSpPr>
              <p:cNvPr id="33" name="Freeform 33"/>
              <p:cNvSpPr/>
              <p:nvPr/>
            </p:nvSpPr>
            <p:spPr>
              <a:xfrm>
                <a:off x="0" y="0"/>
                <a:ext cx="6985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98500" h="812800">
                    <a:moveTo>
                      <a:pt x="349250" y="0"/>
                    </a:moveTo>
                    <a:lnTo>
                      <a:pt x="698500" y="203200"/>
                    </a:lnTo>
                    <a:lnTo>
                      <a:pt x="698500" y="609600"/>
                    </a:lnTo>
                    <a:lnTo>
                      <a:pt x="349250" y="812800"/>
                    </a:lnTo>
                    <a:lnTo>
                      <a:pt x="0" y="609600"/>
                    </a:lnTo>
                    <a:lnTo>
                      <a:pt x="0" y="203200"/>
                    </a:lnTo>
                    <a:lnTo>
                      <a:pt x="349250" y="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000000">
                    <a:alpha val="47843"/>
                  </a:srgbClr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34" name="TextBox 34"/>
              <p:cNvSpPr txBox="1"/>
              <p:nvPr/>
            </p:nvSpPr>
            <p:spPr>
              <a:xfrm>
                <a:off x="0" y="158750"/>
                <a:ext cx="698500" cy="5143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22"/>
                  </a:lnSpc>
                </a:pPr>
                <a:endParaRPr/>
              </a:p>
            </p:txBody>
          </p:sp>
        </p:grpSp>
        <p:grpSp>
          <p:nvGrpSpPr>
            <p:cNvPr id="35" name="Group 35"/>
            <p:cNvGrpSpPr/>
            <p:nvPr/>
          </p:nvGrpSpPr>
          <p:grpSpPr>
            <a:xfrm rot="5400000">
              <a:off x="1471844" y="923713"/>
              <a:ext cx="2263429" cy="2633808"/>
              <a:chOff x="0" y="0"/>
              <a:chExt cx="698500" cy="812800"/>
            </a:xfrm>
          </p:grpSpPr>
          <p:sp>
            <p:nvSpPr>
              <p:cNvPr id="36" name="Freeform 36"/>
              <p:cNvSpPr/>
              <p:nvPr/>
            </p:nvSpPr>
            <p:spPr>
              <a:xfrm>
                <a:off x="0" y="0"/>
                <a:ext cx="6985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98500" h="812800">
                    <a:moveTo>
                      <a:pt x="349250" y="0"/>
                    </a:moveTo>
                    <a:lnTo>
                      <a:pt x="698500" y="203200"/>
                    </a:lnTo>
                    <a:lnTo>
                      <a:pt x="698500" y="609600"/>
                    </a:lnTo>
                    <a:lnTo>
                      <a:pt x="349250" y="812800"/>
                    </a:lnTo>
                    <a:lnTo>
                      <a:pt x="0" y="609600"/>
                    </a:lnTo>
                    <a:lnTo>
                      <a:pt x="0" y="203200"/>
                    </a:lnTo>
                    <a:lnTo>
                      <a:pt x="349250" y="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000000">
                    <a:alpha val="47843"/>
                  </a:srgbClr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37" name="TextBox 37"/>
              <p:cNvSpPr txBox="1"/>
              <p:nvPr/>
            </p:nvSpPr>
            <p:spPr>
              <a:xfrm>
                <a:off x="0" y="158750"/>
                <a:ext cx="698500" cy="5143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22"/>
                  </a:lnSpc>
                </a:pPr>
                <a:endParaRPr/>
              </a:p>
            </p:txBody>
          </p:sp>
        </p:grpSp>
        <p:grpSp>
          <p:nvGrpSpPr>
            <p:cNvPr id="38" name="Group 38"/>
            <p:cNvGrpSpPr/>
            <p:nvPr/>
          </p:nvGrpSpPr>
          <p:grpSpPr>
            <a:xfrm rot="5400000">
              <a:off x="528234" y="-127399"/>
              <a:ext cx="4070027" cy="4736031"/>
              <a:chOff x="0" y="0"/>
              <a:chExt cx="698500" cy="812800"/>
            </a:xfrm>
          </p:grpSpPr>
          <p:sp>
            <p:nvSpPr>
              <p:cNvPr id="39" name="Freeform 39"/>
              <p:cNvSpPr/>
              <p:nvPr/>
            </p:nvSpPr>
            <p:spPr>
              <a:xfrm>
                <a:off x="0" y="0"/>
                <a:ext cx="6985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98500" h="812800">
                    <a:moveTo>
                      <a:pt x="349250" y="0"/>
                    </a:moveTo>
                    <a:lnTo>
                      <a:pt x="698500" y="203200"/>
                    </a:lnTo>
                    <a:lnTo>
                      <a:pt x="698500" y="609600"/>
                    </a:lnTo>
                    <a:lnTo>
                      <a:pt x="349250" y="812800"/>
                    </a:lnTo>
                    <a:lnTo>
                      <a:pt x="0" y="609600"/>
                    </a:lnTo>
                    <a:lnTo>
                      <a:pt x="0" y="203200"/>
                    </a:lnTo>
                    <a:lnTo>
                      <a:pt x="349250" y="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000000">
                    <a:alpha val="47843"/>
                  </a:srgbClr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40" name="TextBox 40"/>
              <p:cNvSpPr txBox="1"/>
              <p:nvPr/>
            </p:nvSpPr>
            <p:spPr>
              <a:xfrm>
                <a:off x="0" y="158750"/>
                <a:ext cx="698500" cy="5143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22"/>
                  </a:lnSpc>
                </a:pPr>
                <a:endParaRPr/>
              </a:p>
            </p:txBody>
          </p:sp>
        </p:grpSp>
        <p:grpSp>
          <p:nvGrpSpPr>
            <p:cNvPr id="41" name="Group 41"/>
            <p:cNvGrpSpPr/>
            <p:nvPr/>
          </p:nvGrpSpPr>
          <p:grpSpPr>
            <a:xfrm rot="5400000">
              <a:off x="1753442" y="1251390"/>
              <a:ext cx="1700233" cy="1978452"/>
              <a:chOff x="0" y="0"/>
              <a:chExt cx="698500" cy="812800"/>
            </a:xfrm>
          </p:grpSpPr>
          <p:sp>
            <p:nvSpPr>
              <p:cNvPr id="42" name="Freeform 42"/>
              <p:cNvSpPr/>
              <p:nvPr/>
            </p:nvSpPr>
            <p:spPr>
              <a:xfrm>
                <a:off x="0" y="0"/>
                <a:ext cx="6985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98500" h="812800">
                    <a:moveTo>
                      <a:pt x="349250" y="0"/>
                    </a:moveTo>
                    <a:lnTo>
                      <a:pt x="698500" y="203200"/>
                    </a:lnTo>
                    <a:lnTo>
                      <a:pt x="698500" y="609600"/>
                    </a:lnTo>
                    <a:lnTo>
                      <a:pt x="349250" y="812800"/>
                    </a:lnTo>
                    <a:lnTo>
                      <a:pt x="0" y="609600"/>
                    </a:lnTo>
                    <a:lnTo>
                      <a:pt x="0" y="203200"/>
                    </a:lnTo>
                    <a:lnTo>
                      <a:pt x="349250" y="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000000">
                    <a:alpha val="47843"/>
                  </a:srgbClr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43" name="TextBox 43"/>
              <p:cNvSpPr txBox="1"/>
              <p:nvPr/>
            </p:nvSpPr>
            <p:spPr>
              <a:xfrm>
                <a:off x="0" y="158750"/>
                <a:ext cx="698500" cy="5143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22"/>
                  </a:lnSpc>
                </a:pPr>
                <a:endParaRPr/>
              </a:p>
            </p:txBody>
          </p:sp>
        </p:grpSp>
      </p:grpSp>
      <p:grpSp>
        <p:nvGrpSpPr>
          <p:cNvPr id="44" name="Group 44"/>
          <p:cNvGrpSpPr/>
          <p:nvPr/>
        </p:nvGrpSpPr>
        <p:grpSpPr>
          <a:xfrm>
            <a:off x="2395989" y="6686829"/>
            <a:ext cx="4570250" cy="1469088"/>
            <a:chOff x="0" y="0"/>
            <a:chExt cx="6093667" cy="1958784"/>
          </a:xfrm>
        </p:grpSpPr>
        <p:grpSp>
          <p:nvGrpSpPr>
            <p:cNvPr id="45" name="Group 45"/>
            <p:cNvGrpSpPr/>
            <p:nvPr/>
          </p:nvGrpSpPr>
          <p:grpSpPr>
            <a:xfrm>
              <a:off x="2023168" y="1536970"/>
              <a:ext cx="622877" cy="421815"/>
              <a:chOff x="0" y="0"/>
              <a:chExt cx="600115" cy="406400"/>
            </a:xfrm>
          </p:grpSpPr>
          <p:sp>
            <p:nvSpPr>
              <p:cNvPr id="46" name="Freeform 46"/>
              <p:cNvSpPr/>
              <p:nvPr/>
            </p:nvSpPr>
            <p:spPr>
              <a:xfrm>
                <a:off x="0" y="0"/>
                <a:ext cx="600115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600115" h="406400">
                    <a:moveTo>
                      <a:pt x="396915" y="0"/>
                    </a:moveTo>
                    <a:cubicBezTo>
                      <a:pt x="509139" y="0"/>
                      <a:pt x="600115" y="90976"/>
                      <a:pt x="600115" y="203200"/>
                    </a:cubicBezTo>
                    <a:cubicBezTo>
                      <a:pt x="600115" y="315424"/>
                      <a:pt x="509139" y="406400"/>
                      <a:pt x="396915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737373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47" name="TextBox 47"/>
              <p:cNvSpPr txBox="1"/>
              <p:nvPr/>
            </p:nvSpPr>
            <p:spPr>
              <a:xfrm>
                <a:off x="0" y="19050"/>
                <a:ext cx="600115" cy="3873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22"/>
                  </a:lnSpc>
                </a:pPr>
                <a:endParaRPr/>
              </a:p>
            </p:txBody>
          </p:sp>
        </p:grpSp>
        <p:grpSp>
          <p:nvGrpSpPr>
            <p:cNvPr id="48" name="Group 48"/>
            <p:cNvGrpSpPr/>
            <p:nvPr/>
          </p:nvGrpSpPr>
          <p:grpSpPr>
            <a:xfrm>
              <a:off x="2904420" y="1536970"/>
              <a:ext cx="421815" cy="421815"/>
              <a:chOff x="0" y="0"/>
              <a:chExt cx="406400" cy="406400"/>
            </a:xfrm>
          </p:grpSpPr>
          <p:sp>
            <p:nvSpPr>
              <p:cNvPr id="49" name="Freeform 49"/>
              <p:cNvSpPr/>
              <p:nvPr/>
            </p:nvSpPr>
            <p:spPr>
              <a:xfrm>
                <a:off x="0" y="0"/>
                <a:ext cx="406400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406400" h="406400">
                    <a:moveTo>
                      <a:pt x="203200" y="0"/>
                    </a:moveTo>
                    <a:cubicBezTo>
                      <a:pt x="315424" y="0"/>
                      <a:pt x="406400" y="90976"/>
                      <a:pt x="406400" y="203200"/>
                    </a:cubicBezTo>
                    <a:cubicBezTo>
                      <a:pt x="406400" y="315424"/>
                      <a:pt x="315424" y="406400"/>
                      <a:pt x="203200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737373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50" name="TextBox 50"/>
              <p:cNvSpPr txBox="1"/>
              <p:nvPr/>
            </p:nvSpPr>
            <p:spPr>
              <a:xfrm>
                <a:off x="0" y="19050"/>
                <a:ext cx="406400" cy="3873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22"/>
                  </a:lnSpc>
                </a:pPr>
                <a:endParaRPr/>
              </a:p>
            </p:txBody>
          </p:sp>
        </p:grpSp>
        <p:grpSp>
          <p:nvGrpSpPr>
            <p:cNvPr id="51" name="Group 51"/>
            <p:cNvGrpSpPr/>
            <p:nvPr/>
          </p:nvGrpSpPr>
          <p:grpSpPr>
            <a:xfrm>
              <a:off x="3663348" y="1536970"/>
              <a:ext cx="421815" cy="421815"/>
              <a:chOff x="0" y="0"/>
              <a:chExt cx="406400" cy="406400"/>
            </a:xfrm>
          </p:grpSpPr>
          <p:sp>
            <p:nvSpPr>
              <p:cNvPr id="52" name="Freeform 52"/>
              <p:cNvSpPr/>
              <p:nvPr/>
            </p:nvSpPr>
            <p:spPr>
              <a:xfrm>
                <a:off x="0" y="0"/>
                <a:ext cx="406400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406400" h="406400">
                    <a:moveTo>
                      <a:pt x="203200" y="0"/>
                    </a:moveTo>
                    <a:cubicBezTo>
                      <a:pt x="315424" y="0"/>
                      <a:pt x="406400" y="90976"/>
                      <a:pt x="406400" y="203200"/>
                    </a:cubicBezTo>
                    <a:cubicBezTo>
                      <a:pt x="406400" y="315424"/>
                      <a:pt x="315424" y="406400"/>
                      <a:pt x="203200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737373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53" name="TextBox 53"/>
              <p:cNvSpPr txBox="1"/>
              <p:nvPr/>
            </p:nvSpPr>
            <p:spPr>
              <a:xfrm>
                <a:off x="0" y="19050"/>
                <a:ext cx="406400" cy="3873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22"/>
                  </a:lnSpc>
                </a:pPr>
                <a:endParaRPr/>
              </a:p>
            </p:txBody>
          </p:sp>
        </p:grpSp>
        <p:sp>
          <p:nvSpPr>
            <p:cNvPr id="54" name="TextBox 54"/>
            <p:cNvSpPr txBox="1"/>
            <p:nvPr/>
          </p:nvSpPr>
          <p:spPr>
            <a:xfrm>
              <a:off x="0" y="19050"/>
              <a:ext cx="2586466" cy="4922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796"/>
                </a:lnSpc>
                <a:spcBef>
                  <a:spcPct val="0"/>
                </a:spcBef>
              </a:pPr>
              <a:r>
                <a:rPr lang="en-US" sz="2565" b="1" spc="102">
                  <a:solidFill>
                    <a:srgbClr val="000000"/>
                  </a:solidFill>
                  <a:latin typeface="Monotype Corsiva Bold"/>
                  <a:ea typeface="Monotype Corsiva Bold"/>
                  <a:cs typeface="Monotype Corsiva Bold"/>
                  <a:sym typeface="Monotype Corsiva Bold"/>
                </a:rPr>
                <a:t>FUERZA= 10</a:t>
              </a:r>
            </a:p>
          </p:txBody>
        </p:sp>
        <p:sp>
          <p:nvSpPr>
            <p:cNvPr id="55" name="TextBox 55"/>
            <p:cNvSpPr txBox="1"/>
            <p:nvPr/>
          </p:nvSpPr>
          <p:spPr>
            <a:xfrm>
              <a:off x="0" y="609576"/>
              <a:ext cx="2646045" cy="4317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413"/>
                </a:lnSpc>
                <a:spcBef>
                  <a:spcPct val="0"/>
                </a:spcBef>
              </a:pPr>
              <a:r>
                <a:rPr lang="en-US" sz="2214" b="1" spc="88">
                  <a:solidFill>
                    <a:srgbClr val="000000"/>
                  </a:solidFill>
                  <a:latin typeface="Monotype Corsiva Bold"/>
                  <a:ea typeface="Monotype Corsiva Bold"/>
                  <a:cs typeface="Monotype Corsiva Bold"/>
                  <a:sym typeface="Monotype Corsiva Bold"/>
                </a:rPr>
                <a:t>DESTREZA= 10</a:t>
              </a:r>
            </a:p>
          </p:txBody>
        </p:sp>
        <p:sp>
          <p:nvSpPr>
            <p:cNvPr id="56" name="TextBox 56"/>
            <p:cNvSpPr txBox="1"/>
            <p:nvPr/>
          </p:nvSpPr>
          <p:spPr>
            <a:xfrm>
              <a:off x="0" y="1210312"/>
              <a:ext cx="2646045" cy="3266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36"/>
                </a:lnSpc>
                <a:spcBef>
                  <a:spcPct val="0"/>
                </a:spcBef>
              </a:pPr>
              <a:r>
                <a:rPr lang="en-US" sz="1684" b="1" spc="67">
                  <a:solidFill>
                    <a:srgbClr val="000000"/>
                  </a:solidFill>
                  <a:latin typeface="Monotype Corsiva Bold"/>
                  <a:ea typeface="Monotype Corsiva Bold"/>
                  <a:cs typeface="Monotype Corsiva Bold"/>
                  <a:sym typeface="Monotype Corsiva Bold"/>
                </a:rPr>
                <a:t>CONSTITUCION= 10</a:t>
              </a:r>
            </a:p>
          </p:txBody>
        </p:sp>
        <p:sp>
          <p:nvSpPr>
            <p:cNvPr id="57" name="TextBox 57"/>
            <p:cNvSpPr txBox="1"/>
            <p:nvPr/>
          </p:nvSpPr>
          <p:spPr>
            <a:xfrm>
              <a:off x="3108330" y="1122123"/>
              <a:ext cx="2985338" cy="4148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73"/>
                </a:lnSpc>
                <a:spcBef>
                  <a:spcPct val="0"/>
                </a:spcBef>
              </a:pPr>
              <a:r>
                <a:rPr lang="en-US" sz="2177" b="1" spc="87">
                  <a:solidFill>
                    <a:srgbClr val="000000"/>
                  </a:solidFill>
                  <a:latin typeface="Monotype Corsiva Bold"/>
                  <a:ea typeface="Monotype Corsiva Bold"/>
                  <a:cs typeface="Monotype Corsiva Bold"/>
                  <a:sym typeface="Monotype Corsiva Bold"/>
                </a:rPr>
                <a:t>APARIENCIA= 10</a:t>
              </a:r>
            </a:p>
          </p:txBody>
        </p:sp>
        <p:sp>
          <p:nvSpPr>
            <p:cNvPr id="58" name="TextBox 58"/>
            <p:cNvSpPr txBox="1"/>
            <p:nvPr/>
          </p:nvSpPr>
          <p:spPr>
            <a:xfrm>
              <a:off x="3108330" y="577668"/>
              <a:ext cx="2985338" cy="4461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44"/>
                </a:lnSpc>
                <a:spcBef>
                  <a:spcPct val="0"/>
                </a:spcBef>
              </a:pPr>
              <a:r>
                <a:rPr lang="en-US" sz="2334" b="1" spc="93">
                  <a:solidFill>
                    <a:srgbClr val="000000"/>
                  </a:solidFill>
                  <a:latin typeface="Monotype Corsiva Bold"/>
                  <a:ea typeface="Monotype Corsiva Bold"/>
                  <a:cs typeface="Monotype Corsiva Bold"/>
                  <a:sym typeface="Monotype Corsiva Bold"/>
                </a:rPr>
                <a:t>SABIDURIA= 10</a:t>
              </a:r>
            </a:p>
          </p:txBody>
        </p:sp>
        <p:sp>
          <p:nvSpPr>
            <p:cNvPr id="59" name="TextBox 59"/>
            <p:cNvSpPr txBox="1"/>
            <p:nvPr/>
          </p:nvSpPr>
          <p:spPr>
            <a:xfrm>
              <a:off x="3057891" y="69300"/>
              <a:ext cx="3035776" cy="3821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13"/>
                </a:lnSpc>
                <a:spcBef>
                  <a:spcPct val="0"/>
                </a:spcBef>
              </a:pPr>
              <a:r>
                <a:rPr lang="en-US" sz="1938" b="1" spc="77">
                  <a:solidFill>
                    <a:srgbClr val="000000"/>
                  </a:solidFill>
                  <a:latin typeface="Monotype Corsiva Bold"/>
                  <a:ea typeface="Monotype Corsiva Bold"/>
                  <a:cs typeface="Monotype Corsiva Bold"/>
                  <a:sym typeface="Monotype Corsiva Bold"/>
                </a:rPr>
                <a:t>INTELIGENCIA= 10</a:t>
              </a:r>
            </a:p>
          </p:txBody>
        </p:sp>
      </p:grpSp>
      <p:sp>
        <p:nvSpPr>
          <p:cNvPr id="60" name="TextBox 60"/>
          <p:cNvSpPr txBox="1"/>
          <p:nvPr/>
        </p:nvSpPr>
        <p:spPr>
          <a:xfrm>
            <a:off x="2289877" y="5438688"/>
            <a:ext cx="1939849" cy="3643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6"/>
              </a:lnSpc>
              <a:spcBef>
                <a:spcPct val="0"/>
              </a:spcBef>
            </a:pPr>
            <a:r>
              <a:rPr lang="en-US" sz="2565" b="1" spc="102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S</a:t>
            </a:r>
          </a:p>
        </p:txBody>
      </p:sp>
      <p:grpSp>
        <p:nvGrpSpPr>
          <p:cNvPr id="61" name="Group 61"/>
          <p:cNvGrpSpPr/>
          <p:nvPr/>
        </p:nvGrpSpPr>
        <p:grpSpPr>
          <a:xfrm>
            <a:off x="3599111" y="3103289"/>
            <a:ext cx="2652117" cy="3086100"/>
            <a:chOff x="0" y="0"/>
            <a:chExt cx="698500" cy="812800"/>
          </a:xfrm>
        </p:grpSpPr>
        <p:sp>
          <p:nvSpPr>
            <p:cNvPr id="62" name="Freeform 62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7ED957">
                <a:alpha val="49804"/>
              </a:srgbClr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63" name="TextBox 63"/>
            <p:cNvSpPr txBox="1"/>
            <p:nvPr/>
          </p:nvSpPr>
          <p:spPr>
            <a:xfrm>
              <a:off x="0" y="158750"/>
              <a:ext cx="698500" cy="514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2"/>
                </a:lnSpc>
              </a:pPr>
              <a:endParaRPr/>
            </a:p>
          </p:txBody>
        </p:sp>
      </p:grpSp>
      <p:sp>
        <p:nvSpPr>
          <p:cNvPr id="64" name="TextBox 64"/>
          <p:cNvSpPr txBox="1"/>
          <p:nvPr/>
        </p:nvSpPr>
        <p:spPr>
          <a:xfrm>
            <a:off x="3955245" y="2601483"/>
            <a:ext cx="1939849" cy="3643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6"/>
              </a:lnSpc>
              <a:spcBef>
                <a:spcPct val="0"/>
              </a:spcBef>
            </a:pPr>
            <a:r>
              <a:rPr lang="en-US" sz="2565" b="1" spc="102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F</a:t>
            </a:r>
          </a:p>
        </p:txBody>
      </p:sp>
      <p:sp>
        <p:nvSpPr>
          <p:cNvPr id="65" name="TextBox 65"/>
          <p:cNvSpPr txBox="1"/>
          <p:nvPr/>
        </p:nvSpPr>
        <p:spPr>
          <a:xfrm>
            <a:off x="3955245" y="6341789"/>
            <a:ext cx="1939849" cy="3643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6"/>
              </a:lnSpc>
              <a:spcBef>
                <a:spcPct val="0"/>
              </a:spcBef>
            </a:pPr>
            <a:r>
              <a:rPr lang="en-US" sz="2565" b="1" spc="102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I</a:t>
            </a:r>
          </a:p>
        </p:txBody>
      </p:sp>
      <p:sp>
        <p:nvSpPr>
          <p:cNvPr id="66" name="TextBox 66"/>
          <p:cNvSpPr txBox="1"/>
          <p:nvPr/>
        </p:nvSpPr>
        <p:spPr>
          <a:xfrm>
            <a:off x="5513804" y="5438688"/>
            <a:ext cx="1939849" cy="3643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6"/>
              </a:lnSpc>
              <a:spcBef>
                <a:spcPct val="0"/>
              </a:spcBef>
            </a:pPr>
            <a:r>
              <a:rPr lang="en-US" sz="2565" b="1" spc="102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C</a:t>
            </a:r>
          </a:p>
        </p:txBody>
      </p:sp>
      <p:sp>
        <p:nvSpPr>
          <p:cNvPr id="67" name="TextBox 67"/>
          <p:cNvSpPr txBox="1"/>
          <p:nvPr/>
        </p:nvSpPr>
        <p:spPr>
          <a:xfrm>
            <a:off x="5513804" y="3407463"/>
            <a:ext cx="1939849" cy="3643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6"/>
              </a:lnSpc>
              <a:spcBef>
                <a:spcPct val="0"/>
              </a:spcBef>
            </a:pPr>
            <a:r>
              <a:rPr lang="en-US" sz="2565" b="1" spc="102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D</a:t>
            </a:r>
          </a:p>
        </p:txBody>
      </p:sp>
      <p:sp>
        <p:nvSpPr>
          <p:cNvPr id="68" name="TextBox 68"/>
          <p:cNvSpPr txBox="1"/>
          <p:nvPr/>
        </p:nvSpPr>
        <p:spPr>
          <a:xfrm>
            <a:off x="2289877" y="3474094"/>
            <a:ext cx="1939849" cy="3643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6"/>
              </a:lnSpc>
              <a:spcBef>
                <a:spcPct val="0"/>
              </a:spcBef>
            </a:pPr>
            <a:r>
              <a:rPr lang="en-US" sz="2565" b="1" spc="102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A</a:t>
            </a:r>
          </a:p>
        </p:txBody>
      </p:sp>
      <p:grpSp>
        <p:nvGrpSpPr>
          <p:cNvPr id="69" name="Group 69"/>
          <p:cNvGrpSpPr/>
          <p:nvPr/>
        </p:nvGrpSpPr>
        <p:grpSpPr>
          <a:xfrm>
            <a:off x="2198042" y="583603"/>
            <a:ext cx="5467521" cy="8771748"/>
            <a:chOff x="0" y="0"/>
            <a:chExt cx="1440006" cy="2310255"/>
          </a:xfrm>
        </p:grpSpPr>
        <p:sp>
          <p:nvSpPr>
            <p:cNvPr id="70" name="Freeform 70"/>
            <p:cNvSpPr/>
            <p:nvPr/>
          </p:nvSpPr>
          <p:spPr>
            <a:xfrm>
              <a:off x="0" y="0"/>
              <a:ext cx="1440006" cy="2310255"/>
            </a:xfrm>
            <a:custGeom>
              <a:avLst/>
              <a:gdLst/>
              <a:ahLst/>
              <a:cxnLst/>
              <a:rect l="l" t="t" r="r" b="b"/>
              <a:pathLst>
                <a:path w="1440006" h="2310255">
                  <a:moveTo>
                    <a:pt x="0" y="0"/>
                  </a:moveTo>
                  <a:lnTo>
                    <a:pt x="1440006" y="0"/>
                  </a:lnTo>
                  <a:lnTo>
                    <a:pt x="1440006" y="2310255"/>
                  </a:lnTo>
                  <a:lnTo>
                    <a:pt x="0" y="2310255"/>
                  </a:lnTo>
                  <a:close/>
                </a:path>
              </a:pathLst>
            </a:custGeom>
            <a:solidFill>
              <a:srgbClr val="000000">
                <a:alpha val="34902"/>
              </a:srgbClr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71" name="TextBox 71"/>
            <p:cNvSpPr txBox="1"/>
            <p:nvPr/>
          </p:nvSpPr>
          <p:spPr>
            <a:xfrm>
              <a:off x="0" y="19050"/>
              <a:ext cx="1440006" cy="22912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2"/>
                </a:lnSpc>
              </a:pPr>
              <a:endParaRPr/>
            </a:p>
          </p:txBody>
        </p:sp>
      </p:grpSp>
      <p:sp>
        <p:nvSpPr>
          <p:cNvPr id="72" name="Freeform 72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865909" y="2638680"/>
            <a:ext cx="4203910" cy="4661593"/>
          </a:xfrm>
          <a:custGeom>
            <a:avLst/>
            <a:gdLst/>
            <a:ahLst/>
            <a:cxnLst/>
            <a:rect l="l" t="t" r="r" b="b"/>
            <a:pathLst>
              <a:path w="4203910" h="4661593">
                <a:moveTo>
                  <a:pt x="0" y="0"/>
                </a:moveTo>
                <a:lnTo>
                  <a:pt x="4203909" y="0"/>
                </a:lnTo>
                <a:lnTo>
                  <a:pt x="4203909" y="4661593"/>
                </a:lnTo>
                <a:lnTo>
                  <a:pt x="0" y="466159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alphaModFix amt="79000"/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73" name="TextBox 73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432777" y="3823551"/>
            <a:ext cx="2480069" cy="3157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2344"/>
              </a:lnSpc>
              <a:spcBef>
                <a:spcPct val="0"/>
              </a:spcBef>
            </a:pPr>
            <a:r>
              <a:rPr lang="en-US" sz="2150" b="1" u="none" strike="noStrike" spc="86" dirty="0" err="1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BONIFICADOR</a:t>
            </a:r>
            <a:r>
              <a:rPr lang="en-US" sz="2150" b="1" u="none" strike="noStrike" spc="86" dirty="0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 = -1</a:t>
            </a:r>
          </a:p>
        </p:txBody>
      </p:sp>
      <p:sp>
        <p:nvSpPr>
          <p:cNvPr id="74" name="TextBox 74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263725" y="4606451"/>
            <a:ext cx="2804404" cy="314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344"/>
              </a:lnSpc>
              <a:spcBef>
                <a:spcPct val="0"/>
              </a:spcBef>
            </a:pPr>
            <a:r>
              <a:rPr lang="en-US" sz="2150" b="1" u="none" strike="noStrike" spc="86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B. COMPETENCIA= -1</a:t>
            </a:r>
          </a:p>
        </p:txBody>
      </p:sp>
      <p:sp>
        <p:nvSpPr>
          <p:cNvPr id="75" name="TextBox 75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696633" y="5429163"/>
            <a:ext cx="2005339" cy="3145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2344"/>
              </a:lnSpc>
              <a:spcBef>
                <a:spcPct val="0"/>
              </a:spcBef>
            </a:pPr>
            <a:r>
              <a:rPr lang="en-US" sz="2150" b="1" u="none" strike="noStrike" spc="86" dirty="0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B. </a:t>
            </a:r>
            <a:r>
              <a:rPr lang="en-US" sz="2150" b="1" u="none" strike="noStrike" spc="86" dirty="0" err="1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EQUIPO</a:t>
            </a:r>
            <a:r>
              <a:rPr lang="en-US" sz="2150" b="1" u="none" strike="noStrike" spc="86" dirty="0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 = -1</a:t>
            </a:r>
          </a:p>
        </p:txBody>
      </p:sp>
      <p:sp>
        <p:nvSpPr>
          <p:cNvPr id="76" name="TextBox 76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432778" y="6332264"/>
            <a:ext cx="2682299" cy="3145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2344"/>
              </a:lnSpc>
              <a:spcBef>
                <a:spcPct val="0"/>
              </a:spcBef>
            </a:pPr>
            <a:r>
              <a:rPr lang="en-US" sz="2150" b="1" u="none" strike="noStrike" spc="86" dirty="0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SUMA AL DADO = -1</a:t>
            </a:r>
          </a:p>
        </p:txBody>
      </p:sp>
      <p:sp>
        <p:nvSpPr>
          <p:cNvPr id="77" name="TextBox 77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929139" y="2895029"/>
            <a:ext cx="1584665" cy="4933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216"/>
              </a:lnSpc>
              <a:spcBef>
                <a:spcPct val="0"/>
              </a:spcBef>
            </a:pPr>
            <a:r>
              <a:rPr lang="en-US" sz="2950" b="1" spc="118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FUERZA</a:t>
            </a:r>
          </a:p>
        </p:txBody>
      </p:sp>
      <p:pic>
        <p:nvPicPr>
          <p:cNvPr id="79" name="Imagen 78">
            <a:hlinkClick r:id="rId13" action="ppaction://hlinksldjump"/>
            <a:extLst>
              <a:ext uri="{FF2B5EF4-FFF2-40B4-BE49-F238E27FC236}">
                <a16:creationId xmlns:a16="http://schemas.microsoft.com/office/drawing/2014/main" id="{45309B14-00F5-F44C-AE88-03B4D4089A4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977194" y="2959271"/>
            <a:ext cx="310923" cy="30482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EFE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084516" y="583603"/>
            <a:ext cx="5581047" cy="8674697"/>
          </a:xfrm>
          <a:custGeom>
            <a:avLst/>
            <a:gdLst/>
            <a:ahLst/>
            <a:cxnLst/>
            <a:rect l="l" t="t" r="r" b="b"/>
            <a:pathLst>
              <a:path w="5581047" h="8674697">
                <a:moveTo>
                  <a:pt x="0" y="0"/>
                </a:moveTo>
                <a:lnTo>
                  <a:pt x="5581047" y="0"/>
                </a:lnTo>
                <a:lnTo>
                  <a:pt x="5581047" y="8674697"/>
                </a:lnTo>
                <a:lnTo>
                  <a:pt x="0" y="86746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495" t="-1243" r="-9432" b="-1243"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3" name="Group 3"/>
          <p:cNvGrpSpPr/>
          <p:nvPr/>
        </p:nvGrpSpPr>
        <p:grpSpPr>
          <a:xfrm>
            <a:off x="4150612" y="9305832"/>
            <a:ext cx="1480107" cy="856553"/>
            <a:chOff x="0" y="0"/>
            <a:chExt cx="389822" cy="22559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89822" cy="225594"/>
            </a:xfrm>
            <a:custGeom>
              <a:avLst/>
              <a:gdLst/>
              <a:ahLst/>
              <a:cxnLst/>
              <a:rect l="l" t="t" r="r" b="b"/>
              <a:pathLst>
                <a:path w="389822" h="225594">
                  <a:moveTo>
                    <a:pt x="112797" y="0"/>
                  </a:moveTo>
                  <a:lnTo>
                    <a:pt x="277025" y="0"/>
                  </a:lnTo>
                  <a:cubicBezTo>
                    <a:pt x="306941" y="0"/>
                    <a:pt x="335631" y="11884"/>
                    <a:pt x="356785" y="33038"/>
                  </a:cubicBezTo>
                  <a:cubicBezTo>
                    <a:pt x="377938" y="54191"/>
                    <a:pt x="389822" y="82881"/>
                    <a:pt x="389822" y="112797"/>
                  </a:cubicBezTo>
                  <a:lnTo>
                    <a:pt x="389822" y="112797"/>
                  </a:lnTo>
                  <a:cubicBezTo>
                    <a:pt x="389822" y="175093"/>
                    <a:pt x="339321" y="225594"/>
                    <a:pt x="277025" y="225594"/>
                  </a:cubicBezTo>
                  <a:lnTo>
                    <a:pt x="112797" y="225594"/>
                  </a:lnTo>
                  <a:cubicBezTo>
                    <a:pt x="50501" y="225594"/>
                    <a:pt x="0" y="175093"/>
                    <a:pt x="0" y="112797"/>
                  </a:cubicBezTo>
                  <a:lnTo>
                    <a:pt x="0" y="112797"/>
                  </a:lnTo>
                  <a:cubicBezTo>
                    <a:pt x="0" y="50501"/>
                    <a:pt x="50501" y="0"/>
                    <a:pt x="112797" y="0"/>
                  </a:cubicBezTo>
                  <a:close/>
                </a:path>
              </a:pathLst>
            </a:custGeom>
            <a:solidFill>
              <a:srgbClr val="FEFEFE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9050"/>
              <a:ext cx="389822" cy="2065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2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2084516" y="-46917"/>
            <a:ext cx="5581047" cy="10287000"/>
          </a:xfrm>
          <a:custGeom>
            <a:avLst/>
            <a:gdLst/>
            <a:ahLst/>
            <a:cxnLst/>
            <a:rect l="l" t="t" r="r" b="b"/>
            <a:pathLst>
              <a:path w="5581047" h="10287000">
                <a:moveTo>
                  <a:pt x="0" y="0"/>
                </a:moveTo>
                <a:lnTo>
                  <a:pt x="5581047" y="0"/>
                </a:lnTo>
                <a:lnTo>
                  <a:pt x="5581047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7" name="Group 7"/>
          <p:cNvGrpSpPr/>
          <p:nvPr/>
        </p:nvGrpSpPr>
        <p:grpSpPr>
          <a:xfrm>
            <a:off x="4466749" y="8440190"/>
            <a:ext cx="726788" cy="700521"/>
            <a:chOff x="0" y="0"/>
            <a:chExt cx="914597" cy="88154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914597" cy="881542"/>
            </a:xfrm>
            <a:custGeom>
              <a:avLst/>
              <a:gdLst/>
              <a:ahLst/>
              <a:cxnLst/>
              <a:rect l="l" t="t" r="r" b="b"/>
              <a:pathLst>
                <a:path w="914597" h="881542">
                  <a:moveTo>
                    <a:pt x="457298" y="0"/>
                  </a:moveTo>
                  <a:cubicBezTo>
                    <a:pt x="204739" y="0"/>
                    <a:pt x="0" y="197340"/>
                    <a:pt x="0" y="440771"/>
                  </a:cubicBezTo>
                  <a:cubicBezTo>
                    <a:pt x="0" y="684202"/>
                    <a:pt x="204739" y="881542"/>
                    <a:pt x="457298" y="881542"/>
                  </a:cubicBezTo>
                  <a:cubicBezTo>
                    <a:pt x="709857" y="881542"/>
                    <a:pt x="914597" y="684202"/>
                    <a:pt x="914597" y="440771"/>
                  </a:cubicBezTo>
                  <a:cubicBezTo>
                    <a:pt x="914597" y="197340"/>
                    <a:pt x="709857" y="0"/>
                    <a:pt x="45729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s-CO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85743" y="101695"/>
              <a:ext cx="743110" cy="6972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2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 rot="-10800000">
            <a:off x="4229726" y="8287231"/>
            <a:ext cx="1200834" cy="870866"/>
            <a:chOff x="0" y="0"/>
            <a:chExt cx="635000" cy="46051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35000" cy="460513"/>
            </a:xfrm>
            <a:custGeom>
              <a:avLst/>
              <a:gdLst/>
              <a:ahLst/>
              <a:cxnLst/>
              <a:rect l="l" t="t" r="r" b="b"/>
              <a:pathLst>
                <a:path w="635000" h="460513">
                  <a:moveTo>
                    <a:pt x="635000" y="0"/>
                  </a:moveTo>
                  <a:lnTo>
                    <a:pt x="635000" y="346213"/>
                  </a:lnTo>
                  <a:lnTo>
                    <a:pt x="317500" y="460513"/>
                  </a:lnTo>
                  <a:lnTo>
                    <a:pt x="0" y="346213"/>
                  </a:lnTo>
                  <a:lnTo>
                    <a:pt x="0" y="0"/>
                  </a:lnTo>
                  <a:lnTo>
                    <a:pt x="635000" y="0"/>
                  </a:lnTo>
                  <a:close/>
                </a:path>
              </a:pathLst>
            </a:custGeom>
            <a:solidFill>
              <a:srgbClr val="737373">
                <a:alpha val="71765"/>
              </a:srgbClr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19050"/>
              <a:ext cx="635000" cy="3271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2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2762330" y="8452281"/>
            <a:ext cx="676339" cy="676339"/>
          </a:xfrm>
          <a:custGeom>
            <a:avLst/>
            <a:gdLst/>
            <a:ahLst/>
            <a:cxnLst/>
            <a:rect l="l" t="t" r="r" b="b"/>
            <a:pathLst>
              <a:path w="676339" h="676339">
                <a:moveTo>
                  <a:pt x="0" y="0"/>
                </a:moveTo>
                <a:lnTo>
                  <a:pt x="676339" y="0"/>
                </a:lnTo>
                <a:lnTo>
                  <a:pt x="676339" y="676338"/>
                </a:lnTo>
                <a:lnTo>
                  <a:pt x="0" y="67633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4567240" y="8508232"/>
            <a:ext cx="606921" cy="564437"/>
          </a:xfrm>
          <a:prstGeom prst="rect">
            <a:avLst/>
          </a:prstGeom>
        </p:spPr>
      </p:pic>
      <p:sp>
        <p:nvSpPr>
          <p:cNvPr id="15" name="Freeform 15"/>
          <p:cNvSpPr/>
          <p:nvPr/>
        </p:nvSpPr>
        <p:spPr>
          <a:xfrm>
            <a:off x="6296510" y="8593676"/>
            <a:ext cx="374438" cy="417730"/>
          </a:xfrm>
          <a:custGeom>
            <a:avLst/>
            <a:gdLst/>
            <a:ahLst/>
            <a:cxnLst/>
            <a:rect l="l" t="t" r="r" b="b"/>
            <a:pathLst>
              <a:path w="374438" h="417730">
                <a:moveTo>
                  <a:pt x="0" y="0"/>
                </a:moveTo>
                <a:lnTo>
                  <a:pt x="374438" y="0"/>
                </a:lnTo>
                <a:lnTo>
                  <a:pt x="374438" y="417730"/>
                </a:lnTo>
                <a:lnTo>
                  <a:pt x="0" y="41773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16" name="Group 16"/>
          <p:cNvGrpSpPr/>
          <p:nvPr/>
        </p:nvGrpSpPr>
        <p:grpSpPr>
          <a:xfrm>
            <a:off x="6120335" y="8452281"/>
            <a:ext cx="726788" cy="700521"/>
            <a:chOff x="0" y="0"/>
            <a:chExt cx="914597" cy="881542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914597" cy="881542"/>
            </a:xfrm>
            <a:custGeom>
              <a:avLst/>
              <a:gdLst/>
              <a:ahLst/>
              <a:cxnLst/>
              <a:rect l="l" t="t" r="r" b="b"/>
              <a:pathLst>
                <a:path w="914597" h="881542">
                  <a:moveTo>
                    <a:pt x="457298" y="0"/>
                  </a:moveTo>
                  <a:cubicBezTo>
                    <a:pt x="204739" y="0"/>
                    <a:pt x="0" y="197340"/>
                    <a:pt x="0" y="440771"/>
                  </a:cubicBezTo>
                  <a:cubicBezTo>
                    <a:pt x="0" y="684202"/>
                    <a:pt x="204739" y="881542"/>
                    <a:pt x="457298" y="881542"/>
                  </a:cubicBezTo>
                  <a:cubicBezTo>
                    <a:pt x="709857" y="881542"/>
                    <a:pt x="914597" y="684202"/>
                    <a:pt x="914597" y="440771"/>
                  </a:cubicBezTo>
                  <a:cubicBezTo>
                    <a:pt x="914597" y="197340"/>
                    <a:pt x="709857" y="0"/>
                    <a:pt x="45729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s-CO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85743" y="101695"/>
              <a:ext cx="743110" cy="6972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2"/>
                </a:lnSpc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2066210" y="1214324"/>
            <a:ext cx="5527866" cy="620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64"/>
              </a:lnSpc>
            </a:pPr>
            <a:r>
              <a:rPr lang="en-US" sz="3688">
                <a:solidFill>
                  <a:srgbClr val="000000"/>
                </a:solidFill>
                <a:latin typeface="Smooch"/>
                <a:ea typeface="Smooch"/>
                <a:cs typeface="Smooch"/>
                <a:sym typeface="Smooch"/>
              </a:rPr>
              <a:t>SIGMA</a:t>
            </a:r>
          </a:p>
        </p:txBody>
      </p:sp>
      <p:sp>
        <p:nvSpPr>
          <p:cNvPr id="20" name="Freeform 20"/>
          <p:cNvSpPr/>
          <p:nvPr/>
        </p:nvSpPr>
        <p:spPr>
          <a:xfrm>
            <a:off x="1592682" y="1557999"/>
            <a:ext cx="6474922" cy="374316"/>
          </a:xfrm>
          <a:custGeom>
            <a:avLst/>
            <a:gdLst/>
            <a:ahLst/>
            <a:cxnLst/>
            <a:rect l="l" t="t" r="r" b="b"/>
            <a:pathLst>
              <a:path w="6474922" h="374316">
                <a:moveTo>
                  <a:pt x="0" y="0"/>
                </a:moveTo>
                <a:lnTo>
                  <a:pt x="6474922" y="0"/>
                </a:lnTo>
                <a:lnTo>
                  <a:pt x="6474922" y="374316"/>
                </a:lnTo>
                <a:lnTo>
                  <a:pt x="0" y="37431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t="-1396841" b="-232958"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21" name="TextBox 21"/>
          <p:cNvSpPr txBox="1"/>
          <p:nvPr/>
        </p:nvSpPr>
        <p:spPr>
          <a:xfrm>
            <a:off x="2760008" y="524944"/>
            <a:ext cx="4330323" cy="7560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02"/>
              </a:lnSpc>
              <a:spcBef>
                <a:spcPct val="0"/>
              </a:spcBef>
            </a:pPr>
            <a:r>
              <a:rPr lang="en-US" sz="4359" b="1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Reminiscencias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2972500" y="2965877"/>
            <a:ext cx="3905338" cy="3360925"/>
            <a:chOff x="0" y="0"/>
            <a:chExt cx="5207117" cy="4481233"/>
          </a:xfrm>
        </p:grpSpPr>
        <p:sp>
          <p:nvSpPr>
            <p:cNvPr id="23" name="AutoShape 23"/>
            <p:cNvSpPr/>
            <p:nvPr/>
          </p:nvSpPr>
          <p:spPr>
            <a:xfrm>
              <a:off x="1303117" y="3183"/>
              <a:ext cx="2592556" cy="4474867"/>
            </a:xfrm>
            <a:prstGeom prst="line">
              <a:avLst/>
            </a:prstGeom>
            <a:ln w="127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s-CO"/>
            </a:p>
          </p:txBody>
        </p:sp>
        <p:sp>
          <p:nvSpPr>
            <p:cNvPr id="24" name="AutoShape 24"/>
            <p:cNvSpPr/>
            <p:nvPr/>
          </p:nvSpPr>
          <p:spPr>
            <a:xfrm flipH="1">
              <a:off x="1303117" y="3183"/>
              <a:ext cx="2592556" cy="4474867"/>
            </a:xfrm>
            <a:prstGeom prst="line">
              <a:avLst/>
            </a:prstGeom>
            <a:ln w="127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s-CO"/>
            </a:p>
          </p:txBody>
        </p:sp>
        <p:sp>
          <p:nvSpPr>
            <p:cNvPr id="25" name="AutoShape 25"/>
            <p:cNvSpPr/>
            <p:nvPr/>
          </p:nvSpPr>
          <p:spPr>
            <a:xfrm>
              <a:off x="0" y="2240617"/>
              <a:ext cx="5207117" cy="0"/>
            </a:xfrm>
            <a:prstGeom prst="line">
              <a:avLst/>
            </a:prstGeom>
            <a:ln w="127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s-CO"/>
            </a:p>
          </p:txBody>
        </p:sp>
        <p:grpSp>
          <p:nvGrpSpPr>
            <p:cNvPr id="26" name="Group 26"/>
            <p:cNvGrpSpPr/>
            <p:nvPr/>
          </p:nvGrpSpPr>
          <p:grpSpPr>
            <a:xfrm rot="5400000">
              <a:off x="366125" y="-362942"/>
              <a:ext cx="4474867" cy="5207117"/>
              <a:chOff x="0" y="0"/>
              <a:chExt cx="698500" cy="8128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6985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98500" h="812800">
                    <a:moveTo>
                      <a:pt x="349250" y="0"/>
                    </a:moveTo>
                    <a:lnTo>
                      <a:pt x="698500" y="203200"/>
                    </a:lnTo>
                    <a:lnTo>
                      <a:pt x="698500" y="609600"/>
                    </a:lnTo>
                    <a:lnTo>
                      <a:pt x="349250" y="812800"/>
                    </a:lnTo>
                    <a:lnTo>
                      <a:pt x="0" y="609600"/>
                    </a:lnTo>
                    <a:lnTo>
                      <a:pt x="0" y="203200"/>
                    </a:lnTo>
                    <a:lnTo>
                      <a:pt x="349250" y="0"/>
                    </a:lnTo>
                    <a:close/>
                  </a:path>
                </a:pathLst>
              </a:custGeom>
              <a:solidFill>
                <a:srgbClr val="737373">
                  <a:alpha val="47843"/>
                </a:srgbClr>
              </a:solidFill>
              <a:ln w="9525" cap="sq">
                <a:solidFill>
                  <a:srgbClr val="000000">
                    <a:alpha val="47843"/>
                  </a:srgbClr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28" name="TextBox 28"/>
              <p:cNvSpPr txBox="1"/>
              <p:nvPr/>
            </p:nvSpPr>
            <p:spPr>
              <a:xfrm>
                <a:off x="0" y="158750"/>
                <a:ext cx="698500" cy="5143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22"/>
                  </a:lnSpc>
                </a:pPr>
                <a:endParaRPr/>
              </a:p>
            </p:txBody>
          </p:sp>
        </p:grpSp>
        <p:grpSp>
          <p:nvGrpSpPr>
            <p:cNvPr id="29" name="Group 29"/>
            <p:cNvGrpSpPr/>
            <p:nvPr/>
          </p:nvGrpSpPr>
          <p:grpSpPr>
            <a:xfrm rot="5400000">
              <a:off x="854463" y="257923"/>
              <a:ext cx="3498191" cy="4070623"/>
              <a:chOff x="0" y="0"/>
              <a:chExt cx="698500" cy="812800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0" y="0"/>
                <a:ext cx="6985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98500" h="812800">
                    <a:moveTo>
                      <a:pt x="349250" y="0"/>
                    </a:moveTo>
                    <a:lnTo>
                      <a:pt x="698500" y="203200"/>
                    </a:lnTo>
                    <a:lnTo>
                      <a:pt x="698500" y="609600"/>
                    </a:lnTo>
                    <a:lnTo>
                      <a:pt x="349250" y="812800"/>
                    </a:lnTo>
                    <a:lnTo>
                      <a:pt x="0" y="609600"/>
                    </a:lnTo>
                    <a:lnTo>
                      <a:pt x="0" y="203200"/>
                    </a:lnTo>
                    <a:lnTo>
                      <a:pt x="349250" y="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000000">
                    <a:alpha val="47843"/>
                  </a:srgbClr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31" name="TextBox 31"/>
              <p:cNvSpPr txBox="1"/>
              <p:nvPr/>
            </p:nvSpPr>
            <p:spPr>
              <a:xfrm>
                <a:off x="0" y="158750"/>
                <a:ext cx="698500" cy="5143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22"/>
                  </a:lnSpc>
                </a:pPr>
                <a:endParaRPr/>
              </a:p>
            </p:txBody>
          </p:sp>
        </p:grpSp>
        <p:grpSp>
          <p:nvGrpSpPr>
            <p:cNvPr id="32" name="Group 32"/>
            <p:cNvGrpSpPr/>
            <p:nvPr/>
          </p:nvGrpSpPr>
          <p:grpSpPr>
            <a:xfrm rot="5400000">
              <a:off x="1181825" y="638853"/>
              <a:ext cx="2843467" cy="3308762"/>
              <a:chOff x="0" y="0"/>
              <a:chExt cx="698500" cy="812800"/>
            </a:xfrm>
          </p:grpSpPr>
          <p:sp>
            <p:nvSpPr>
              <p:cNvPr id="33" name="Freeform 33"/>
              <p:cNvSpPr/>
              <p:nvPr/>
            </p:nvSpPr>
            <p:spPr>
              <a:xfrm>
                <a:off x="0" y="0"/>
                <a:ext cx="6985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98500" h="812800">
                    <a:moveTo>
                      <a:pt x="349250" y="0"/>
                    </a:moveTo>
                    <a:lnTo>
                      <a:pt x="698500" y="203200"/>
                    </a:lnTo>
                    <a:lnTo>
                      <a:pt x="698500" y="609600"/>
                    </a:lnTo>
                    <a:lnTo>
                      <a:pt x="349250" y="812800"/>
                    </a:lnTo>
                    <a:lnTo>
                      <a:pt x="0" y="609600"/>
                    </a:lnTo>
                    <a:lnTo>
                      <a:pt x="0" y="203200"/>
                    </a:lnTo>
                    <a:lnTo>
                      <a:pt x="349250" y="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000000">
                    <a:alpha val="47843"/>
                  </a:srgbClr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34" name="TextBox 34"/>
              <p:cNvSpPr txBox="1"/>
              <p:nvPr/>
            </p:nvSpPr>
            <p:spPr>
              <a:xfrm>
                <a:off x="0" y="158750"/>
                <a:ext cx="698500" cy="5143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22"/>
                  </a:lnSpc>
                </a:pPr>
                <a:endParaRPr/>
              </a:p>
            </p:txBody>
          </p:sp>
        </p:grpSp>
        <p:grpSp>
          <p:nvGrpSpPr>
            <p:cNvPr id="35" name="Group 35"/>
            <p:cNvGrpSpPr/>
            <p:nvPr/>
          </p:nvGrpSpPr>
          <p:grpSpPr>
            <a:xfrm rot="5400000">
              <a:off x="1471844" y="923713"/>
              <a:ext cx="2263429" cy="2633808"/>
              <a:chOff x="0" y="0"/>
              <a:chExt cx="698500" cy="812800"/>
            </a:xfrm>
          </p:grpSpPr>
          <p:sp>
            <p:nvSpPr>
              <p:cNvPr id="36" name="Freeform 36"/>
              <p:cNvSpPr/>
              <p:nvPr/>
            </p:nvSpPr>
            <p:spPr>
              <a:xfrm>
                <a:off x="0" y="0"/>
                <a:ext cx="6985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98500" h="812800">
                    <a:moveTo>
                      <a:pt x="349250" y="0"/>
                    </a:moveTo>
                    <a:lnTo>
                      <a:pt x="698500" y="203200"/>
                    </a:lnTo>
                    <a:lnTo>
                      <a:pt x="698500" y="609600"/>
                    </a:lnTo>
                    <a:lnTo>
                      <a:pt x="349250" y="812800"/>
                    </a:lnTo>
                    <a:lnTo>
                      <a:pt x="0" y="609600"/>
                    </a:lnTo>
                    <a:lnTo>
                      <a:pt x="0" y="203200"/>
                    </a:lnTo>
                    <a:lnTo>
                      <a:pt x="349250" y="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000000">
                    <a:alpha val="47843"/>
                  </a:srgbClr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37" name="TextBox 37"/>
              <p:cNvSpPr txBox="1"/>
              <p:nvPr/>
            </p:nvSpPr>
            <p:spPr>
              <a:xfrm>
                <a:off x="0" y="158750"/>
                <a:ext cx="698500" cy="5143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22"/>
                  </a:lnSpc>
                </a:pPr>
                <a:endParaRPr/>
              </a:p>
            </p:txBody>
          </p:sp>
        </p:grpSp>
        <p:grpSp>
          <p:nvGrpSpPr>
            <p:cNvPr id="38" name="Group 38"/>
            <p:cNvGrpSpPr/>
            <p:nvPr/>
          </p:nvGrpSpPr>
          <p:grpSpPr>
            <a:xfrm rot="5400000">
              <a:off x="528234" y="-127399"/>
              <a:ext cx="4070027" cy="4736031"/>
              <a:chOff x="0" y="0"/>
              <a:chExt cx="698500" cy="812800"/>
            </a:xfrm>
          </p:grpSpPr>
          <p:sp>
            <p:nvSpPr>
              <p:cNvPr id="39" name="Freeform 39"/>
              <p:cNvSpPr/>
              <p:nvPr/>
            </p:nvSpPr>
            <p:spPr>
              <a:xfrm>
                <a:off x="0" y="0"/>
                <a:ext cx="6985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98500" h="812800">
                    <a:moveTo>
                      <a:pt x="349250" y="0"/>
                    </a:moveTo>
                    <a:lnTo>
                      <a:pt x="698500" y="203200"/>
                    </a:lnTo>
                    <a:lnTo>
                      <a:pt x="698500" y="609600"/>
                    </a:lnTo>
                    <a:lnTo>
                      <a:pt x="349250" y="812800"/>
                    </a:lnTo>
                    <a:lnTo>
                      <a:pt x="0" y="609600"/>
                    </a:lnTo>
                    <a:lnTo>
                      <a:pt x="0" y="203200"/>
                    </a:lnTo>
                    <a:lnTo>
                      <a:pt x="349250" y="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000000">
                    <a:alpha val="47843"/>
                  </a:srgbClr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40" name="TextBox 40"/>
              <p:cNvSpPr txBox="1"/>
              <p:nvPr/>
            </p:nvSpPr>
            <p:spPr>
              <a:xfrm>
                <a:off x="0" y="158750"/>
                <a:ext cx="698500" cy="5143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22"/>
                  </a:lnSpc>
                </a:pPr>
                <a:endParaRPr/>
              </a:p>
            </p:txBody>
          </p:sp>
        </p:grpSp>
        <p:grpSp>
          <p:nvGrpSpPr>
            <p:cNvPr id="41" name="Group 41"/>
            <p:cNvGrpSpPr/>
            <p:nvPr/>
          </p:nvGrpSpPr>
          <p:grpSpPr>
            <a:xfrm rot="5400000">
              <a:off x="1753442" y="1251390"/>
              <a:ext cx="1700233" cy="1978452"/>
              <a:chOff x="0" y="0"/>
              <a:chExt cx="698500" cy="812800"/>
            </a:xfrm>
          </p:grpSpPr>
          <p:sp>
            <p:nvSpPr>
              <p:cNvPr id="42" name="Freeform 42"/>
              <p:cNvSpPr/>
              <p:nvPr/>
            </p:nvSpPr>
            <p:spPr>
              <a:xfrm>
                <a:off x="0" y="0"/>
                <a:ext cx="6985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98500" h="812800">
                    <a:moveTo>
                      <a:pt x="349250" y="0"/>
                    </a:moveTo>
                    <a:lnTo>
                      <a:pt x="698500" y="203200"/>
                    </a:lnTo>
                    <a:lnTo>
                      <a:pt x="698500" y="609600"/>
                    </a:lnTo>
                    <a:lnTo>
                      <a:pt x="349250" y="812800"/>
                    </a:lnTo>
                    <a:lnTo>
                      <a:pt x="0" y="609600"/>
                    </a:lnTo>
                    <a:lnTo>
                      <a:pt x="0" y="203200"/>
                    </a:lnTo>
                    <a:lnTo>
                      <a:pt x="349250" y="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000000">
                    <a:alpha val="47843"/>
                  </a:srgbClr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43" name="TextBox 43"/>
              <p:cNvSpPr txBox="1"/>
              <p:nvPr/>
            </p:nvSpPr>
            <p:spPr>
              <a:xfrm>
                <a:off x="0" y="158750"/>
                <a:ext cx="698500" cy="5143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22"/>
                  </a:lnSpc>
                </a:pPr>
                <a:endParaRPr/>
              </a:p>
            </p:txBody>
          </p:sp>
        </p:grpSp>
      </p:grpSp>
      <p:grpSp>
        <p:nvGrpSpPr>
          <p:cNvPr id="44" name="Group 44"/>
          <p:cNvGrpSpPr/>
          <p:nvPr/>
        </p:nvGrpSpPr>
        <p:grpSpPr>
          <a:xfrm>
            <a:off x="2395989" y="6686829"/>
            <a:ext cx="4570250" cy="1469088"/>
            <a:chOff x="0" y="0"/>
            <a:chExt cx="6093667" cy="1958784"/>
          </a:xfrm>
        </p:grpSpPr>
        <p:grpSp>
          <p:nvGrpSpPr>
            <p:cNvPr id="45" name="Group 45"/>
            <p:cNvGrpSpPr/>
            <p:nvPr/>
          </p:nvGrpSpPr>
          <p:grpSpPr>
            <a:xfrm>
              <a:off x="2023168" y="1536970"/>
              <a:ext cx="622877" cy="421815"/>
              <a:chOff x="0" y="0"/>
              <a:chExt cx="600115" cy="406400"/>
            </a:xfrm>
          </p:grpSpPr>
          <p:sp>
            <p:nvSpPr>
              <p:cNvPr id="46" name="Freeform 46"/>
              <p:cNvSpPr/>
              <p:nvPr/>
            </p:nvSpPr>
            <p:spPr>
              <a:xfrm>
                <a:off x="0" y="0"/>
                <a:ext cx="600115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600115" h="406400">
                    <a:moveTo>
                      <a:pt x="396915" y="0"/>
                    </a:moveTo>
                    <a:cubicBezTo>
                      <a:pt x="509139" y="0"/>
                      <a:pt x="600115" y="90976"/>
                      <a:pt x="600115" y="203200"/>
                    </a:cubicBezTo>
                    <a:cubicBezTo>
                      <a:pt x="600115" y="315424"/>
                      <a:pt x="509139" y="406400"/>
                      <a:pt x="396915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737373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47" name="TextBox 47"/>
              <p:cNvSpPr txBox="1"/>
              <p:nvPr/>
            </p:nvSpPr>
            <p:spPr>
              <a:xfrm>
                <a:off x="0" y="19050"/>
                <a:ext cx="600115" cy="3873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22"/>
                  </a:lnSpc>
                </a:pPr>
                <a:endParaRPr/>
              </a:p>
            </p:txBody>
          </p:sp>
        </p:grpSp>
        <p:grpSp>
          <p:nvGrpSpPr>
            <p:cNvPr id="48" name="Group 48"/>
            <p:cNvGrpSpPr/>
            <p:nvPr/>
          </p:nvGrpSpPr>
          <p:grpSpPr>
            <a:xfrm>
              <a:off x="2904420" y="1536970"/>
              <a:ext cx="421815" cy="421815"/>
              <a:chOff x="0" y="0"/>
              <a:chExt cx="406400" cy="406400"/>
            </a:xfrm>
          </p:grpSpPr>
          <p:sp>
            <p:nvSpPr>
              <p:cNvPr id="49" name="Freeform 49"/>
              <p:cNvSpPr/>
              <p:nvPr/>
            </p:nvSpPr>
            <p:spPr>
              <a:xfrm>
                <a:off x="0" y="0"/>
                <a:ext cx="406400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406400" h="406400">
                    <a:moveTo>
                      <a:pt x="203200" y="0"/>
                    </a:moveTo>
                    <a:cubicBezTo>
                      <a:pt x="315424" y="0"/>
                      <a:pt x="406400" y="90976"/>
                      <a:pt x="406400" y="203200"/>
                    </a:cubicBezTo>
                    <a:cubicBezTo>
                      <a:pt x="406400" y="315424"/>
                      <a:pt x="315424" y="406400"/>
                      <a:pt x="203200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737373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50" name="TextBox 50"/>
              <p:cNvSpPr txBox="1"/>
              <p:nvPr/>
            </p:nvSpPr>
            <p:spPr>
              <a:xfrm>
                <a:off x="0" y="19050"/>
                <a:ext cx="406400" cy="3873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22"/>
                  </a:lnSpc>
                </a:pPr>
                <a:endParaRPr/>
              </a:p>
            </p:txBody>
          </p:sp>
        </p:grpSp>
        <p:grpSp>
          <p:nvGrpSpPr>
            <p:cNvPr id="51" name="Group 51"/>
            <p:cNvGrpSpPr/>
            <p:nvPr/>
          </p:nvGrpSpPr>
          <p:grpSpPr>
            <a:xfrm>
              <a:off x="3663348" y="1536970"/>
              <a:ext cx="421815" cy="421815"/>
              <a:chOff x="0" y="0"/>
              <a:chExt cx="406400" cy="406400"/>
            </a:xfrm>
          </p:grpSpPr>
          <p:sp>
            <p:nvSpPr>
              <p:cNvPr id="52" name="Freeform 52"/>
              <p:cNvSpPr/>
              <p:nvPr/>
            </p:nvSpPr>
            <p:spPr>
              <a:xfrm>
                <a:off x="0" y="0"/>
                <a:ext cx="406400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406400" h="406400">
                    <a:moveTo>
                      <a:pt x="203200" y="0"/>
                    </a:moveTo>
                    <a:cubicBezTo>
                      <a:pt x="315424" y="0"/>
                      <a:pt x="406400" y="90976"/>
                      <a:pt x="406400" y="203200"/>
                    </a:cubicBezTo>
                    <a:cubicBezTo>
                      <a:pt x="406400" y="315424"/>
                      <a:pt x="315424" y="406400"/>
                      <a:pt x="203200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737373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53" name="TextBox 53"/>
              <p:cNvSpPr txBox="1"/>
              <p:nvPr/>
            </p:nvSpPr>
            <p:spPr>
              <a:xfrm>
                <a:off x="0" y="19050"/>
                <a:ext cx="406400" cy="3873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22"/>
                  </a:lnSpc>
                </a:pPr>
                <a:endParaRPr/>
              </a:p>
            </p:txBody>
          </p:sp>
        </p:grpSp>
        <p:sp>
          <p:nvSpPr>
            <p:cNvPr id="54" name="TextBox 54"/>
            <p:cNvSpPr txBox="1"/>
            <p:nvPr/>
          </p:nvSpPr>
          <p:spPr>
            <a:xfrm>
              <a:off x="0" y="19050"/>
              <a:ext cx="2586466" cy="4922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796"/>
                </a:lnSpc>
                <a:spcBef>
                  <a:spcPct val="0"/>
                </a:spcBef>
              </a:pPr>
              <a:r>
                <a:rPr lang="en-US" sz="2565" b="1" spc="102">
                  <a:solidFill>
                    <a:srgbClr val="000000"/>
                  </a:solidFill>
                  <a:latin typeface="Monotype Corsiva Bold"/>
                  <a:ea typeface="Monotype Corsiva Bold"/>
                  <a:cs typeface="Monotype Corsiva Bold"/>
                  <a:sym typeface="Monotype Corsiva Bold"/>
                </a:rPr>
                <a:t>FUERZA= 10</a:t>
              </a:r>
            </a:p>
          </p:txBody>
        </p:sp>
        <p:sp>
          <p:nvSpPr>
            <p:cNvPr id="55" name="TextBox 55"/>
            <p:cNvSpPr txBox="1"/>
            <p:nvPr/>
          </p:nvSpPr>
          <p:spPr>
            <a:xfrm>
              <a:off x="0" y="609576"/>
              <a:ext cx="2646045" cy="4317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413"/>
                </a:lnSpc>
                <a:spcBef>
                  <a:spcPct val="0"/>
                </a:spcBef>
              </a:pPr>
              <a:r>
                <a:rPr lang="en-US" sz="2214" b="1" spc="88">
                  <a:solidFill>
                    <a:srgbClr val="000000"/>
                  </a:solidFill>
                  <a:latin typeface="Monotype Corsiva Bold"/>
                  <a:ea typeface="Monotype Corsiva Bold"/>
                  <a:cs typeface="Monotype Corsiva Bold"/>
                  <a:sym typeface="Monotype Corsiva Bold"/>
                </a:rPr>
                <a:t>DESTREZA= 10</a:t>
              </a:r>
            </a:p>
          </p:txBody>
        </p:sp>
        <p:sp>
          <p:nvSpPr>
            <p:cNvPr id="56" name="TextBox 56"/>
            <p:cNvSpPr txBox="1"/>
            <p:nvPr/>
          </p:nvSpPr>
          <p:spPr>
            <a:xfrm>
              <a:off x="0" y="1210312"/>
              <a:ext cx="2646045" cy="3266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36"/>
                </a:lnSpc>
                <a:spcBef>
                  <a:spcPct val="0"/>
                </a:spcBef>
              </a:pPr>
              <a:r>
                <a:rPr lang="en-US" sz="1684" b="1" spc="67">
                  <a:solidFill>
                    <a:srgbClr val="000000"/>
                  </a:solidFill>
                  <a:latin typeface="Monotype Corsiva Bold"/>
                  <a:ea typeface="Monotype Corsiva Bold"/>
                  <a:cs typeface="Monotype Corsiva Bold"/>
                  <a:sym typeface="Monotype Corsiva Bold"/>
                </a:rPr>
                <a:t>CONSTITUCION= 10</a:t>
              </a:r>
            </a:p>
          </p:txBody>
        </p:sp>
        <p:sp>
          <p:nvSpPr>
            <p:cNvPr id="57" name="TextBox 57"/>
            <p:cNvSpPr txBox="1"/>
            <p:nvPr/>
          </p:nvSpPr>
          <p:spPr>
            <a:xfrm>
              <a:off x="3108330" y="1122123"/>
              <a:ext cx="2985338" cy="4148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73"/>
                </a:lnSpc>
                <a:spcBef>
                  <a:spcPct val="0"/>
                </a:spcBef>
              </a:pPr>
              <a:r>
                <a:rPr lang="en-US" sz="2177" b="1" spc="87">
                  <a:solidFill>
                    <a:srgbClr val="000000"/>
                  </a:solidFill>
                  <a:latin typeface="Monotype Corsiva Bold"/>
                  <a:ea typeface="Monotype Corsiva Bold"/>
                  <a:cs typeface="Monotype Corsiva Bold"/>
                  <a:sym typeface="Monotype Corsiva Bold"/>
                </a:rPr>
                <a:t>APARIENCIA= 10</a:t>
              </a:r>
            </a:p>
          </p:txBody>
        </p:sp>
        <p:sp>
          <p:nvSpPr>
            <p:cNvPr id="58" name="TextBox 58"/>
            <p:cNvSpPr txBox="1"/>
            <p:nvPr/>
          </p:nvSpPr>
          <p:spPr>
            <a:xfrm>
              <a:off x="3108330" y="577668"/>
              <a:ext cx="2985338" cy="4461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44"/>
                </a:lnSpc>
                <a:spcBef>
                  <a:spcPct val="0"/>
                </a:spcBef>
              </a:pPr>
              <a:r>
                <a:rPr lang="en-US" sz="2334" b="1" spc="93">
                  <a:solidFill>
                    <a:srgbClr val="000000"/>
                  </a:solidFill>
                  <a:latin typeface="Monotype Corsiva Bold"/>
                  <a:ea typeface="Monotype Corsiva Bold"/>
                  <a:cs typeface="Monotype Corsiva Bold"/>
                  <a:sym typeface="Monotype Corsiva Bold"/>
                </a:rPr>
                <a:t>SABIDURIA= 10</a:t>
              </a:r>
            </a:p>
          </p:txBody>
        </p:sp>
        <p:sp>
          <p:nvSpPr>
            <p:cNvPr id="59" name="TextBox 59"/>
            <p:cNvSpPr txBox="1"/>
            <p:nvPr/>
          </p:nvSpPr>
          <p:spPr>
            <a:xfrm>
              <a:off x="3057891" y="69300"/>
              <a:ext cx="3035776" cy="3821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13"/>
                </a:lnSpc>
                <a:spcBef>
                  <a:spcPct val="0"/>
                </a:spcBef>
              </a:pPr>
              <a:r>
                <a:rPr lang="en-US" sz="1938" b="1" spc="77">
                  <a:solidFill>
                    <a:srgbClr val="000000"/>
                  </a:solidFill>
                  <a:latin typeface="Monotype Corsiva Bold"/>
                  <a:ea typeface="Monotype Corsiva Bold"/>
                  <a:cs typeface="Monotype Corsiva Bold"/>
                  <a:sym typeface="Monotype Corsiva Bold"/>
                </a:rPr>
                <a:t>INTELIGENCIA= 10</a:t>
              </a:r>
            </a:p>
          </p:txBody>
        </p:sp>
      </p:grpSp>
      <p:sp>
        <p:nvSpPr>
          <p:cNvPr id="60" name="TextBox 60"/>
          <p:cNvSpPr txBox="1"/>
          <p:nvPr/>
        </p:nvSpPr>
        <p:spPr>
          <a:xfrm>
            <a:off x="2289877" y="5438688"/>
            <a:ext cx="1939849" cy="3643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6"/>
              </a:lnSpc>
              <a:spcBef>
                <a:spcPct val="0"/>
              </a:spcBef>
            </a:pPr>
            <a:r>
              <a:rPr lang="en-US" sz="2565" b="1" spc="102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S</a:t>
            </a:r>
          </a:p>
        </p:txBody>
      </p:sp>
      <p:grpSp>
        <p:nvGrpSpPr>
          <p:cNvPr id="61" name="Group 61"/>
          <p:cNvGrpSpPr/>
          <p:nvPr/>
        </p:nvGrpSpPr>
        <p:grpSpPr>
          <a:xfrm>
            <a:off x="3599111" y="3103289"/>
            <a:ext cx="2652117" cy="3086100"/>
            <a:chOff x="0" y="0"/>
            <a:chExt cx="698500" cy="812800"/>
          </a:xfrm>
        </p:grpSpPr>
        <p:sp>
          <p:nvSpPr>
            <p:cNvPr id="62" name="Freeform 62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7ED957">
                <a:alpha val="49804"/>
              </a:srgbClr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63" name="TextBox 63"/>
            <p:cNvSpPr txBox="1"/>
            <p:nvPr/>
          </p:nvSpPr>
          <p:spPr>
            <a:xfrm>
              <a:off x="0" y="158750"/>
              <a:ext cx="698500" cy="514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2"/>
                </a:lnSpc>
              </a:pPr>
              <a:endParaRPr/>
            </a:p>
          </p:txBody>
        </p:sp>
      </p:grpSp>
      <p:sp>
        <p:nvSpPr>
          <p:cNvPr id="64" name="TextBox 64"/>
          <p:cNvSpPr txBox="1"/>
          <p:nvPr/>
        </p:nvSpPr>
        <p:spPr>
          <a:xfrm>
            <a:off x="3955245" y="2601483"/>
            <a:ext cx="1939849" cy="3643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6"/>
              </a:lnSpc>
              <a:spcBef>
                <a:spcPct val="0"/>
              </a:spcBef>
            </a:pPr>
            <a:r>
              <a:rPr lang="en-US" sz="2565" b="1" spc="102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F</a:t>
            </a:r>
          </a:p>
        </p:txBody>
      </p:sp>
      <p:sp>
        <p:nvSpPr>
          <p:cNvPr id="65" name="TextBox 65"/>
          <p:cNvSpPr txBox="1"/>
          <p:nvPr/>
        </p:nvSpPr>
        <p:spPr>
          <a:xfrm>
            <a:off x="3955245" y="6341789"/>
            <a:ext cx="1939849" cy="3643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6"/>
              </a:lnSpc>
              <a:spcBef>
                <a:spcPct val="0"/>
              </a:spcBef>
            </a:pPr>
            <a:r>
              <a:rPr lang="en-US" sz="2565" b="1" spc="102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I</a:t>
            </a:r>
          </a:p>
        </p:txBody>
      </p:sp>
      <p:sp>
        <p:nvSpPr>
          <p:cNvPr id="66" name="TextBox 66"/>
          <p:cNvSpPr txBox="1"/>
          <p:nvPr/>
        </p:nvSpPr>
        <p:spPr>
          <a:xfrm>
            <a:off x="5513804" y="5438688"/>
            <a:ext cx="1939849" cy="3643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6"/>
              </a:lnSpc>
              <a:spcBef>
                <a:spcPct val="0"/>
              </a:spcBef>
            </a:pPr>
            <a:r>
              <a:rPr lang="en-US" sz="2565" b="1" spc="102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C</a:t>
            </a:r>
          </a:p>
        </p:txBody>
      </p:sp>
      <p:sp>
        <p:nvSpPr>
          <p:cNvPr id="67" name="TextBox 67"/>
          <p:cNvSpPr txBox="1"/>
          <p:nvPr/>
        </p:nvSpPr>
        <p:spPr>
          <a:xfrm>
            <a:off x="5513804" y="3407463"/>
            <a:ext cx="1939849" cy="3643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6"/>
              </a:lnSpc>
              <a:spcBef>
                <a:spcPct val="0"/>
              </a:spcBef>
            </a:pPr>
            <a:r>
              <a:rPr lang="en-US" sz="2565" b="1" spc="102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D</a:t>
            </a:r>
          </a:p>
        </p:txBody>
      </p:sp>
      <p:sp>
        <p:nvSpPr>
          <p:cNvPr id="68" name="TextBox 68"/>
          <p:cNvSpPr txBox="1"/>
          <p:nvPr/>
        </p:nvSpPr>
        <p:spPr>
          <a:xfrm>
            <a:off x="2289877" y="3474094"/>
            <a:ext cx="1939849" cy="3643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6"/>
              </a:lnSpc>
              <a:spcBef>
                <a:spcPct val="0"/>
              </a:spcBef>
            </a:pPr>
            <a:r>
              <a:rPr lang="en-US" sz="2565" b="1" spc="102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A</a:t>
            </a:r>
          </a:p>
        </p:txBody>
      </p:sp>
      <p:grpSp>
        <p:nvGrpSpPr>
          <p:cNvPr id="69" name="Group 69"/>
          <p:cNvGrpSpPr/>
          <p:nvPr/>
        </p:nvGrpSpPr>
        <p:grpSpPr>
          <a:xfrm>
            <a:off x="2198042" y="583603"/>
            <a:ext cx="5467521" cy="8771748"/>
            <a:chOff x="0" y="0"/>
            <a:chExt cx="1440006" cy="2310255"/>
          </a:xfrm>
        </p:grpSpPr>
        <p:sp>
          <p:nvSpPr>
            <p:cNvPr id="70" name="Freeform 70"/>
            <p:cNvSpPr/>
            <p:nvPr/>
          </p:nvSpPr>
          <p:spPr>
            <a:xfrm>
              <a:off x="0" y="0"/>
              <a:ext cx="1440006" cy="2310255"/>
            </a:xfrm>
            <a:custGeom>
              <a:avLst/>
              <a:gdLst/>
              <a:ahLst/>
              <a:cxnLst/>
              <a:rect l="l" t="t" r="r" b="b"/>
              <a:pathLst>
                <a:path w="1440006" h="2310255">
                  <a:moveTo>
                    <a:pt x="0" y="0"/>
                  </a:moveTo>
                  <a:lnTo>
                    <a:pt x="1440006" y="0"/>
                  </a:lnTo>
                  <a:lnTo>
                    <a:pt x="1440006" y="2310255"/>
                  </a:lnTo>
                  <a:lnTo>
                    <a:pt x="0" y="2310255"/>
                  </a:lnTo>
                  <a:close/>
                </a:path>
              </a:pathLst>
            </a:custGeom>
            <a:solidFill>
              <a:srgbClr val="000000">
                <a:alpha val="34902"/>
              </a:srgbClr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71" name="TextBox 71"/>
            <p:cNvSpPr txBox="1"/>
            <p:nvPr/>
          </p:nvSpPr>
          <p:spPr>
            <a:xfrm>
              <a:off x="0" y="19050"/>
              <a:ext cx="1440006" cy="22912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2"/>
                </a:lnSpc>
              </a:pPr>
              <a:endParaRPr/>
            </a:p>
          </p:txBody>
        </p:sp>
      </p:grpSp>
      <p:sp>
        <p:nvSpPr>
          <p:cNvPr id="72" name="Freeform 72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865909" y="2638680"/>
            <a:ext cx="4203910" cy="4661593"/>
          </a:xfrm>
          <a:custGeom>
            <a:avLst/>
            <a:gdLst/>
            <a:ahLst/>
            <a:cxnLst/>
            <a:rect l="l" t="t" r="r" b="b"/>
            <a:pathLst>
              <a:path w="4203910" h="4661593">
                <a:moveTo>
                  <a:pt x="0" y="0"/>
                </a:moveTo>
                <a:lnTo>
                  <a:pt x="4203909" y="0"/>
                </a:lnTo>
                <a:lnTo>
                  <a:pt x="4203909" y="4661593"/>
                </a:lnTo>
                <a:lnTo>
                  <a:pt x="0" y="466159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alphaModFix amt="79000"/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73" name="TextBox 73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432777" y="3823551"/>
            <a:ext cx="2520723" cy="3157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2344"/>
              </a:lnSpc>
              <a:spcBef>
                <a:spcPct val="0"/>
              </a:spcBef>
            </a:pPr>
            <a:r>
              <a:rPr lang="en-US" sz="2150" b="1" u="none" strike="noStrike" spc="86" dirty="0" err="1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BONIFICADOR</a:t>
            </a:r>
            <a:r>
              <a:rPr lang="en-US" sz="2150" b="1" u="none" strike="noStrike" spc="86" dirty="0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 = -1</a:t>
            </a:r>
          </a:p>
        </p:txBody>
      </p:sp>
      <p:sp>
        <p:nvSpPr>
          <p:cNvPr id="74" name="TextBox 74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263725" y="4606451"/>
            <a:ext cx="2804404" cy="314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344"/>
              </a:lnSpc>
              <a:spcBef>
                <a:spcPct val="0"/>
              </a:spcBef>
            </a:pPr>
            <a:r>
              <a:rPr lang="en-US" sz="2150" b="1" u="none" strike="noStrike" spc="86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B. COMPETENCIA= -1</a:t>
            </a:r>
          </a:p>
        </p:txBody>
      </p:sp>
      <p:sp>
        <p:nvSpPr>
          <p:cNvPr id="75" name="TextBox 75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696633" y="5429163"/>
            <a:ext cx="1984640" cy="3145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2344"/>
              </a:lnSpc>
              <a:spcBef>
                <a:spcPct val="0"/>
              </a:spcBef>
            </a:pPr>
            <a:r>
              <a:rPr lang="en-US" sz="2150" b="1" u="none" strike="noStrike" spc="86" dirty="0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B. </a:t>
            </a:r>
            <a:r>
              <a:rPr lang="en-US" sz="2150" b="1" u="none" strike="noStrike" spc="86" dirty="0" err="1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EQUIPO</a:t>
            </a:r>
            <a:r>
              <a:rPr lang="en-US" sz="2150" b="1" u="none" strike="noStrike" spc="86" dirty="0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 = -1</a:t>
            </a:r>
          </a:p>
        </p:txBody>
      </p:sp>
      <p:sp>
        <p:nvSpPr>
          <p:cNvPr id="76" name="TextBox 76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432778" y="6332264"/>
            <a:ext cx="2682299" cy="3145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2344"/>
              </a:lnSpc>
              <a:spcBef>
                <a:spcPct val="0"/>
              </a:spcBef>
            </a:pPr>
            <a:r>
              <a:rPr lang="en-US" sz="2150" b="1" u="none" strike="noStrike" spc="86" dirty="0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SUMA AL DADO = -1</a:t>
            </a:r>
          </a:p>
        </p:txBody>
      </p:sp>
      <p:sp>
        <p:nvSpPr>
          <p:cNvPr id="77" name="TextBox 77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716554" y="2895029"/>
            <a:ext cx="2009836" cy="5312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216"/>
              </a:lnSpc>
              <a:spcBef>
                <a:spcPct val="0"/>
              </a:spcBef>
            </a:pPr>
            <a:r>
              <a:rPr lang="en-US" sz="2950" b="1" spc="118" dirty="0" err="1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DESTREZA</a:t>
            </a:r>
            <a:endParaRPr lang="en-US" sz="2950" b="1" spc="118" dirty="0">
              <a:solidFill>
                <a:srgbClr val="000000"/>
              </a:solidFill>
              <a:latin typeface="Monotype Corsiva Bold"/>
              <a:ea typeface="Monotype Corsiva Bold"/>
              <a:cs typeface="Monotype Corsiva Bold"/>
              <a:sym typeface="Monotype Corsiva Bold"/>
            </a:endParaRPr>
          </a:p>
        </p:txBody>
      </p:sp>
      <p:pic>
        <p:nvPicPr>
          <p:cNvPr id="78" name="Imagen 77">
            <a:hlinkClick r:id="rId13" action="ppaction://hlinksldjump"/>
            <a:extLst>
              <a:ext uri="{FF2B5EF4-FFF2-40B4-BE49-F238E27FC236}">
                <a16:creationId xmlns:a16="http://schemas.microsoft.com/office/drawing/2014/main" id="{DBFA6056-B326-A5AF-60F4-ABA7CFFE345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966730" y="2983694"/>
            <a:ext cx="310923" cy="30482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EFE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084516" y="583603"/>
            <a:ext cx="5581047" cy="8674697"/>
          </a:xfrm>
          <a:custGeom>
            <a:avLst/>
            <a:gdLst/>
            <a:ahLst/>
            <a:cxnLst/>
            <a:rect l="l" t="t" r="r" b="b"/>
            <a:pathLst>
              <a:path w="5581047" h="8674697">
                <a:moveTo>
                  <a:pt x="0" y="0"/>
                </a:moveTo>
                <a:lnTo>
                  <a:pt x="5581047" y="0"/>
                </a:lnTo>
                <a:lnTo>
                  <a:pt x="5581047" y="8674697"/>
                </a:lnTo>
                <a:lnTo>
                  <a:pt x="0" y="86746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495" t="-1243" r="-9432" b="-1243"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3" name="Group 3"/>
          <p:cNvGrpSpPr/>
          <p:nvPr/>
        </p:nvGrpSpPr>
        <p:grpSpPr>
          <a:xfrm>
            <a:off x="4150612" y="9305832"/>
            <a:ext cx="1480107" cy="856553"/>
            <a:chOff x="0" y="0"/>
            <a:chExt cx="389822" cy="22559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89822" cy="225594"/>
            </a:xfrm>
            <a:custGeom>
              <a:avLst/>
              <a:gdLst/>
              <a:ahLst/>
              <a:cxnLst/>
              <a:rect l="l" t="t" r="r" b="b"/>
              <a:pathLst>
                <a:path w="389822" h="225594">
                  <a:moveTo>
                    <a:pt x="112797" y="0"/>
                  </a:moveTo>
                  <a:lnTo>
                    <a:pt x="277025" y="0"/>
                  </a:lnTo>
                  <a:cubicBezTo>
                    <a:pt x="306941" y="0"/>
                    <a:pt x="335631" y="11884"/>
                    <a:pt x="356785" y="33038"/>
                  </a:cubicBezTo>
                  <a:cubicBezTo>
                    <a:pt x="377938" y="54191"/>
                    <a:pt x="389822" y="82881"/>
                    <a:pt x="389822" y="112797"/>
                  </a:cubicBezTo>
                  <a:lnTo>
                    <a:pt x="389822" y="112797"/>
                  </a:lnTo>
                  <a:cubicBezTo>
                    <a:pt x="389822" y="175093"/>
                    <a:pt x="339321" y="225594"/>
                    <a:pt x="277025" y="225594"/>
                  </a:cubicBezTo>
                  <a:lnTo>
                    <a:pt x="112797" y="225594"/>
                  </a:lnTo>
                  <a:cubicBezTo>
                    <a:pt x="50501" y="225594"/>
                    <a:pt x="0" y="175093"/>
                    <a:pt x="0" y="112797"/>
                  </a:cubicBezTo>
                  <a:lnTo>
                    <a:pt x="0" y="112797"/>
                  </a:lnTo>
                  <a:cubicBezTo>
                    <a:pt x="0" y="50501"/>
                    <a:pt x="50501" y="0"/>
                    <a:pt x="112797" y="0"/>
                  </a:cubicBezTo>
                  <a:close/>
                </a:path>
              </a:pathLst>
            </a:custGeom>
            <a:solidFill>
              <a:srgbClr val="FEFEFE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9050"/>
              <a:ext cx="389822" cy="2065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2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2084516" y="-46917"/>
            <a:ext cx="5581047" cy="10287000"/>
          </a:xfrm>
          <a:custGeom>
            <a:avLst/>
            <a:gdLst/>
            <a:ahLst/>
            <a:cxnLst/>
            <a:rect l="l" t="t" r="r" b="b"/>
            <a:pathLst>
              <a:path w="5581047" h="10287000">
                <a:moveTo>
                  <a:pt x="0" y="0"/>
                </a:moveTo>
                <a:lnTo>
                  <a:pt x="5581047" y="0"/>
                </a:lnTo>
                <a:lnTo>
                  <a:pt x="5581047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7" name="Group 7"/>
          <p:cNvGrpSpPr/>
          <p:nvPr/>
        </p:nvGrpSpPr>
        <p:grpSpPr>
          <a:xfrm>
            <a:off x="4466749" y="8440190"/>
            <a:ext cx="726788" cy="700521"/>
            <a:chOff x="0" y="0"/>
            <a:chExt cx="914597" cy="88154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914597" cy="881542"/>
            </a:xfrm>
            <a:custGeom>
              <a:avLst/>
              <a:gdLst/>
              <a:ahLst/>
              <a:cxnLst/>
              <a:rect l="l" t="t" r="r" b="b"/>
              <a:pathLst>
                <a:path w="914597" h="881542">
                  <a:moveTo>
                    <a:pt x="457298" y="0"/>
                  </a:moveTo>
                  <a:cubicBezTo>
                    <a:pt x="204739" y="0"/>
                    <a:pt x="0" y="197340"/>
                    <a:pt x="0" y="440771"/>
                  </a:cubicBezTo>
                  <a:cubicBezTo>
                    <a:pt x="0" y="684202"/>
                    <a:pt x="204739" y="881542"/>
                    <a:pt x="457298" y="881542"/>
                  </a:cubicBezTo>
                  <a:cubicBezTo>
                    <a:pt x="709857" y="881542"/>
                    <a:pt x="914597" y="684202"/>
                    <a:pt x="914597" y="440771"/>
                  </a:cubicBezTo>
                  <a:cubicBezTo>
                    <a:pt x="914597" y="197340"/>
                    <a:pt x="709857" y="0"/>
                    <a:pt x="45729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s-CO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85743" y="101695"/>
              <a:ext cx="743110" cy="6972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2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 rot="-10800000">
            <a:off x="4229726" y="8287231"/>
            <a:ext cx="1200834" cy="870866"/>
            <a:chOff x="0" y="0"/>
            <a:chExt cx="635000" cy="46051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35000" cy="460513"/>
            </a:xfrm>
            <a:custGeom>
              <a:avLst/>
              <a:gdLst/>
              <a:ahLst/>
              <a:cxnLst/>
              <a:rect l="l" t="t" r="r" b="b"/>
              <a:pathLst>
                <a:path w="635000" h="460513">
                  <a:moveTo>
                    <a:pt x="635000" y="0"/>
                  </a:moveTo>
                  <a:lnTo>
                    <a:pt x="635000" y="346213"/>
                  </a:lnTo>
                  <a:lnTo>
                    <a:pt x="317500" y="460513"/>
                  </a:lnTo>
                  <a:lnTo>
                    <a:pt x="0" y="346213"/>
                  </a:lnTo>
                  <a:lnTo>
                    <a:pt x="0" y="0"/>
                  </a:lnTo>
                  <a:lnTo>
                    <a:pt x="635000" y="0"/>
                  </a:lnTo>
                  <a:close/>
                </a:path>
              </a:pathLst>
            </a:custGeom>
            <a:solidFill>
              <a:srgbClr val="737373">
                <a:alpha val="71765"/>
              </a:srgbClr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19050"/>
              <a:ext cx="635000" cy="3271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2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2762330" y="8452281"/>
            <a:ext cx="676339" cy="676339"/>
          </a:xfrm>
          <a:custGeom>
            <a:avLst/>
            <a:gdLst/>
            <a:ahLst/>
            <a:cxnLst/>
            <a:rect l="l" t="t" r="r" b="b"/>
            <a:pathLst>
              <a:path w="676339" h="676339">
                <a:moveTo>
                  <a:pt x="0" y="0"/>
                </a:moveTo>
                <a:lnTo>
                  <a:pt x="676339" y="0"/>
                </a:lnTo>
                <a:lnTo>
                  <a:pt x="676339" y="676338"/>
                </a:lnTo>
                <a:lnTo>
                  <a:pt x="0" y="67633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4567240" y="8508232"/>
            <a:ext cx="606921" cy="564437"/>
          </a:xfrm>
          <a:prstGeom prst="rect">
            <a:avLst/>
          </a:prstGeom>
        </p:spPr>
      </p:pic>
      <p:sp>
        <p:nvSpPr>
          <p:cNvPr id="15" name="Freeform 15"/>
          <p:cNvSpPr/>
          <p:nvPr/>
        </p:nvSpPr>
        <p:spPr>
          <a:xfrm>
            <a:off x="6296510" y="8593676"/>
            <a:ext cx="374438" cy="417730"/>
          </a:xfrm>
          <a:custGeom>
            <a:avLst/>
            <a:gdLst/>
            <a:ahLst/>
            <a:cxnLst/>
            <a:rect l="l" t="t" r="r" b="b"/>
            <a:pathLst>
              <a:path w="374438" h="417730">
                <a:moveTo>
                  <a:pt x="0" y="0"/>
                </a:moveTo>
                <a:lnTo>
                  <a:pt x="374438" y="0"/>
                </a:lnTo>
                <a:lnTo>
                  <a:pt x="374438" y="417730"/>
                </a:lnTo>
                <a:lnTo>
                  <a:pt x="0" y="41773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16" name="Group 16"/>
          <p:cNvGrpSpPr/>
          <p:nvPr/>
        </p:nvGrpSpPr>
        <p:grpSpPr>
          <a:xfrm>
            <a:off x="6120335" y="8452281"/>
            <a:ext cx="726788" cy="700521"/>
            <a:chOff x="0" y="0"/>
            <a:chExt cx="914597" cy="881542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914597" cy="881542"/>
            </a:xfrm>
            <a:custGeom>
              <a:avLst/>
              <a:gdLst/>
              <a:ahLst/>
              <a:cxnLst/>
              <a:rect l="l" t="t" r="r" b="b"/>
              <a:pathLst>
                <a:path w="914597" h="881542">
                  <a:moveTo>
                    <a:pt x="457298" y="0"/>
                  </a:moveTo>
                  <a:cubicBezTo>
                    <a:pt x="204739" y="0"/>
                    <a:pt x="0" y="197340"/>
                    <a:pt x="0" y="440771"/>
                  </a:cubicBezTo>
                  <a:cubicBezTo>
                    <a:pt x="0" y="684202"/>
                    <a:pt x="204739" y="881542"/>
                    <a:pt x="457298" y="881542"/>
                  </a:cubicBezTo>
                  <a:cubicBezTo>
                    <a:pt x="709857" y="881542"/>
                    <a:pt x="914597" y="684202"/>
                    <a:pt x="914597" y="440771"/>
                  </a:cubicBezTo>
                  <a:cubicBezTo>
                    <a:pt x="914597" y="197340"/>
                    <a:pt x="709857" y="0"/>
                    <a:pt x="45729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s-CO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85743" y="101695"/>
              <a:ext cx="743110" cy="6972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2"/>
                </a:lnSpc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2066210" y="1214324"/>
            <a:ext cx="5527866" cy="620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64"/>
              </a:lnSpc>
            </a:pPr>
            <a:r>
              <a:rPr lang="en-US" sz="3688">
                <a:solidFill>
                  <a:srgbClr val="000000"/>
                </a:solidFill>
                <a:latin typeface="Smooch"/>
                <a:ea typeface="Smooch"/>
                <a:cs typeface="Smooch"/>
                <a:sym typeface="Smooch"/>
              </a:rPr>
              <a:t>SIGMA</a:t>
            </a:r>
          </a:p>
        </p:txBody>
      </p:sp>
      <p:sp>
        <p:nvSpPr>
          <p:cNvPr id="20" name="Freeform 20"/>
          <p:cNvSpPr/>
          <p:nvPr/>
        </p:nvSpPr>
        <p:spPr>
          <a:xfrm>
            <a:off x="1592682" y="1557999"/>
            <a:ext cx="6474922" cy="374316"/>
          </a:xfrm>
          <a:custGeom>
            <a:avLst/>
            <a:gdLst/>
            <a:ahLst/>
            <a:cxnLst/>
            <a:rect l="l" t="t" r="r" b="b"/>
            <a:pathLst>
              <a:path w="6474922" h="374316">
                <a:moveTo>
                  <a:pt x="0" y="0"/>
                </a:moveTo>
                <a:lnTo>
                  <a:pt x="6474922" y="0"/>
                </a:lnTo>
                <a:lnTo>
                  <a:pt x="6474922" y="374316"/>
                </a:lnTo>
                <a:lnTo>
                  <a:pt x="0" y="37431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t="-1396841" b="-232958"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21" name="TextBox 21"/>
          <p:cNvSpPr txBox="1"/>
          <p:nvPr/>
        </p:nvSpPr>
        <p:spPr>
          <a:xfrm>
            <a:off x="2760008" y="524944"/>
            <a:ext cx="4330323" cy="7560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02"/>
              </a:lnSpc>
              <a:spcBef>
                <a:spcPct val="0"/>
              </a:spcBef>
            </a:pPr>
            <a:r>
              <a:rPr lang="en-US" sz="4359" b="1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Reminiscencias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2972500" y="2965877"/>
            <a:ext cx="3905338" cy="3360925"/>
            <a:chOff x="0" y="0"/>
            <a:chExt cx="5207117" cy="4481233"/>
          </a:xfrm>
        </p:grpSpPr>
        <p:sp>
          <p:nvSpPr>
            <p:cNvPr id="23" name="AutoShape 23"/>
            <p:cNvSpPr/>
            <p:nvPr/>
          </p:nvSpPr>
          <p:spPr>
            <a:xfrm>
              <a:off x="1303117" y="3183"/>
              <a:ext cx="2592556" cy="4474867"/>
            </a:xfrm>
            <a:prstGeom prst="line">
              <a:avLst/>
            </a:prstGeom>
            <a:ln w="127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s-CO"/>
            </a:p>
          </p:txBody>
        </p:sp>
        <p:sp>
          <p:nvSpPr>
            <p:cNvPr id="24" name="AutoShape 24"/>
            <p:cNvSpPr/>
            <p:nvPr/>
          </p:nvSpPr>
          <p:spPr>
            <a:xfrm flipH="1">
              <a:off x="1303117" y="3183"/>
              <a:ext cx="2592556" cy="4474867"/>
            </a:xfrm>
            <a:prstGeom prst="line">
              <a:avLst/>
            </a:prstGeom>
            <a:ln w="127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s-CO"/>
            </a:p>
          </p:txBody>
        </p:sp>
        <p:sp>
          <p:nvSpPr>
            <p:cNvPr id="25" name="AutoShape 25"/>
            <p:cNvSpPr/>
            <p:nvPr/>
          </p:nvSpPr>
          <p:spPr>
            <a:xfrm>
              <a:off x="0" y="2240617"/>
              <a:ext cx="5207117" cy="0"/>
            </a:xfrm>
            <a:prstGeom prst="line">
              <a:avLst/>
            </a:prstGeom>
            <a:ln w="127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s-CO"/>
            </a:p>
          </p:txBody>
        </p:sp>
        <p:grpSp>
          <p:nvGrpSpPr>
            <p:cNvPr id="26" name="Group 26"/>
            <p:cNvGrpSpPr/>
            <p:nvPr/>
          </p:nvGrpSpPr>
          <p:grpSpPr>
            <a:xfrm rot="5400000">
              <a:off x="366125" y="-362942"/>
              <a:ext cx="4474867" cy="5207117"/>
              <a:chOff x="0" y="0"/>
              <a:chExt cx="698500" cy="8128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6985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98500" h="812800">
                    <a:moveTo>
                      <a:pt x="349250" y="0"/>
                    </a:moveTo>
                    <a:lnTo>
                      <a:pt x="698500" y="203200"/>
                    </a:lnTo>
                    <a:lnTo>
                      <a:pt x="698500" y="609600"/>
                    </a:lnTo>
                    <a:lnTo>
                      <a:pt x="349250" y="812800"/>
                    </a:lnTo>
                    <a:lnTo>
                      <a:pt x="0" y="609600"/>
                    </a:lnTo>
                    <a:lnTo>
                      <a:pt x="0" y="203200"/>
                    </a:lnTo>
                    <a:lnTo>
                      <a:pt x="349250" y="0"/>
                    </a:lnTo>
                    <a:close/>
                  </a:path>
                </a:pathLst>
              </a:custGeom>
              <a:solidFill>
                <a:srgbClr val="737373">
                  <a:alpha val="47843"/>
                </a:srgbClr>
              </a:solidFill>
              <a:ln w="9525" cap="sq">
                <a:solidFill>
                  <a:srgbClr val="000000">
                    <a:alpha val="47843"/>
                  </a:srgbClr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28" name="TextBox 28"/>
              <p:cNvSpPr txBox="1"/>
              <p:nvPr/>
            </p:nvSpPr>
            <p:spPr>
              <a:xfrm>
                <a:off x="0" y="158750"/>
                <a:ext cx="698500" cy="5143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22"/>
                  </a:lnSpc>
                </a:pPr>
                <a:endParaRPr/>
              </a:p>
            </p:txBody>
          </p:sp>
        </p:grpSp>
        <p:grpSp>
          <p:nvGrpSpPr>
            <p:cNvPr id="29" name="Group 29"/>
            <p:cNvGrpSpPr/>
            <p:nvPr/>
          </p:nvGrpSpPr>
          <p:grpSpPr>
            <a:xfrm rot="5400000">
              <a:off x="854463" y="257923"/>
              <a:ext cx="3498191" cy="4070623"/>
              <a:chOff x="0" y="0"/>
              <a:chExt cx="698500" cy="812800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0" y="0"/>
                <a:ext cx="6985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98500" h="812800">
                    <a:moveTo>
                      <a:pt x="349250" y="0"/>
                    </a:moveTo>
                    <a:lnTo>
                      <a:pt x="698500" y="203200"/>
                    </a:lnTo>
                    <a:lnTo>
                      <a:pt x="698500" y="609600"/>
                    </a:lnTo>
                    <a:lnTo>
                      <a:pt x="349250" y="812800"/>
                    </a:lnTo>
                    <a:lnTo>
                      <a:pt x="0" y="609600"/>
                    </a:lnTo>
                    <a:lnTo>
                      <a:pt x="0" y="203200"/>
                    </a:lnTo>
                    <a:lnTo>
                      <a:pt x="349250" y="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000000">
                    <a:alpha val="47843"/>
                  </a:srgbClr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31" name="TextBox 31"/>
              <p:cNvSpPr txBox="1"/>
              <p:nvPr/>
            </p:nvSpPr>
            <p:spPr>
              <a:xfrm>
                <a:off x="0" y="158750"/>
                <a:ext cx="698500" cy="5143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22"/>
                  </a:lnSpc>
                </a:pPr>
                <a:endParaRPr/>
              </a:p>
            </p:txBody>
          </p:sp>
        </p:grpSp>
        <p:grpSp>
          <p:nvGrpSpPr>
            <p:cNvPr id="32" name="Group 32"/>
            <p:cNvGrpSpPr/>
            <p:nvPr/>
          </p:nvGrpSpPr>
          <p:grpSpPr>
            <a:xfrm rot="5400000">
              <a:off x="1181825" y="638853"/>
              <a:ext cx="2843467" cy="3308762"/>
              <a:chOff x="0" y="0"/>
              <a:chExt cx="698500" cy="812800"/>
            </a:xfrm>
          </p:grpSpPr>
          <p:sp>
            <p:nvSpPr>
              <p:cNvPr id="33" name="Freeform 33"/>
              <p:cNvSpPr/>
              <p:nvPr/>
            </p:nvSpPr>
            <p:spPr>
              <a:xfrm>
                <a:off x="0" y="0"/>
                <a:ext cx="6985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98500" h="812800">
                    <a:moveTo>
                      <a:pt x="349250" y="0"/>
                    </a:moveTo>
                    <a:lnTo>
                      <a:pt x="698500" y="203200"/>
                    </a:lnTo>
                    <a:lnTo>
                      <a:pt x="698500" y="609600"/>
                    </a:lnTo>
                    <a:lnTo>
                      <a:pt x="349250" y="812800"/>
                    </a:lnTo>
                    <a:lnTo>
                      <a:pt x="0" y="609600"/>
                    </a:lnTo>
                    <a:lnTo>
                      <a:pt x="0" y="203200"/>
                    </a:lnTo>
                    <a:lnTo>
                      <a:pt x="349250" y="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000000">
                    <a:alpha val="47843"/>
                  </a:srgbClr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34" name="TextBox 34"/>
              <p:cNvSpPr txBox="1"/>
              <p:nvPr/>
            </p:nvSpPr>
            <p:spPr>
              <a:xfrm>
                <a:off x="0" y="158750"/>
                <a:ext cx="698500" cy="5143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22"/>
                  </a:lnSpc>
                </a:pPr>
                <a:endParaRPr/>
              </a:p>
            </p:txBody>
          </p:sp>
        </p:grpSp>
        <p:grpSp>
          <p:nvGrpSpPr>
            <p:cNvPr id="35" name="Group 35"/>
            <p:cNvGrpSpPr/>
            <p:nvPr/>
          </p:nvGrpSpPr>
          <p:grpSpPr>
            <a:xfrm rot="5400000">
              <a:off x="1471844" y="923713"/>
              <a:ext cx="2263429" cy="2633808"/>
              <a:chOff x="0" y="0"/>
              <a:chExt cx="698500" cy="812800"/>
            </a:xfrm>
          </p:grpSpPr>
          <p:sp>
            <p:nvSpPr>
              <p:cNvPr id="36" name="Freeform 36"/>
              <p:cNvSpPr/>
              <p:nvPr/>
            </p:nvSpPr>
            <p:spPr>
              <a:xfrm>
                <a:off x="0" y="0"/>
                <a:ext cx="6985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98500" h="812800">
                    <a:moveTo>
                      <a:pt x="349250" y="0"/>
                    </a:moveTo>
                    <a:lnTo>
                      <a:pt x="698500" y="203200"/>
                    </a:lnTo>
                    <a:lnTo>
                      <a:pt x="698500" y="609600"/>
                    </a:lnTo>
                    <a:lnTo>
                      <a:pt x="349250" y="812800"/>
                    </a:lnTo>
                    <a:lnTo>
                      <a:pt x="0" y="609600"/>
                    </a:lnTo>
                    <a:lnTo>
                      <a:pt x="0" y="203200"/>
                    </a:lnTo>
                    <a:lnTo>
                      <a:pt x="349250" y="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000000">
                    <a:alpha val="47843"/>
                  </a:srgbClr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37" name="TextBox 37"/>
              <p:cNvSpPr txBox="1"/>
              <p:nvPr/>
            </p:nvSpPr>
            <p:spPr>
              <a:xfrm>
                <a:off x="0" y="158750"/>
                <a:ext cx="698500" cy="5143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22"/>
                  </a:lnSpc>
                </a:pPr>
                <a:endParaRPr/>
              </a:p>
            </p:txBody>
          </p:sp>
        </p:grpSp>
        <p:grpSp>
          <p:nvGrpSpPr>
            <p:cNvPr id="38" name="Group 38"/>
            <p:cNvGrpSpPr/>
            <p:nvPr/>
          </p:nvGrpSpPr>
          <p:grpSpPr>
            <a:xfrm rot="5400000">
              <a:off x="528234" y="-127399"/>
              <a:ext cx="4070027" cy="4736031"/>
              <a:chOff x="0" y="0"/>
              <a:chExt cx="698500" cy="812800"/>
            </a:xfrm>
          </p:grpSpPr>
          <p:sp>
            <p:nvSpPr>
              <p:cNvPr id="39" name="Freeform 39"/>
              <p:cNvSpPr/>
              <p:nvPr/>
            </p:nvSpPr>
            <p:spPr>
              <a:xfrm>
                <a:off x="0" y="0"/>
                <a:ext cx="6985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98500" h="812800">
                    <a:moveTo>
                      <a:pt x="349250" y="0"/>
                    </a:moveTo>
                    <a:lnTo>
                      <a:pt x="698500" y="203200"/>
                    </a:lnTo>
                    <a:lnTo>
                      <a:pt x="698500" y="609600"/>
                    </a:lnTo>
                    <a:lnTo>
                      <a:pt x="349250" y="812800"/>
                    </a:lnTo>
                    <a:lnTo>
                      <a:pt x="0" y="609600"/>
                    </a:lnTo>
                    <a:lnTo>
                      <a:pt x="0" y="203200"/>
                    </a:lnTo>
                    <a:lnTo>
                      <a:pt x="349250" y="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000000">
                    <a:alpha val="47843"/>
                  </a:srgbClr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40" name="TextBox 40"/>
              <p:cNvSpPr txBox="1"/>
              <p:nvPr/>
            </p:nvSpPr>
            <p:spPr>
              <a:xfrm>
                <a:off x="0" y="158750"/>
                <a:ext cx="698500" cy="5143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22"/>
                  </a:lnSpc>
                </a:pPr>
                <a:endParaRPr/>
              </a:p>
            </p:txBody>
          </p:sp>
        </p:grpSp>
        <p:grpSp>
          <p:nvGrpSpPr>
            <p:cNvPr id="41" name="Group 41"/>
            <p:cNvGrpSpPr/>
            <p:nvPr/>
          </p:nvGrpSpPr>
          <p:grpSpPr>
            <a:xfrm rot="5400000">
              <a:off x="1753442" y="1251390"/>
              <a:ext cx="1700233" cy="1978452"/>
              <a:chOff x="0" y="0"/>
              <a:chExt cx="698500" cy="812800"/>
            </a:xfrm>
          </p:grpSpPr>
          <p:sp>
            <p:nvSpPr>
              <p:cNvPr id="42" name="Freeform 42"/>
              <p:cNvSpPr/>
              <p:nvPr/>
            </p:nvSpPr>
            <p:spPr>
              <a:xfrm>
                <a:off x="0" y="0"/>
                <a:ext cx="6985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98500" h="812800">
                    <a:moveTo>
                      <a:pt x="349250" y="0"/>
                    </a:moveTo>
                    <a:lnTo>
                      <a:pt x="698500" y="203200"/>
                    </a:lnTo>
                    <a:lnTo>
                      <a:pt x="698500" y="609600"/>
                    </a:lnTo>
                    <a:lnTo>
                      <a:pt x="349250" y="812800"/>
                    </a:lnTo>
                    <a:lnTo>
                      <a:pt x="0" y="609600"/>
                    </a:lnTo>
                    <a:lnTo>
                      <a:pt x="0" y="203200"/>
                    </a:lnTo>
                    <a:lnTo>
                      <a:pt x="349250" y="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000000">
                    <a:alpha val="47843"/>
                  </a:srgbClr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43" name="TextBox 43"/>
              <p:cNvSpPr txBox="1"/>
              <p:nvPr/>
            </p:nvSpPr>
            <p:spPr>
              <a:xfrm>
                <a:off x="0" y="158750"/>
                <a:ext cx="698500" cy="5143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22"/>
                  </a:lnSpc>
                </a:pPr>
                <a:endParaRPr/>
              </a:p>
            </p:txBody>
          </p:sp>
        </p:grpSp>
      </p:grpSp>
      <p:grpSp>
        <p:nvGrpSpPr>
          <p:cNvPr id="44" name="Group 44"/>
          <p:cNvGrpSpPr/>
          <p:nvPr/>
        </p:nvGrpSpPr>
        <p:grpSpPr>
          <a:xfrm>
            <a:off x="2395989" y="6686829"/>
            <a:ext cx="4570250" cy="1469088"/>
            <a:chOff x="0" y="0"/>
            <a:chExt cx="6093667" cy="1958784"/>
          </a:xfrm>
        </p:grpSpPr>
        <p:grpSp>
          <p:nvGrpSpPr>
            <p:cNvPr id="45" name="Group 45"/>
            <p:cNvGrpSpPr/>
            <p:nvPr/>
          </p:nvGrpSpPr>
          <p:grpSpPr>
            <a:xfrm>
              <a:off x="2023168" y="1536970"/>
              <a:ext cx="622877" cy="421815"/>
              <a:chOff x="0" y="0"/>
              <a:chExt cx="600115" cy="406400"/>
            </a:xfrm>
          </p:grpSpPr>
          <p:sp>
            <p:nvSpPr>
              <p:cNvPr id="46" name="Freeform 46"/>
              <p:cNvSpPr/>
              <p:nvPr/>
            </p:nvSpPr>
            <p:spPr>
              <a:xfrm>
                <a:off x="0" y="0"/>
                <a:ext cx="600115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600115" h="406400">
                    <a:moveTo>
                      <a:pt x="396915" y="0"/>
                    </a:moveTo>
                    <a:cubicBezTo>
                      <a:pt x="509139" y="0"/>
                      <a:pt x="600115" y="90976"/>
                      <a:pt x="600115" y="203200"/>
                    </a:cubicBezTo>
                    <a:cubicBezTo>
                      <a:pt x="600115" y="315424"/>
                      <a:pt x="509139" y="406400"/>
                      <a:pt x="396915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737373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47" name="TextBox 47"/>
              <p:cNvSpPr txBox="1"/>
              <p:nvPr/>
            </p:nvSpPr>
            <p:spPr>
              <a:xfrm>
                <a:off x="0" y="19050"/>
                <a:ext cx="600115" cy="3873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22"/>
                  </a:lnSpc>
                </a:pPr>
                <a:endParaRPr/>
              </a:p>
            </p:txBody>
          </p:sp>
        </p:grpSp>
        <p:grpSp>
          <p:nvGrpSpPr>
            <p:cNvPr id="48" name="Group 48"/>
            <p:cNvGrpSpPr/>
            <p:nvPr/>
          </p:nvGrpSpPr>
          <p:grpSpPr>
            <a:xfrm>
              <a:off x="2904420" y="1536970"/>
              <a:ext cx="421815" cy="421815"/>
              <a:chOff x="0" y="0"/>
              <a:chExt cx="406400" cy="406400"/>
            </a:xfrm>
          </p:grpSpPr>
          <p:sp>
            <p:nvSpPr>
              <p:cNvPr id="49" name="Freeform 49"/>
              <p:cNvSpPr/>
              <p:nvPr/>
            </p:nvSpPr>
            <p:spPr>
              <a:xfrm>
                <a:off x="0" y="0"/>
                <a:ext cx="406400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406400" h="406400">
                    <a:moveTo>
                      <a:pt x="203200" y="0"/>
                    </a:moveTo>
                    <a:cubicBezTo>
                      <a:pt x="315424" y="0"/>
                      <a:pt x="406400" y="90976"/>
                      <a:pt x="406400" y="203200"/>
                    </a:cubicBezTo>
                    <a:cubicBezTo>
                      <a:pt x="406400" y="315424"/>
                      <a:pt x="315424" y="406400"/>
                      <a:pt x="203200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737373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50" name="TextBox 50"/>
              <p:cNvSpPr txBox="1"/>
              <p:nvPr/>
            </p:nvSpPr>
            <p:spPr>
              <a:xfrm>
                <a:off x="0" y="19050"/>
                <a:ext cx="406400" cy="3873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22"/>
                  </a:lnSpc>
                </a:pPr>
                <a:endParaRPr/>
              </a:p>
            </p:txBody>
          </p:sp>
        </p:grpSp>
        <p:grpSp>
          <p:nvGrpSpPr>
            <p:cNvPr id="51" name="Group 51"/>
            <p:cNvGrpSpPr/>
            <p:nvPr/>
          </p:nvGrpSpPr>
          <p:grpSpPr>
            <a:xfrm>
              <a:off x="3663348" y="1536970"/>
              <a:ext cx="421815" cy="421815"/>
              <a:chOff x="0" y="0"/>
              <a:chExt cx="406400" cy="406400"/>
            </a:xfrm>
          </p:grpSpPr>
          <p:sp>
            <p:nvSpPr>
              <p:cNvPr id="52" name="Freeform 52"/>
              <p:cNvSpPr/>
              <p:nvPr/>
            </p:nvSpPr>
            <p:spPr>
              <a:xfrm>
                <a:off x="0" y="0"/>
                <a:ext cx="406400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406400" h="406400">
                    <a:moveTo>
                      <a:pt x="203200" y="0"/>
                    </a:moveTo>
                    <a:cubicBezTo>
                      <a:pt x="315424" y="0"/>
                      <a:pt x="406400" y="90976"/>
                      <a:pt x="406400" y="203200"/>
                    </a:cubicBezTo>
                    <a:cubicBezTo>
                      <a:pt x="406400" y="315424"/>
                      <a:pt x="315424" y="406400"/>
                      <a:pt x="203200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737373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53" name="TextBox 53"/>
              <p:cNvSpPr txBox="1"/>
              <p:nvPr/>
            </p:nvSpPr>
            <p:spPr>
              <a:xfrm>
                <a:off x="0" y="19050"/>
                <a:ext cx="406400" cy="3873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22"/>
                  </a:lnSpc>
                </a:pPr>
                <a:endParaRPr/>
              </a:p>
            </p:txBody>
          </p:sp>
        </p:grpSp>
        <p:sp>
          <p:nvSpPr>
            <p:cNvPr id="54" name="TextBox 54"/>
            <p:cNvSpPr txBox="1"/>
            <p:nvPr/>
          </p:nvSpPr>
          <p:spPr>
            <a:xfrm>
              <a:off x="0" y="19050"/>
              <a:ext cx="2586466" cy="4922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796"/>
                </a:lnSpc>
                <a:spcBef>
                  <a:spcPct val="0"/>
                </a:spcBef>
              </a:pPr>
              <a:r>
                <a:rPr lang="en-US" sz="2565" b="1" spc="102">
                  <a:solidFill>
                    <a:srgbClr val="000000"/>
                  </a:solidFill>
                  <a:latin typeface="Monotype Corsiva Bold"/>
                  <a:ea typeface="Monotype Corsiva Bold"/>
                  <a:cs typeface="Monotype Corsiva Bold"/>
                  <a:sym typeface="Monotype Corsiva Bold"/>
                </a:rPr>
                <a:t>FUERZA= 10</a:t>
              </a:r>
            </a:p>
          </p:txBody>
        </p:sp>
        <p:sp>
          <p:nvSpPr>
            <p:cNvPr id="55" name="TextBox 55"/>
            <p:cNvSpPr txBox="1"/>
            <p:nvPr/>
          </p:nvSpPr>
          <p:spPr>
            <a:xfrm>
              <a:off x="0" y="609576"/>
              <a:ext cx="2646045" cy="4317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413"/>
                </a:lnSpc>
                <a:spcBef>
                  <a:spcPct val="0"/>
                </a:spcBef>
              </a:pPr>
              <a:r>
                <a:rPr lang="en-US" sz="2214" b="1" spc="88">
                  <a:solidFill>
                    <a:srgbClr val="000000"/>
                  </a:solidFill>
                  <a:latin typeface="Monotype Corsiva Bold"/>
                  <a:ea typeface="Monotype Corsiva Bold"/>
                  <a:cs typeface="Monotype Corsiva Bold"/>
                  <a:sym typeface="Monotype Corsiva Bold"/>
                </a:rPr>
                <a:t>DESTREZA= 10</a:t>
              </a:r>
            </a:p>
          </p:txBody>
        </p:sp>
        <p:sp>
          <p:nvSpPr>
            <p:cNvPr id="56" name="TextBox 56"/>
            <p:cNvSpPr txBox="1"/>
            <p:nvPr/>
          </p:nvSpPr>
          <p:spPr>
            <a:xfrm>
              <a:off x="0" y="1210312"/>
              <a:ext cx="2646045" cy="3266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36"/>
                </a:lnSpc>
                <a:spcBef>
                  <a:spcPct val="0"/>
                </a:spcBef>
              </a:pPr>
              <a:r>
                <a:rPr lang="en-US" sz="1684" b="1" spc="67">
                  <a:solidFill>
                    <a:srgbClr val="000000"/>
                  </a:solidFill>
                  <a:latin typeface="Monotype Corsiva Bold"/>
                  <a:ea typeface="Monotype Corsiva Bold"/>
                  <a:cs typeface="Monotype Corsiva Bold"/>
                  <a:sym typeface="Monotype Corsiva Bold"/>
                </a:rPr>
                <a:t>CONSTITUCION= 10</a:t>
              </a:r>
            </a:p>
          </p:txBody>
        </p:sp>
        <p:sp>
          <p:nvSpPr>
            <p:cNvPr id="57" name="TextBox 57"/>
            <p:cNvSpPr txBox="1"/>
            <p:nvPr/>
          </p:nvSpPr>
          <p:spPr>
            <a:xfrm>
              <a:off x="3108330" y="1122123"/>
              <a:ext cx="2985338" cy="4148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73"/>
                </a:lnSpc>
                <a:spcBef>
                  <a:spcPct val="0"/>
                </a:spcBef>
              </a:pPr>
              <a:r>
                <a:rPr lang="en-US" sz="2177" b="1" spc="87">
                  <a:solidFill>
                    <a:srgbClr val="000000"/>
                  </a:solidFill>
                  <a:latin typeface="Monotype Corsiva Bold"/>
                  <a:ea typeface="Monotype Corsiva Bold"/>
                  <a:cs typeface="Monotype Corsiva Bold"/>
                  <a:sym typeface="Monotype Corsiva Bold"/>
                </a:rPr>
                <a:t>APARIENCIA= 10</a:t>
              </a:r>
            </a:p>
          </p:txBody>
        </p:sp>
        <p:sp>
          <p:nvSpPr>
            <p:cNvPr id="58" name="TextBox 58"/>
            <p:cNvSpPr txBox="1"/>
            <p:nvPr/>
          </p:nvSpPr>
          <p:spPr>
            <a:xfrm>
              <a:off x="3108330" y="577668"/>
              <a:ext cx="2985338" cy="4461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44"/>
                </a:lnSpc>
                <a:spcBef>
                  <a:spcPct val="0"/>
                </a:spcBef>
              </a:pPr>
              <a:r>
                <a:rPr lang="en-US" sz="2334" b="1" spc="93">
                  <a:solidFill>
                    <a:srgbClr val="000000"/>
                  </a:solidFill>
                  <a:latin typeface="Monotype Corsiva Bold"/>
                  <a:ea typeface="Monotype Corsiva Bold"/>
                  <a:cs typeface="Monotype Corsiva Bold"/>
                  <a:sym typeface="Monotype Corsiva Bold"/>
                </a:rPr>
                <a:t>SABIDURIA= 10</a:t>
              </a:r>
            </a:p>
          </p:txBody>
        </p:sp>
        <p:sp>
          <p:nvSpPr>
            <p:cNvPr id="59" name="TextBox 59"/>
            <p:cNvSpPr txBox="1"/>
            <p:nvPr/>
          </p:nvSpPr>
          <p:spPr>
            <a:xfrm>
              <a:off x="3057891" y="69300"/>
              <a:ext cx="3035776" cy="3821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13"/>
                </a:lnSpc>
                <a:spcBef>
                  <a:spcPct val="0"/>
                </a:spcBef>
              </a:pPr>
              <a:r>
                <a:rPr lang="en-US" sz="1938" b="1" spc="77">
                  <a:solidFill>
                    <a:srgbClr val="000000"/>
                  </a:solidFill>
                  <a:latin typeface="Monotype Corsiva Bold"/>
                  <a:ea typeface="Monotype Corsiva Bold"/>
                  <a:cs typeface="Monotype Corsiva Bold"/>
                  <a:sym typeface="Monotype Corsiva Bold"/>
                </a:rPr>
                <a:t>INTELIGENCIA= 10</a:t>
              </a:r>
            </a:p>
          </p:txBody>
        </p:sp>
      </p:grpSp>
      <p:sp>
        <p:nvSpPr>
          <p:cNvPr id="60" name="TextBox 60"/>
          <p:cNvSpPr txBox="1"/>
          <p:nvPr/>
        </p:nvSpPr>
        <p:spPr>
          <a:xfrm>
            <a:off x="2289877" y="5438688"/>
            <a:ext cx="1939849" cy="3643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6"/>
              </a:lnSpc>
              <a:spcBef>
                <a:spcPct val="0"/>
              </a:spcBef>
            </a:pPr>
            <a:r>
              <a:rPr lang="en-US" sz="2565" b="1" spc="102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S</a:t>
            </a:r>
          </a:p>
        </p:txBody>
      </p:sp>
      <p:grpSp>
        <p:nvGrpSpPr>
          <p:cNvPr id="61" name="Group 61"/>
          <p:cNvGrpSpPr/>
          <p:nvPr/>
        </p:nvGrpSpPr>
        <p:grpSpPr>
          <a:xfrm>
            <a:off x="3599111" y="3103289"/>
            <a:ext cx="2652117" cy="3086100"/>
            <a:chOff x="0" y="0"/>
            <a:chExt cx="698500" cy="812800"/>
          </a:xfrm>
        </p:grpSpPr>
        <p:sp>
          <p:nvSpPr>
            <p:cNvPr id="62" name="Freeform 62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7ED957">
                <a:alpha val="49804"/>
              </a:srgbClr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63" name="TextBox 63"/>
            <p:cNvSpPr txBox="1"/>
            <p:nvPr/>
          </p:nvSpPr>
          <p:spPr>
            <a:xfrm>
              <a:off x="0" y="158750"/>
              <a:ext cx="698500" cy="514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2"/>
                </a:lnSpc>
              </a:pPr>
              <a:endParaRPr/>
            </a:p>
          </p:txBody>
        </p:sp>
      </p:grpSp>
      <p:sp>
        <p:nvSpPr>
          <p:cNvPr id="64" name="TextBox 64"/>
          <p:cNvSpPr txBox="1"/>
          <p:nvPr/>
        </p:nvSpPr>
        <p:spPr>
          <a:xfrm>
            <a:off x="3955245" y="2601483"/>
            <a:ext cx="1939849" cy="3643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6"/>
              </a:lnSpc>
              <a:spcBef>
                <a:spcPct val="0"/>
              </a:spcBef>
            </a:pPr>
            <a:r>
              <a:rPr lang="en-US" sz="2565" b="1" spc="102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F</a:t>
            </a:r>
          </a:p>
        </p:txBody>
      </p:sp>
      <p:sp>
        <p:nvSpPr>
          <p:cNvPr id="65" name="TextBox 65"/>
          <p:cNvSpPr txBox="1"/>
          <p:nvPr/>
        </p:nvSpPr>
        <p:spPr>
          <a:xfrm>
            <a:off x="3955245" y="6341789"/>
            <a:ext cx="1939849" cy="3643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6"/>
              </a:lnSpc>
              <a:spcBef>
                <a:spcPct val="0"/>
              </a:spcBef>
            </a:pPr>
            <a:r>
              <a:rPr lang="en-US" sz="2565" b="1" spc="102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I</a:t>
            </a:r>
          </a:p>
        </p:txBody>
      </p:sp>
      <p:sp>
        <p:nvSpPr>
          <p:cNvPr id="66" name="TextBox 66"/>
          <p:cNvSpPr txBox="1"/>
          <p:nvPr/>
        </p:nvSpPr>
        <p:spPr>
          <a:xfrm>
            <a:off x="5513804" y="5438688"/>
            <a:ext cx="1939849" cy="3643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6"/>
              </a:lnSpc>
              <a:spcBef>
                <a:spcPct val="0"/>
              </a:spcBef>
            </a:pPr>
            <a:r>
              <a:rPr lang="en-US" sz="2565" b="1" spc="102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C</a:t>
            </a:r>
          </a:p>
        </p:txBody>
      </p:sp>
      <p:sp>
        <p:nvSpPr>
          <p:cNvPr id="67" name="TextBox 67"/>
          <p:cNvSpPr txBox="1"/>
          <p:nvPr/>
        </p:nvSpPr>
        <p:spPr>
          <a:xfrm>
            <a:off x="5513804" y="3407463"/>
            <a:ext cx="1939849" cy="3643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6"/>
              </a:lnSpc>
              <a:spcBef>
                <a:spcPct val="0"/>
              </a:spcBef>
            </a:pPr>
            <a:r>
              <a:rPr lang="en-US" sz="2565" b="1" spc="102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D</a:t>
            </a:r>
          </a:p>
        </p:txBody>
      </p:sp>
      <p:sp>
        <p:nvSpPr>
          <p:cNvPr id="68" name="TextBox 68"/>
          <p:cNvSpPr txBox="1"/>
          <p:nvPr/>
        </p:nvSpPr>
        <p:spPr>
          <a:xfrm>
            <a:off x="2289877" y="3474094"/>
            <a:ext cx="1939849" cy="3643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6"/>
              </a:lnSpc>
              <a:spcBef>
                <a:spcPct val="0"/>
              </a:spcBef>
            </a:pPr>
            <a:r>
              <a:rPr lang="en-US" sz="2565" b="1" spc="102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A</a:t>
            </a:r>
          </a:p>
        </p:txBody>
      </p:sp>
      <p:grpSp>
        <p:nvGrpSpPr>
          <p:cNvPr id="69" name="Group 69"/>
          <p:cNvGrpSpPr/>
          <p:nvPr/>
        </p:nvGrpSpPr>
        <p:grpSpPr>
          <a:xfrm>
            <a:off x="2198042" y="583603"/>
            <a:ext cx="5467521" cy="8771748"/>
            <a:chOff x="0" y="0"/>
            <a:chExt cx="1440006" cy="2310255"/>
          </a:xfrm>
        </p:grpSpPr>
        <p:sp>
          <p:nvSpPr>
            <p:cNvPr id="70" name="Freeform 70"/>
            <p:cNvSpPr/>
            <p:nvPr/>
          </p:nvSpPr>
          <p:spPr>
            <a:xfrm>
              <a:off x="0" y="0"/>
              <a:ext cx="1440006" cy="2310255"/>
            </a:xfrm>
            <a:custGeom>
              <a:avLst/>
              <a:gdLst/>
              <a:ahLst/>
              <a:cxnLst/>
              <a:rect l="l" t="t" r="r" b="b"/>
              <a:pathLst>
                <a:path w="1440006" h="2310255">
                  <a:moveTo>
                    <a:pt x="0" y="0"/>
                  </a:moveTo>
                  <a:lnTo>
                    <a:pt x="1440006" y="0"/>
                  </a:lnTo>
                  <a:lnTo>
                    <a:pt x="1440006" y="2310255"/>
                  </a:lnTo>
                  <a:lnTo>
                    <a:pt x="0" y="2310255"/>
                  </a:lnTo>
                  <a:close/>
                </a:path>
              </a:pathLst>
            </a:custGeom>
            <a:solidFill>
              <a:srgbClr val="000000">
                <a:alpha val="34902"/>
              </a:srgbClr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71" name="TextBox 71"/>
            <p:cNvSpPr txBox="1"/>
            <p:nvPr/>
          </p:nvSpPr>
          <p:spPr>
            <a:xfrm>
              <a:off x="0" y="19050"/>
              <a:ext cx="1440006" cy="22912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2"/>
                </a:lnSpc>
              </a:pPr>
              <a:endParaRPr/>
            </a:p>
          </p:txBody>
        </p:sp>
      </p:grpSp>
      <p:sp>
        <p:nvSpPr>
          <p:cNvPr id="72" name="Freeform 72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865909" y="2638680"/>
            <a:ext cx="4203910" cy="4661593"/>
          </a:xfrm>
          <a:custGeom>
            <a:avLst/>
            <a:gdLst/>
            <a:ahLst/>
            <a:cxnLst/>
            <a:rect l="l" t="t" r="r" b="b"/>
            <a:pathLst>
              <a:path w="4203910" h="4661593">
                <a:moveTo>
                  <a:pt x="0" y="0"/>
                </a:moveTo>
                <a:lnTo>
                  <a:pt x="4203909" y="0"/>
                </a:lnTo>
                <a:lnTo>
                  <a:pt x="4203909" y="4661593"/>
                </a:lnTo>
                <a:lnTo>
                  <a:pt x="0" y="466159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alphaModFix amt="79000"/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73" name="TextBox 73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432778" y="3823551"/>
            <a:ext cx="2494272" cy="3157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2344"/>
              </a:lnSpc>
              <a:spcBef>
                <a:spcPct val="0"/>
              </a:spcBef>
            </a:pPr>
            <a:r>
              <a:rPr lang="en-US" sz="2150" b="1" u="none" strike="noStrike" spc="86" dirty="0" err="1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BONIFICADOR</a:t>
            </a:r>
            <a:r>
              <a:rPr lang="en-US" sz="2150" b="1" u="none" strike="noStrike" spc="86" dirty="0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 = -1</a:t>
            </a:r>
          </a:p>
        </p:txBody>
      </p:sp>
      <p:sp>
        <p:nvSpPr>
          <p:cNvPr id="74" name="TextBox 74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263725" y="4606451"/>
            <a:ext cx="2804404" cy="314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344"/>
              </a:lnSpc>
              <a:spcBef>
                <a:spcPct val="0"/>
              </a:spcBef>
            </a:pPr>
            <a:r>
              <a:rPr lang="en-US" sz="2150" b="1" u="none" strike="noStrike" spc="86" dirty="0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B. </a:t>
            </a:r>
            <a:r>
              <a:rPr lang="en-US" sz="2150" b="1" u="none" strike="noStrike" spc="86" dirty="0" err="1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COMPETENCIA</a:t>
            </a:r>
            <a:r>
              <a:rPr lang="en-US" sz="2150" b="1" u="none" strike="noStrike" spc="86" dirty="0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= -1</a:t>
            </a:r>
          </a:p>
        </p:txBody>
      </p:sp>
      <p:sp>
        <p:nvSpPr>
          <p:cNvPr id="75" name="TextBox 75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696633" y="5429163"/>
            <a:ext cx="1934086" cy="3145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2344"/>
              </a:lnSpc>
              <a:spcBef>
                <a:spcPct val="0"/>
              </a:spcBef>
            </a:pPr>
            <a:r>
              <a:rPr lang="en-US" sz="2150" b="1" u="none" strike="noStrike" spc="86" dirty="0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B. </a:t>
            </a:r>
            <a:r>
              <a:rPr lang="en-US" sz="2150" b="1" u="none" strike="noStrike" spc="86" dirty="0" err="1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EQUIPO</a:t>
            </a:r>
            <a:r>
              <a:rPr lang="en-US" sz="2150" b="1" u="none" strike="noStrike" spc="86" dirty="0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 = -1</a:t>
            </a:r>
          </a:p>
        </p:txBody>
      </p:sp>
      <p:sp>
        <p:nvSpPr>
          <p:cNvPr id="76" name="TextBox 76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432778" y="6332264"/>
            <a:ext cx="2733177" cy="3145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2344"/>
              </a:lnSpc>
              <a:spcBef>
                <a:spcPct val="0"/>
              </a:spcBef>
            </a:pPr>
            <a:r>
              <a:rPr lang="en-US" sz="2150" b="1" u="none" strike="noStrike" spc="86" dirty="0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SUMA AL DADO = -1</a:t>
            </a:r>
          </a:p>
        </p:txBody>
      </p:sp>
      <p:sp>
        <p:nvSpPr>
          <p:cNvPr id="77" name="TextBox 77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123936" y="3042398"/>
            <a:ext cx="2853258" cy="6343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216"/>
              </a:lnSpc>
              <a:spcBef>
                <a:spcPct val="0"/>
              </a:spcBef>
            </a:pPr>
            <a:r>
              <a:rPr lang="en-US" sz="2950" b="1" spc="118" dirty="0" err="1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CONSTITUCION</a:t>
            </a:r>
            <a:endParaRPr lang="en-US" sz="2950" b="1" spc="118" dirty="0">
              <a:solidFill>
                <a:srgbClr val="000000"/>
              </a:solidFill>
              <a:latin typeface="Monotype Corsiva Bold"/>
              <a:ea typeface="Monotype Corsiva Bold"/>
              <a:cs typeface="Monotype Corsiva Bold"/>
              <a:sym typeface="Monotype Corsiva Bold"/>
            </a:endParaRPr>
          </a:p>
        </p:txBody>
      </p:sp>
      <p:pic>
        <p:nvPicPr>
          <p:cNvPr id="78" name="Imagen 77">
            <a:hlinkClick r:id="rId13" action="ppaction://hlinksldjump"/>
            <a:extLst>
              <a:ext uri="{FF2B5EF4-FFF2-40B4-BE49-F238E27FC236}">
                <a16:creationId xmlns:a16="http://schemas.microsoft.com/office/drawing/2014/main" id="{8242FFBB-7975-4ED2-4D6A-23E91E26CB7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977194" y="2999417"/>
            <a:ext cx="310923" cy="30482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EFE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084516" y="583603"/>
            <a:ext cx="5581047" cy="8674697"/>
          </a:xfrm>
          <a:custGeom>
            <a:avLst/>
            <a:gdLst/>
            <a:ahLst/>
            <a:cxnLst/>
            <a:rect l="l" t="t" r="r" b="b"/>
            <a:pathLst>
              <a:path w="5581047" h="8674697">
                <a:moveTo>
                  <a:pt x="0" y="0"/>
                </a:moveTo>
                <a:lnTo>
                  <a:pt x="5581047" y="0"/>
                </a:lnTo>
                <a:lnTo>
                  <a:pt x="5581047" y="8674697"/>
                </a:lnTo>
                <a:lnTo>
                  <a:pt x="0" y="86746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495" t="-1243" r="-9432" b="-1243"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3" name="Group 3"/>
          <p:cNvGrpSpPr/>
          <p:nvPr/>
        </p:nvGrpSpPr>
        <p:grpSpPr>
          <a:xfrm>
            <a:off x="4150612" y="9305832"/>
            <a:ext cx="1480107" cy="856553"/>
            <a:chOff x="0" y="0"/>
            <a:chExt cx="389822" cy="22559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89822" cy="225594"/>
            </a:xfrm>
            <a:custGeom>
              <a:avLst/>
              <a:gdLst/>
              <a:ahLst/>
              <a:cxnLst/>
              <a:rect l="l" t="t" r="r" b="b"/>
              <a:pathLst>
                <a:path w="389822" h="225594">
                  <a:moveTo>
                    <a:pt x="112797" y="0"/>
                  </a:moveTo>
                  <a:lnTo>
                    <a:pt x="277025" y="0"/>
                  </a:lnTo>
                  <a:cubicBezTo>
                    <a:pt x="306941" y="0"/>
                    <a:pt x="335631" y="11884"/>
                    <a:pt x="356785" y="33038"/>
                  </a:cubicBezTo>
                  <a:cubicBezTo>
                    <a:pt x="377938" y="54191"/>
                    <a:pt x="389822" y="82881"/>
                    <a:pt x="389822" y="112797"/>
                  </a:cubicBezTo>
                  <a:lnTo>
                    <a:pt x="389822" y="112797"/>
                  </a:lnTo>
                  <a:cubicBezTo>
                    <a:pt x="389822" y="175093"/>
                    <a:pt x="339321" y="225594"/>
                    <a:pt x="277025" y="225594"/>
                  </a:cubicBezTo>
                  <a:lnTo>
                    <a:pt x="112797" y="225594"/>
                  </a:lnTo>
                  <a:cubicBezTo>
                    <a:pt x="50501" y="225594"/>
                    <a:pt x="0" y="175093"/>
                    <a:pt x="0" y="112797"/>
                  </a:cubicBezTo>
                  <a:lnTo>
                    <a:pt x="0" y="112797"/>
                  </a:lnTo>
                  <a:cubicBezTo>
                    <a:pt x="0" y="50501"/>
                    <a:pt x="50501" y="0"/>
                    <a:pt x="112797" y="0"/>
                  </a:cubicBezTo>
                  <a:close/>
                </a:path>
              </a:pathLst>
            </a:custGeom>
            <a:solidFill>
              <a:srgbClr val="FEFEFE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9050"/>
              <a:ext cx="389822" cy="2065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2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2084516" y="-46917"/>
            <a:ext cx="5581047" cy="10287000"/>
          </a:xfrm>
          <a:custGeom>
            <a:avLst/>
            <a:gdLst/>
            <a:ahLst/>
            <a:cxnLst/>
            <a:rect l="l" t="t" r="r" b="b"/>
            <a:pathLst>
              <a:path w="5581047" h="10287000">
                <a:moveTo>
                  <a:pt x="0" y="0"/>
                </a:moveTo>
                <a:lnTo>
                  <a:pt x="5581047" y="0"/>
                </a:lnTo>
                <a:lnTo>
                  <a:pt x="5581047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7" name="Group 7"/>
          <p:cNvGrpSpPr/>
          <p:nvPr/>
        </p:nvGrpSpPr>
        <p:grpSpPr>
          <a:xfrm>
            <a:off x="4466749" y="8440190"/>
            <a:ext cx="726788" cy="700521"/>
            <a:chOff x="0" y="0"/>
            <a:chExt cx="914597" cy="88154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914597" cy="881542"/>
            </a:xfrm>
            <a:custGeom>
              <a:avLst/>
              <a:gdLst/>
              <a:ahLst/>
              <a:cxnLst/>
              <a:rect l="l" t="t" r="r" b="b"/>
              <a:pathLst>
                <a:path w="914597" h="881542">
                  <a:moveTo>
                    <a:pt x="457298" y="0"/>
                  </a:moveTo>
                  <a:cubicBezTo>
                    <a:pt x="204739" y="0"/>
                    <a:pt x="0" y="197340"/>
                    <a:pt x="0" y="440771"/>
                  </a:cubicBezTo>
                  <a:cubicBezTo>
                    <a:pt x="0" y="684202"/>
                    <a:pt x="204739" y="881542"/>
                    <a:pt x="457298" y="881542"/>
                  </a:cubicBezTo>
                  <a:cubicBezTo>
                    <a:pt x="709857" y="881542"/>
                    <a:pt x="914597" y="684202"/>
                    <a:pt x="914597" y="440771"/>
                  </a:cubicBezTo>
                  <a:cubicBezTo>
                    <a:pt x="914597" y="197340"/>
                    <a:pt x="709857" y="0"/>
                    <a:pt x="45729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s-CO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85743" y="101695"/>
              <a:ext cx="743110" cy="6972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2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 rot="-10800000">
            <a:off x="4229726" y="8287231"/>
            <a:ext cx="1200834" cy="870866"/>
            <a:chOff x="0" y="0"/>
            <a:chExt cx="635000" cy="46051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35000" cy="460513"/>
            </a:xfrm>
            <a:custGeom>
              <a:avLst/>
              <a:gdLst/>
              <a:ahLst/>
              <a:cxnLst/>
              <a:rect l="l" t="t" r="r" b="b"/>
              <a:pathLst>
                <a:path w="635000" h="460513">
                  <a:moveTo>
                    <a:pt x="635000" y="0"/>
                  </a:moveTo>
                  <a:lnTo>
                    <a:pt x="635000" y="346213"/>
                  </a:lnTo>
                  <a:lnTo>
                    <a:pt x="317500" y="460513"/>
                  </a:lnTo>
                  <a:lnTo>
                    <a:pt x="0" y="346213"/>
                  </a:lnTo>
                  <a:lnTo>
                    <a:pt x="0" y="0"/>
                  </a:lnTo>
                  <a:lnTo>
                    <a:pt x="635000" y="0"/>
                  </a:lnTo>
                  <a:close/>
                </a:path>
              </a:pathLst>
            </a:custGeom>
            <a:solidFill>
              <a:srgbClr val="737373">
                <a:alpha val="71765"/>
              </a:srgbClr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19050"/>
              <a:ext cx="635000" cy="3271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2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2762330" y="8452281"/>
            <a:ext cx="676339" cy="676339"/>
          </a:xfrm>
          <a:custGeom>
            <a:avLst/>
            <a:gdLst/>
            <a:ahLst/>
            <a:cxnLst/>
            <a:rect l="l" t="t" r="r" b="b"/>
            <a:pathLst>
              <a:path w="676339" h="676339">
                <a:moveTo>
                  <a:pt x="0" y="0"/>
                </a:moveTo>
                <a:lnTo>
                  <a:pt x="676339" y="0"/>
                </a:lnTo>
                <a:lnTo>
                  <a:pt x="676339" y="676338"/>
                </a:lnTo>
                <a:lnTo>
                  <a:pt x="0" y="67633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4567240" y="8508232"/>
            <a:ext cx="606921" cy="564437"/>
          </a:xfrm>
          <a:prstGeom prst="rect">
            <a:avLst/>
          </a:prstGeom>
        </p:spPr>
      </p:pic>
      <p:sp>
        <p:nvSpPr>
          <p:cNvPr id="15" name="Freeform 15"/>
          <p:cNvSpPr/>
          <p:nvPr/>
        </p:nvSpPr>
        <p:spPr>
          <a:xfrm>
            <a:off x="6296510" y="8593676"/>
            <a:ext cx="374438" cy="417730"/>
          </a:xfrm>
          <a:custGeom>
            <a:avLst/>
            <a:gdLst/>
            <a:ahLst/>
            <a:cxnLst/>
            <a:rect l="l" t="t" r="r" b="b"/>
            <a:pathLst>
              <a:path w="374438" h="417730">
                <a:moveTo>
                  <a:pt x="0" y="0"/>
                </a:moveTo>
                <a:lnTo>
                  <a:pt x="374438" y="0"/>
                </a:lnTo>
                <a:lnTo>
                  <a:pt x="374438" y="417730"/>
                </a:lnTo>
                <a:lnTo>
                  <a:pt x="0" y="41773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16" name="Group 16"/>
          <p:cNvGrpSpPr/>
          <p:nvPr/>
        </p:nvGrpSpPr>
        <p:grpSpPr>
          <a:xfrm>
            <a:off x="6120335" y="8452281"/>
            <a:ext cx="726788" cy="700521"/>
            <a:chOff x="0" y="0"/>
            <a:chExt cx="914597" cy="881542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914597" cy="881542"/>
            </a:xfrm>
            <a:custGeom>
              <a:avLst/>
              <a:gdLst/>
              <a:ahLst/>
              <a:cxnLst/>
              <a:rect l="l" t="t" r="r" b="b"/>
              <a:pathLst>
                <a:path w="914597" h="881542">
                  <a:moveTo>
                    <a:pt x="457298" y="0"/>
                  </a:moveTo>
                  <a:cubicBezTo>
                    <a:pt x="204739" y="0"/>
                    <a:pt x="0" y="197340"/>
                    <a:pt x="0" y="440771"/>
                  </a:cubicBezTo>
                  <a:cubicBezTo>
                    <a:pt x="0" y="684202"/>
                    <a:pt x="204739" y="881542"/>
                    <a:pt x="457298" y="881542"/>
                  </a:cubicBezTo>
                  <a:cubicBezTo>
                    <a:pt x="709857" y="881542"/>
                    <a:pt x="914597" y="684202"/>
                    <a:pt x="914597" y="440771"/>
                  </a:cubicBezTo>
                  <a:cubicBezTo>
                    <a:pt x="914597" y="197340"/>
                    <a:pt x="709857" y="0"/>
                    <a:pt x="45729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s-CO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85743" y="101695"/>
              <a:ext cx="743110" cy="6972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2"/>
                </a:lnSpc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2066210" y="1214324"/>
            <a:ext cx="5527866" cy="620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64"/>
              </a:lnSpc>
            </a:pPr>
            <a:r>
              <a:rPr lang="en-US" sz="3688">
                <a:solidFill>
                  <a:srgbClr val="000000"/>
                </a:solidFill>
                <a:latin typeface="Smooch"/>
                <a:ea typeface="Smooch"/>
                <a:cs typeface="Smooch"/>
                <a:sym typeface="Smooch"/>
              </a:rPr>
              <a:t>SIGMA</a:t>
            </a:r>
          </a:p>
        </p:txBody>
      </p:sp>
      <p:sp>
        <p:nvSpPr>
          <p:cNvPr id="20" name="Freeform 20"/>
          <p:cNvSpPr/>
          <p:nvPr/>
        </p:nvSpPr>
        <p:spPr>
          <a:xfrm>
            <a:off x="1592682" y="1557999"/>
            <a:ext cx="6474922" cy="374316"/>
          </a:xfrm>
          <a:custGeom>
            <a:avLst/>
            <a:gdLst/>
            <a:ahLst/>
            <a:cxnLst/>
            <a:rect l="l" t="t" r="r" b="b"/>
            <a:pathLst>
              <a:path w="6474922" h="374316">
                <a:moveTo>
                  <a:pt x="0" y="0"/>
                </a:moveTo>
                <a:lnTo>
                  <a:pt x="6474922" y="0"/>
                </a:lnTo>
                <a:lnTo>
                  <a:pt x="6474922" y="374316"/>
                </a:lnTo>
                <a:lnTo>
                  <a:pt x="0" y="37431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t="-1396841" b="-232958"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21" name="TextBox 21"/>
          <p:cNvSpPr txBox="1"/>
          <p:nvPr/>
        </p:nvSpPr>
        <p:spPr>
          <a:xfrm>
            <a:off x="2760008" y="524944"/>
            <a:ext cx="4330323" cy="7560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02"/>
              </a:lnSpc>
              <a:spcBef>
                <a:spcPct val="0"/>
              </a:spcBef>
            </a:pPr>
            <a:r>
              <a:rPr lang="en-US" sz="4359" b="1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Reminiscencias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2972500" y="2965877"/>
            <a:ext cx="3905338" cy="3360925"/>
            <a:chOff x="0" y="0"/>
            <a:chExt cx="5207117" cy="4481233"/>
          </a:xfrm>
        </p:grpSpPr>
        <p:sp>
          <p:nvSpPr>
            <p:cNvPr id="23" name="AutoShape 23"/>
            <p:cNvSpPr/>
            <p:nvPr/>
          </p:nvSpPr>
          <p:spPr>
            <a:xfrm>
              <a:off x="1303117" y="3183"/>
              <a:ext cx="2592556" cy="4474867"/>
            </a:xfrm>
            <a:prstGeom prst="line">
              <a:avLst/>
            </a:prstGeom>
            <a:ln w="127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s-CO"/>
            </a:p>
          </p:txBody>
        </p:sp>
        <p:sp>
          <p:nvSpPr>
            <p:cNvPr id="24" name="AutoShape 24"/>
            <p:cNvSpPr/>
            <p:nvPr/>
          </p:nvSpPr>
          <p:spPr>
            <a:xfrm flipH="1">
              <a:off x="1303117" y="3183"/>
              <a:ext cx="2592556" cy="4474867"/>
            </a:xfrm>
            <a:prstGeom prst="line">
              <a:avLst/>
            </a:prstGeom>
            <a:ln w="127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s-CO"/>
            </a:p>
          </p:txBody>
        </p:sp>
        <p:sp>
          <p:nvSpPr>
            <p:cNvPr id="25" name="AutoShape 25"/>
            <p:cNvSpPr/>
            <p:nvPr/>
          </p:nvSpPr>
          <p:spPr>
            <a:xfrm>
              <a:off x="0" y="2240617"/>
              <a:ext cx="5207117" cy="0"/>
            </a:xfrm>
            <a:prstGeom prst="line">
              <a:avLst/>
            </a:prstGeom>
            <a:ln w="127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s-CO"/>
            </a:p>
          </p:txBody>
        </p:sp>
        <p:grpSp>
          <p:nvGrpSpPr>
            <p:cNvPr id="26" name="Group 26"/>
            <p:cNvGrpSpPr/>
            <p:nvPr/>
          </p:nvGrpSpPr>
          <p:grpSpPr>
            <a:xfrm rot="5400000">
              <a:off x="366125" y="-362942"/>
              <a:ext cx="4474867" cy="5207117"/>
              <a:chOff x="0" y="0"/>
              <a:chExt cx="698500" cy="8128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6985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98500" h="812800">
                    <a:moveTo>
                      <a:pt x="349250" y="0"/>
                    </a:moveTo>
                    <a:lnTo>
                      <a:pt x="698500" y="203200"/>
                    </a:lnTo>
                    <a:lnTo>
                      <a:pt x="698500" y="609600"/>
                    </a:lnTo>
                    <a:lnTo>
                      <a:pt x="349250" y="812800"/>
                    </a:lnTo>
                    <a:lnTo>
                      <a:pt x="0" y="609600"/>
                    </a:lnTo>
                    <a:lnTo>
                      <a:pt x="0" y="203200"/>
                    </a:lnTo>
                    <a:lnTo>
                      <a:pt x="349250" y="0"/>
                    </a:lnTo>
                    <a:close/>
                  </a:path>
                </a:pathLst>
              </a:custGeom>
              <a:solidFill>
                <a:srgbClr val="737373">
                  <a:alpha val="47843"/>
                </a:srgbClr>
              </a:solidFill>
              <a:ln w="9525" cap="sq">
                <a:solidFill>
                  <a:srgbClr val="000000">
                    <a:alpha val="47843"/>
                  </a:srgbClr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28" name="TextBox 28"/>
              <p:cNvSpPr txBox="1"/>
              <p:nvPr/>
            </p:nvSpPr>
            <p:spPr>
              <a:xfrm>
                <a:off x="0" y="158750"/>
                <a:ext cx="698500" cy="5143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22"/>
                  </a:lnSpc>
                </a:pPr>
                <a:endParaRPr/>
              </a:p>
            </p:txBody>
          </p:sp>
        </p:grpSp>
        <p:grpSp>
          <p:nvGrpSpPr>
            <p:cNvPr id="29" name="Group 29"/>
            <p:cNvGrpSpPr/>
            <p:nvPr/>
          </p:nvGrpSpPr>
          <p:grpSpPr>
            <a:xfrm rot="5400000">
              <a:off x="854463" y="257923"/>
              <a:ext cx="3498191" cy="4070623"/>
              <a:chOff x="0" y="0"/>
              <a:chExt cx="698500" cy="812800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0" y="0"/>
                <a:ext cx="6985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98500" h="812800">
                    <a:moveTo>
                      <a:pt x="349250" y="0"/>
                    </a:moveTo>
                    <a:lnTo>
                      <a:pt x="698500" y="203200"/>
                    </a:lnTo>
                    <a:lnTo>
                      <a:pt x="698500" y="609600"/>
                    </a:lnTo>
                    <a:lnTo>
                      <a:pt x="349250" y="812800"/>
                    </a:lnTo>
                    <a:lnTo>
                      <a:pt x="0" y="609600"/>
                    </a:lnTo>
                    <a:lnTo>
                      <a:pt x="0" y="203200"/>
                    </a:lnTo>
                    <a:lnTo>
                      <a:pt x="349250" y="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000000">
                    <a:alpha val="47843"/>
                  </a:srgbClr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31" name="TextBox 31"/>
              <p:cNvSpPr txBox="1"/>
              <p:nvPr/>
            </p:nvSpPr>
            <p:spPr>
              <a:xfrm>
                <a:off x="0" y="158750"/>
                <a:ext cx="698500" cy="5143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22"/>
                  </a:lnSpc>
                </a:pPr>
                <a:endParaRPr/>
              </a:p>
            </p:txBody>
          </p:sp>
        </p:grpSp>
        <p:grpSp>
          <p:nvGrpSpPr>
            <p:cNvPr id="32" name="Group 32"/>
            <p:cNvGrpSpPr/>
            <p:nvPr/>
          </p:nvGrpSpPr>
          <p:grpSpPr>
            <a:xfrm rot="5400000">
              <a:off x="1181825" y="638853"/>
              <a:ext cx="2843467" cy="3308762"/>
              <a:chOff x="0" y="0"/>
              <a:chExt cx="698500" cy="812800"/>
            </a:xfrm>
          </p:grpSpPr>
          <p:sp>
            <p:nvSpPr>
              <p:cNvPr id="33" name="Freeform 33"/>
              <p:cNvSpPr/>
              <p:nvPr/>
            </p:nvSpPr>
            <p:spPr>
              <a:xfrm>
                <a:off x="0" y="0"/>
                <a:ext cx="6985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98500" h="812800">
                    <a:moveTo>
                      <a:pt x="349250" y="0"/>
                    </a:moveTo>
                    <a:lnTo>
                      <a:pt x="698500" y="203200"/>
                    </a:lnTo>
                    <a:lnTo>
                      <a:pt x="698500" y="609600"/>
                    </a:lnTo>
                    <a:lnTo>
                      <a:pt x="349250" y="812800"/>
                    </a:lnTo>
                    <a:lnTo>
                      <a:pt x="0" y="609600"/>
                    </a:lnTo>
                    <a:lnTo>
                      <a:pt x="0" y="203200"/>
                    </a:lnTo>
                    <a:lnTo>
                      <a:pt x="349250" y="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000000">
                    <a:alpha val="47843"/>
                  </a:srgbClr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34" name="TextBox 34"/>
              <p:cNvSpPr txBox="1"/>
              <p:nvPr/>
            </p:nvSpPr>
            <p:spPr>
              <a:xfrm>
                <a:off x="0" y="158750"/>
                <a:ext cx="698500" cy="5143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22"/>
                  </a:lnSpc>
                </a:pPr>
                <a:endParaRPr/>
              </a:p>
            </p:txBody>
          </p:sp>
        </p:grpSp>
        <p:grpSp>
          <p:nvGrpSpPr>
            <p:cNvPr id="35" name="Group 35"/>
            <p:cNvGrpSpPr/>
            <p:nvPr/>
          </p:nvGrpSpPr>
          <p:grpSpPr>
            <a:xfrm rot="5400000">
              <a:off x="1471844" y="923713"/>
              <a:ext cx="2263429" cy="2633808"/>
              <a:chOff x="0" y="0"/>
              <a:chExt cx="698500" cy="812800"/>
            </a:xfrm>
          </p:grpSpPr>
          <p:sp>
            <p:nvSpPr>
              <p:cNvPr id="36" name="Freeform 36"/>
              <p:cNvSpPr/>
              <p:nvPr/>
            </p:nvSpPr>
            <p:spPr>
              <a:xfrm>
                <a:off x="0" y="0"/>
                <a:ext cx="6985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98500" h="812800">
                    <a:moveTo>
                      <a:pt x="349250" y="0"/>
                    </a:moveTo>
                    <a:lnTo>
                      <a:pt x="698500" y="203200"/>
                    </a:lnTo>
                    <a:lnTo>
                      <a:pt x="698500" y="609600"/>
                    </a:lnTo>
                    <a:lnTo>
                      <a:pt x="349250" y="812800"/>
                    </a:lnTo>
                    <a:lnTo>
                      <a:pt x="0" y="609600"/>
                    </a:lnTo>
                    <a:lnTo>
                      <a:pt x="0" y="203200"/>
                    </a:lnTo>
                    <a:lnTo>
                      <a:pt x="349250" y="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000000">
                    <a:alpha val="47843"/>
                  </a:srgbClr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37" name="TextBox 37"/>
              <p:cNvSpPr txBox="1"/>
              <p:nvPr/>
            </p:nvSpPr>
            <p:spPr>
              <a:xfrm>
                <a:off x="0" y="158750"/>
                <a:ext cx="698500" cy="5143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22"/>
                  </a:lnSpc>
                </a:pPr>
                <a:endParaRPr/>
              </a:p>
            </p:txBody>
          </p:sp>
        </p:grpSp>
        <p:grpSp>
          <p:nvGrpSpPr>
            <p:cNvPr id="38" name="Group 38"/>
            <p:cNvGrpSpPr/>
            <p:nvPr/>
          </p:nvGrpSpPr>
          <p:grpSpPr>
            <a:xfrm rot="5400000">
              <a:off x="528234" y="-127399"/>
              <a:ext cx="4070027" cy="4736031"/>
              <a:chOff x="0" y="0"/>
              <a:chExt cx="698500" cy="812800"/>
            </a:xfrm>
          </p:grpSpPr>
          <p:sp>
            <p:nvSpPr>
              <p:cNvPr id="39" name="Freeform 39"/>
              <p:cNvSpPr/>
              <p:nvPr/>
            </p:nvSpPr>
            <p:spPr>
              <a:xfrm>
                <a:off x="0" y="0"/>
                <a:ext cx="6985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98500" h="812800">
                    <a:moveTo>
                      <a:pt x="349250" y="0"/>
                    </a:moveTo>
                    <a:lnTo>
                      <a:pt x="698500" y="203200"/>
                    </a:lnTo>
                    <a:lnTo>
                      <a:pt x="698500" y="609600"/>
                    </a:lnTo>
                    <a:lnTo>
                      <a:pt x="349250" y="812800"/>
                    </a:lnTo>
                    <a:lnTo>
                      <a:pt x="0" y="609600"/>
                    </a:lnTo>
                    <a:lnTo>
                      <a:pt x="0" y="203200"/>
                    </a:lnTo>
                    <a:lnTo>
                      <a:pt x="349250" y="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000000">
                    <a:alpha val="47843"/>
                  </a:srgbClr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40" name="TextBox 40"/>
              <p:cNvSpPr txBox="1"/>
              <p:nvPr/>
            </p:nvSpPr>
            <p:spPr>
              <a:xfrm>
                <a:off x="0" y="158750"/>
                <a:ext cx="698500" cy="5143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22"/>
                  </a:lnSpc>
                </a:pPr>
                <a:endParaRPr/>
              </a:p>
            </p:txBody>
          </p:sp>
        </p:grpSp>
        <p:grpSp>
          <p:nvGrpSpPr>
            <p:cNvPr id="41" name="Group 41"/>
            <p:cNvGrpSpPr/>
            <p:nvPr/>
          </p:nvGrpSpPr>
          <p:grpSpPr>
            <a:xfrm rot="5400000">
              <a:off x="1753442" y="1251390"/>
              <a:ext cx="1700233" cy="1978452"/>
              <a:chOff x="0" y="0"/>
              <a:chExt cx="698500" cy="812800"/>
            </a:xfrm>
          </p:grpSpPr>
          <p:sp>
            <p:nvSpPr>
              <p:cNvPr id="42" name="Freeform 42"/>
              <p:cNvSpPr/>
              <p:nvPr/>
            </p:nvSpPr>
            <p:spPr>
              <a:xfrm>
                <a:off x="0" y="0"/>
                <a:ext cx="6985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98500" h="812800">
                    <a:moveTo>
                      <a:pt x="349250" y="0"/>
                    </a:moveTo>
                    <a:lnTo>
                      <a:pt x="698500" y="203200"/>
                    </a:lnTo>
                    <a:lnTo>
                      <a:pt x="698500" y="609600"/>
                    </a:lnTo>
                    <a:lnTo>
                      <a:pt x="349250" y="812800"/>
                    </a:lnTo>
                    <a:lnTo>
                      <a:pt x="0" y="609600"/>
                    </a:lnTo>
                    <a:lnTo>
                      <a:pt x="0" y="203200"/>
                    </a:lnTo>
                    <a:lnTo>
                      <a:pt x="349250" y="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000000">
                    <a:alpha val="47843"/>
                  </a:srgbClr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43" name="TextBox 43"/>
              <p:cNvSpPr txBox="1"/>
              <p:nvPr/>
            </p:nvSpPr>
            <p:spPr>
              <a:xfrm>
                <a:off x="0" y="158750"/>
                <a:ext cx="698500" cy="5143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22"/>
                  </a:lnSpc>
                </a:pPr>
                <a:endParaRPr/>
              </a:p>
            </p:txBody>
          </p:sp>
        </p:grpSp>
      </p:grpSp>
      <p:grpSp>
        <p:nvGrpSpPr>
          <p:cNvPr id="44" name="Group 44"/>
          <p:cNvGrpSpPr/>
          <p:nvPr/>
        </p:nvGrpSpPr>
        <p:grpSpPr>
          <a:xfrm>
            <a:off x="2395989" y="6686829"/>
            <a:ext cx="4570250" cy="1469088"/>
            <a:chOff x="0" y="0"/>
            <a:chExt cx="6093667" cy="1958784"/>
          </a:xfrm>
        </p:grpSpPr>
        <p:grpSp>
          <p:nvGrpSpPr>
            <p:cNvPr id="45" name="Group 45"/>
            <p:cNvGrpSpPr/>
            <p:nvPr/>
          </p:nvGrpSpPr>
          <p:grpSpPr>
            <a:xfrm>
              <a:off x="2023168" y="1536970"/>
              <a:ext cx="622877" cy="421815"/>
              <a:chOff x="0" y="0"/>
              <a:chExt cx="600115" cy="406400"/>
            </a:xfrm>
          </p:grpSpPr>
          <p:sp>
            <p:nvSpPr>
              <p:cNvPr id="46" name="Freeform 46"/>
              <p:cNvSpPr/>
              <p:nvPr/>
            </p:nvSpPr>
            <p:spPr>
              <a:xfrm>
                <a:off x="0" y="0"/>
                <a:ext cx="600115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600115" h="406400">
                    <a:moveTo>
                      <a:pt x="396915" y="0"/>
                    </a:moveTo>
                    <a:cubicBezTo>
                      <a:pt x="509139" y="0"/>
                      <a:pt x="600115" y="90976"/>
                      <a:pt x="600115" y="203200"/>
                    </a:cubicBezTo>
                    <a:cubicBezTo>
                      <a:pt x="600115" y="315424"/>
                      <a:pt x="509139" y="406400"/>
                      <a:pt x="396915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737373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47" name="TextBox 47"/>
              <p:cNvSpPr txBox="1"/>
              <p:nvPr/>
            </p:nvSpPr>
            <p:spPr>
              <a:xfrm>
                <a:off x="0" y="19050"/>
                <a:ext cx="600115" cy="3873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22"/>
                  </a:lnSpc>
                </a:pPr>
                <a:endParaRPr/>
              </a:p>
            </p:txBody>
          </p:sp>
        </p:grpSp>
        <p:grpSp>
          <p:nvGrpSpPr>
            <p:cNvPr id="48" name="Group 48"/>
            <p:cNvGrpSpPr/>
            <p:nvPr/>
          </p:nvGrpSpPr>
          <p:grpSpPr>
            <a:xfrm>
              <a:off x="2904420" y="1536970"/>
              <a:ext cx="421815" cy="421815"/>
              <a:chOff x="0" y="0"/>
              <a:chExt cx="406400" cy="406400"/>
            </a:xfrm>
          </p:grpSpPr>
          <p:sp>
            <p:nvSpPr>
              <p:cNvPr id="49" name="Freeform 49"/>
              <p:cNvSpPr/>
              <p:nvPr/>
            </p:nvSpPr>
            <p:spPr>
              <a:xfrm>
                <a:off x="0" y="0"/>
                <a:ext cx="406400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406400" h="406400">
                    <a:moveTo>
                      <a:pt x="203200" y="0"/>
                    </a:moveTo>
                    <a:cubicBezTo>
                      <a:pt x="315424" y="0"/>
                      <a:pt x="406400" y="90976"/>
                      <a:pt x="406400" y="203200"/>
                    </a:cubicBezTo>
                    <a:cubicBezTo>
                      <a:pt x="406400" y="315424"/>
                      <a:pt x="315424" y="406400"/>
                      <a:pt x="203200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737373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50" name="TextBox 50"/>
              <p:cNvSpPr txBox="1"/>
              <p:nvPr/>
            </p:nvSpPr>
            <p:spPr>
              <a:xfrm>
                <a:off x="0" y="19050"/>
                <a:ext cx="406400" cy="3873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22"/>
                  </a:lnSpc>
                </a:pPr>
                <a:endParaRPr/>
              </a:p>
            </p:txBody>
          </p:sp>
        </p:grpSp>
        <p:grpSp>
          <p:nvGrpSpPr>
            <p:cNvPr id="51" name="Group 51"/>
            <p:cNvGrpSpPr/>
            <p:nvPr/>
          </p:nvGrpSpPr>
          <p:grpSpPr>
            <a:xfrm>
              <a:off x="3663348" y="1536970"/>
              <a:ext cx="421815" cy="421815"/>
              <a:chOff x="0" y="0"/>
              <a:chExt cx="406400" cy="406400"/>
            </a:xfrm>
          </p:grpSpPr>
          <p:sp>
            <p:nvSpPr>
              <p:cNvPr id="52" name="Freeform 52"/>
              <p:cNvSpPr/>
              <p:nvPr/>
            </p:nvSpPr>
            <p:spPr>
              <a:xfrm>
                <a:off x="0" y="0"/>
                <a:ext cx="406400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406400" h="406400">
                    <a:moveTo>
                      <a:pt x="203200" y="0"/>
                    </a:moveTo>
                    <a:cubicBezTo>
                      <a:pt x="315424" y="0"/>
                      <a:pt x="406400" y="90976"/>
                      <a:pt x="406400" y="203200"/>
                    </a:cubicBezTo>
                    <a:cubicBezTo>
                      <a:pt x="406400" y="315424"/>
                      <a:pt x="315424" y="406400"/>
                      <a:pt x="203200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737373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53" name="TextBox 53"/>
              <p:cNvSpPr txBox="1"/>
              <p:nvPr/>
            </p:nvSpPr>
            <p:spPr>
              <a:xfrm>
                <a:off x="0" y="19050"/>
                <a:ext cx="406400" cy="3873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22"/>
                  </a:lnSpc>
                </a:pPr>
                <a:endParaRPr/>
              </a:p>
            </p:txBody>
          </p:sp>
        </p:grpSp>
        <p:sp>
          <p:nvSpPr>
            <p:cNvPr id="54" name="TextBox 54"/>
            <p:cNvSpPr txBox="1"/>
            <p:nvPr/>
          </p:nvSpPr>
          <p:spPr>
            <a:xfrm>
              <a:off x="0" y="19050"/>
              <a:ext cx="2586466" cy="4922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796"/>
                </a:lnSpc>
                <a:spcBef>
                  <a:spcPct val="0"/>
                </a:spcBef>
              </a:pPr>
              <a:r>
                <a:rPr lang="en-US" sz="2565" b="1" spc="102">
                  <a:solidFill>
                    <a:srgbClr val="000000"/>
                  </a:solidFill>
                  <a:latin typeface="Monotype Corsiva Bold"/>
                  <a:ea typeface="Monotype Corsiva Bold"/>
                  <a:cs typeface="Monotype Corsiva Bold"/>
                  <a:sym typeface="Monotype Corsiva Bold"/>
                </a:rPr>
                <a:t>FUERZA= 10</a:t>
              </a:r>
            </a:p>
          </p:txBody>
        </p:sp>
        <p:sp>
          <p:nvSpPr>
            <p:cNvPr id="55" name="TextBox 55"/>
            <p:cNvSpPr txBox="1"/>
            <p:nvPr/>
          </p:nvSpPr>
          <p:spPr>
            <a:xfrm>
              <a:off x="0" y="609576"/>
              <a:ext cx="2646045" cy="4317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413"/>
                </a:lnSpc>
                <a:spcBef>
                  <a:spcPct val="0"/>
                </a:spcBef>
              </a:pPr>
              <a:r>
                <a:rPr lang="en-US" sz="2214" b="1" spc="88">
                  <a:solidFill>
                    <a:srgbClr val="000000"/>
                  </a:solidFill>
                  <a:latin typeface="Monotype Corsiva Bold"/>
                  <a:ea typeface="Monotype Corsiva Bold"/>
                  <a:cs typeface="Monotype Corsiva Bold"/>
                  <a:sym typeface="Monotype Corsiva Bold"/>
                </a:rPr>
                <a:t>DESTREZA= 10</a:t>
              </a:r>
            </a:p>
          </p:txBody>
        </p:sp>
        <p:sp>
          <p:nvSpPr>
            <p:cNvPr id="56" name="TextBox 56"/>
            <p:cNvSpPr txBox="1"/>
            <p:nvPr/>
          </p:nvSpPr>
          <p:spPr>
            <a:xfrm>
              <a:off x="0" y="1210312"/>
              <a:ext cx="2646045" cy="3266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36"/>
                </a:lnSpc>
                <a:spcBef>
                  <a:spcPct val="0"/>
                </a:spcBef>
              </a:pPr>
              <a:r>
                <a:rPr lang="en-US" sz="1684" b="1" spc="67">
                  <a:solidFill>
                    <a:srgbClr val="000000"/>
                  </a:solidFill>
                  <a:latin typeface="Monotype Corsiva Bold"/>
                  <a:ea typeface="Monotype Corsiva Bold"/>
                  <a:cs typeface="Monotype Corsiva Bold"/>
                  <a:sym typeface="Monotype Corsiva Bold"/>
                </a:rPr>
                <a:t>CONSTITUCION= 10</a:t>
              </a:r>
            </a:p>
          </p:txBody>
        </p:sp>
        <p:sp>
          <p:nvSpPr>
            <p:cNvPr id="57" name="TextBox 57"/>
            <p:cNvSpPr txBox="1"/>
            <p:nvPr/>
          </p:nvSpPr>
          <p:spPr>
            <a:xfrm>
              <a:off x="3108330" y="1122123"/>
              <a:ext cx="2985338" cy="4148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73"/>
                </a:lnSpc>
                <a:spcBef>
                  <a:spcPct val="0"/>
                </a:spcBef>
              </a:pPr>
              <a:r>
                <a:rPr lang="en-US" sz="2177" b="1" spc="87">
                  <a:solidFill>
                    <a:srgbClr val="000000"/>
                  </a:solidFill>
                  <a:latin typeface="Monotype Corsiva Bold"/>
                  <a:ea typeface="Monotype Corsiva Bold"/>
                  <a:cs typeface="Monotype Corsiva Bold"/>
                  <a:sym typeface="Monotype Corsiva Bold"/>
                </a:rPr>
                <a:t>APARIENCIA= 10</a:t>
              </a:r>
            </a:p>
          </p:txBody>
        </p:sp>
        <p:sp>
          <p:nvSpPr>
            <p:cNvPr id="58" name="TextBox 58"/>
            <p:cNvSpPr txBox="1"/>
            <p:nvPr/>
          </p:nvSpPr>
          <p:spPr>
            <a:xfrm>
              <a:off x="3108330" y="577668"/>
              <a:ext cx="2985338" cy="4461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44"/>
                </a:lnSpc>
                <a:spcBef>
                  <a:spcPct val="0"/>
                </a:spcBef>
              </a:pPr>
              <a:r>
                <a:rPr lang="en-US" sz="2334" b="1" spc="93">
                  <a:solidFill>
                    <a:srgbClr val="000000"/>
                  </a:solidFill>
                  <a:latin typeface="Monotype Corsiva Bold"/>
                  <a:ea typeface="Monotype Corsiva Bold"/>
                  <a:cs typeface="Monotype Corsiva Bold"/>
                  <a:sym typeface="Monotype Corsiva Bold"/>
                </a:rPr>
                <a:t>SABIDURIA= 10</a:t>
              </a:r>
            </a:p>
          </p:txBody>
        </p:sp>
        <p:sp>
          <p:nvSpPr>
            <p:cNvPr id="59" name="TextBox 59"/>
            <p:cNvSpPr txBox="1"/>
            <p:nvPr/>
          </p:nvSpPr>
          <p:spPr>
            <a:xfrm>
              <a:off x="3057891" y="69300"/>
              <a:ext cx="3035776" cy="3821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13"/>
                </a:lnSpc>
                <a:spcBef>
                  <a:spcPct val="0"/>
                </a:spcBef>
              </a:pPr>
              <a:r>
                <a:rPr lang="en-US" sz="1938" b="1" spc="77">
                  <a:solidFill>
                    <a:srgbClr val="000000"/>
                  </a:solidFill>
                  <a:latin typeface="Monotype Corsiva Bold"/>
                  <a:ea typeface="Monotype Corsiva Bold"/>
                  <a:cs typeface="Monotype Corsiva Bold"/>
                  <a:sym typeface="Monotype Corsiva Bold"/>
                </a:rPr>
                <a:t>INTELIGENCIA= 10</a:t>
              </a:r>
            </a:p>
          </p:txBody>
        </p:sp>
      </p:grpSp>
      <p:sp>
        <p:nvSpPr>
          <p:cNvPr id="60" name="TextBox 60"/>
          <p:cNvSpPr txBox="1"/>
          <p:nvPr/>
        </p:nvSpPr>
        <p:spPr>
          <a:xfrm>
            <a:off x="2289877" y="5438688"/>
            <a:ext cx="1939849" cy="3643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6"/>
              </a:lnSpc>
              <a:spcBef>
                <a:spcPct val="0"/>
              </a:spcBef>
            </a:pPr>
            <a:r>
              <a:rPr lang="en-US" sz="2565" b="1" spc="102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S</a:t>
            </a:r>
          </a:p>
        </p:txBody>
      </p:sp>
      <p:grpSp>
        <p:nvGrpSpPr>
          <p:cNvPr id="61" name="Group 61"/>
          <p:cNvGrpSpPr/>
          <p:nvPr/>
        </p:nvGrpSpPr>
        <p:grpSpPr>
          <a:xfrm>
            <a:off x="3599111" y="3103289"/>
            <a:ext cx="2652117" cy="3086100"/>
            <a:chOff x="0" y="0"/>
            <a:chExt cx="698500" cy="812800"/>
          </a:xfrm>
        </p:grpSpPr>
        <p:sp>
          <p:nvSpPr>
            <p:cNvPr id="62" name="Freeform 62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7ED957">
                <a:alpha val="49804"/>
              </a:srgbClr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63" name="TextBox 63"/>
            <p:cNvSpPr txBox="1"/>
            <p:nvPr/>
          </p:nvSpPr>
          <p:spPr>
            <a:xfrm>
              <a:off x="0" y="158750"/>
              <a:ext cx="698500" cy="514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2"/>
                </a:lnSpc>
              </a:pPr>
              <a:endParaRPr/>
            </a:p>
          </p:txBody>
        </p:sp>
      </p:grpSp>
      <p:sp>
        <p:nvSpPr>
          <p:cNvPr id="64" name="TextBox 64"/>
          <p:cNvSpPr txBox="1"/>
          <p:nvPr/>
        </p:nvSpPr>
        <p:spPr>
          <a:xfrm>
            <a:off x="3955245" y="2601483"/>
            <a:ext cx="1939849" cy="3643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6"/>
              </a:lnSpc>
              <a:spcBef>
                <a:spcPct val="0"/>
              </a:spcBef>
            </a:pPr>
            <a:r>
              <a:rPr lang="en-US" sz="2565" b="1" spc="102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F</a:t>
            </a:r>
          </a:p>
        </p:txBody>
      </p:sp>
      <p:sp>
        <p:nvSpPr>
          <p:cNvPr id="65" name="TextBox 65"/>
          <p:cNvSpPr txBox="1"/>
          <p:nvPr/>
        </p:nvSpPr>
        <p:spPr>
          <a:xfrm>
            <a:off x="3955245" y="6341789"/>
            <a:ext cx="1939849" cy="3643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6"/>
              </a:lnSpc>
              <a:spcBef>
                <a:spcPct val="0"/>
              </a:spcBef>
            </a:pPr>
            <a:r>
              <a:rPr lang="en-US" sz="2565" b="1" spc="102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I</a:t>
            </a:r>
          </a:p>
        </p:txBody>
      </p:sp>
      <p:sp>
        <p:nvSpPr>
          <p:cNvPr id="66" name="TextBox 66"/>
          <p:cNvSpPr txBox="1"/>
          <p:nvPr/>
        </p:nvSpPr>
        <p:spPr>
          <a:xfrm>
            <a:off x="5513804" y="5438688"/>
            <a:ext cx="1939849" cy="3643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6"/>
              </a:lnSpc>
              <a:spcBef>
                <a:spcPct val="0"/>
              </a:spcBef>
            </a:pPr>
            <a:r>
              <a:rPr lang="en-US" sz="2565" b="1" spc="102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C</a:t>
            </a:r>
          </a:p>
        </p:txBody>
      </p:sp>
      <p:sp>
        <p:nvSpPr>
          <p:cNvPr id="67" name="TextBox 67"/>
          <p:cNvSpPr txBox="1"/>
          <p:nvPr/>
        </p:nvSpPr>
        <p:spPr>
          <a:xfrm>
            <a:off x="5513804" y="3407463"/>
            <a:ext cx="1939849" cy="3643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6"/>
              </a:lnSpc>
              <a:spcBef>
                <a:spcPct val="0"/>
              </a:spcBef>
            </a:pPr>
            <a:r>
              <a:rPr lang="en-US" sz="2565" b="1" spc="102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D</a:t>
            </a:r>
          </a:p>
        </p:txBody>
      </p:sp>
      <p:sp>
        <p:nvSpPr>
          <p:cNvPr id="68" name="TextBox 68"/>
          <p:cNvSpPr txBox="1"/>
          <p:nvPr/>
        </p:nvSpPr>
        <p:spPr>
          <a:xfrm>
            <a:off x="2289877" y="3474094"/>
            <a:ext cx="1939849" cy="3643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6"/>
              </a:lnSpc>
              <a:spcBef>
                <a:spcPct val="0"/>
              </a:spcBef>
            </a:pPr>
            <a:r>
              <a:rPr lang="en-US" sz="2565" b="1" spc="102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A</a:t>
            </a:r>
          </a:p>
        </p:txBody>
      </p:sp>
      <p:grpSp>
        <p:nvGrpSpPr>
          <p:cNvPr id="69" name="Group 69"/>
          <p:cNvGrpSpPr/>
          <p:nvPr/>
        </p:nvGrpSpPr>
        <p:grpSpPr>
          <a:xfrm>
            <a:off x="2198042" y="583603"/>
            <a:ext cx="5467521" cy="8771748"/>
            <a:chOff x="0" y="0"/>
            <a:chExt cx="1440006" cy="2310255"/>
          </a:xfrm>
        </p:grpSpPr>
        <p:sp>
          <p:nvSpPr>
            <p:cNvPr id="70" name="Freeform 70"/>
            <p:cNvSpPr/>
            <p:nvPr/>
          </p:nvSpPr>
          <p:spPr>
            <a:xfrm>
              <a:off x="0" y="0"/>
              <a:ext cx="1440006" cy="2310255"/>
            </a:xfrm>
            <a:custGeom>
              <a:avLst/>
              <a:gdLst/>
              <a:ahLst/>
              <a:cxnLst/>
              <a:rect l="l" t="t" r="r" b="b"/>
              <a:pathLst>
                <a:path w="1440006" h="2310255">
                  <a:moveTo>
                    <a:pt x="0" y="0"/>
                  </a:moveTo>
                  <a:lnTo>
                    <a:pt x="1440006" y="0"/>
                  </a:lnTo>
                  <a:lnTo>
                    <a:pt x="1440006" y="2310255"/>
                  </a:lnTo>
                  <a:lnTo>
                    <a:pt x="0" y="2310255"/>
                  </a:lnTo>
                  <a:close/>
                </a:path>
              </a:pathLst>
            </a:custGeom>
            <a:solidFill>
              <a:srgbClr val="000000">
                <a:alpha val="34902"/>
              </a:srgbClr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71" name="TextBox 71"/>
            <p:cNvSpPr txBox="1"/>
            <p:nvPr/>
          </p:nvSpPr>
          <p:spPr>
            <a:xfrm>
              <a:off x="0" y="19050"/>
              <a:ext cx="1440006" cy="22912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2"/>
                </a:lnSpc>
              </a:pPr>
              <a:endParaRPr/>
            </a:p>
          </p:txBody>
        </p:sp>
      </p:grpSp>
      <p:sp>
        <p:nvSpPr>
          <p:cNvPr id="72" name="Freeform 72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865909" y="2638680"/>
            <a:ext cx="4203910" cy="4661593"/>
          </a:xfrm>
          <a:custGeom>
            <a:avLst/>
            <a:gdLst/>
            <a:ahLst/>
            <a:cxnLst/>
            <a:rect l="l" t="t" r="r" b="b"/>
            <a:pathLst>
              <a:path w="4203910" h="4661593">
                <a:moveTo>
                  <a:pt x="0" y="0"/>
                </a:moveTo>
                <a:lnTo>
                  <a:pt x="4203909" y="0"/>
                </a:lnTo>
                <a:lnTo>
                  <a:pt x="4203909" y="4661593"/>
                </a:lnTo>
                <a:lnTo>
                  <a:pt x="0" y="466159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alphaModFix amt="79000"/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73" name="TextBox 73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432777" y="3823551"/>
            <a:ext cx="2494147" cy="3157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2344"/>
              </a:lnSpc>
              <a:spcBef>
                <a:spcPct val="0"/>
              </a:spcBef>
            </a:pPr>
            <a:r>
              <a:rPr lang="en-US" sz="2150" b="1" u="none" strike="noStrike" spc="86" dirty="0" err="1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BONIFICADOR</a:t>
            </a:r>
            <a:r>
              <a:rPr lang="en-US" sz="2150" b="1" u="none" strike="noStrike" spc="86" dirty="0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 = -1</a:t>
            </a:r>
          </a:p>
        </p:txBody>
      </p:sp>
      <p:sp>
        <p:nvSpPr>
          <p:cNvPr id="74" name="TextBox 74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263725" y="4606451"/>
            <a:ext cx="2804404" cy="314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344"/>
              </a:lnSpc>
              <a:spcBef>
                <a:spcPct val="0"/>
              </a:spcBef>
            </a:pPr>
            <a:r>
              <a:rPr lang="en-US" sz="2150" b="1" u="none" strike="noStrike" spc="86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B. COMPETENCIA= -1</a:t>
            </a:r>
          </a:p>
        </p:txBody>
      </p:sp>
      <p:sp>
        <p:nvSpPr>
          <p:cNvPr id="75" name="TextBox 75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696633" y="5429163"/>
            <a:ext cx="1934086" cy="3145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2344"/>
              </a:lnSpc>
              <a:spcBef>
                <a:spcPct val="0"/>
              </a:spcBef>
            </a:pPr>
            <a:r>
              <a:rPr lang="en-US" sz="2150" b="1" u="none" strike="noStrike" spc="86" dirty="0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B. </a:t>
            </a:r>
            <a:r>
              <a:rPr lang="en-US" sz="2150" b="1" u="none" strike="noStrike" spc="86" dirty="0" err="1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EQUIPO</a:t>
            </a:r>
            <a:r>
              <a:rPr lang="en-US" sz="2150" b="1" u="none" strike="noStrike" spc="86" dirty="0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 = -1</a:t>
            </a:r>
          </a:p>
        </p:txBody>
      </p:sp>
      <p:sp>
        <p:nvSpPr>
          <p:cNvPr id="76" name="TextBox 76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432778" y="6332264"/>
            <a:ext cx="2733177" cy="3145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2344"/>
              </a:lnSpc>
              <a:spcBef>
                <a:spcPct val="0"/>
              </a:spcBef>
            </a:pPr>
            <a:r>
              <a:rPr lang="en-US" sz="2150" b="1" u="none" strike="noStrike" spc="86" dirty="0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SUMA AL DADO = -1</a:t>
            </a:r>
          </a:p>
        </p:txBody>
      </p:sp>
      <p:sp>
        <p:nvSpPr>
          <p:cNvPr id="77" name="TextBox 77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095189" y="3124020"/>
            <a:ext cx="2845746" cy="6336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216"/>
              </a:lnSpc>
              <a:spcBef>
                <a:spcPct val="0"/>
              </a:spcBef>
            </a:pPr>
            <a:r>
              <a:rPr lang="en-US" sz="2950" b="1" spc="118" dirty="0" err="1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INTELIGENCIA</a:t>
            </a:r>
            <a:endParaRPr lang="en-US" sz="2950" b="1" spc="118" dirty="0">
              <a:solidFill>
                <a:srgbClr val="000000"/>
              </a:solidFill>
              <a:latin typeface="Monotype Corsiva Bold"/>
              <a:ea typeface="Monotype Corsiva Bold"/>
              <a:cs typeface="Monotype Corsiva Bold"/>
              <a:sym typeface="Monotype Corsiva Bold"/>
            </a:endParaRPr>
          </a:p>
        </p:txBody>
      </p:sp>
      <p:pic>
        <p:nvPicPr>
          <p:cNvPr id="78" name="Imagen 77">
            <a:hlinkClick r:id="rId13" action="ppaction://hlinksldjump"/>
            <a:extLst>
              <a:ext uri="{FF2B5EF4-FFF2-40B4-BE49-F238E27FC236}">
                <a16:creationId xmlns:a16="http://schemas.microsoft.com/office/drawing/2014/main" id="{4AF2E97A-7A5E-F4B7-EFA9-1623BD53E6E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960035" y="2974517"/>
            <a:ext cx="310923" cy="30482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977351" y="2327775"/>
            <a:ext cx="8560271" cy="5300779"/>
          </a:xfrm>
          <a:custGeom>
            <a:avLst/>
            <a:gdLst/>
            <a:ahLst/>
            <a:cxnLst/>
            <a:rect l="l" t="t" r="r" b="b"/>
            <a:pathLst>
              <a:path w="8560271" h="5300779">
                <a:moveTo>
                  <a:pt x="0" y="0"/>
                </a:moveTo>
                <a:lnTo>
                  <a:pt x="8560271" y="0"/>
                </a:lnTo>
                <a:lnTo>
                  <a:pt x="8560271" y="5300779"/>
                </a:lnTo>
                <a:lnTo>
                  <a:pt x="0" y="53007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8947" r="-10484"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3" name="Freeform 3"/>
          <p:cNvSpPr/>
          <p:nvPr/>
        </p:nvSpPr>
        <p:spPr>
          <a:xfrm>
            <a:off x="2465516" y="0"/>
            <a:ext cx="5581047" cy="10287000"/>
          </a:xfrm>
          <a:custGeom>
            <a:avLst/>
            <a:gdLst/>
            <a:ahLst/>
            <a:cxnLst/>
            <a:rect l="l" t="t" r="r" b="b"/>
            <a:pathLst>
              <a:path w="5581047" h="10287000">
                <a:moveTo>
                  <a:pt x="0" y="0"/>
                </a:moveTo>
                <a:lnTo>
                  <a:pt x="5581047" y="0"/>
                </a:lnTo>
                <a:lnTo>
                  <a:pt x="5581047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w="9525" cap="sq">
            <a:solidFill>
              <a:srgbClr val="FEFEFE"/>
            </a:solidFill>
            <a:prstDash val="solid"/>
            <a:miter/>
          </a:ln>
        </p:spPr>
        <p:txBody>
          <a:bodyPr/>
          <a:lstStyle/>
          <a:p>
            <a:endParaRPr lang="es-CO"/>
          </a:p>
        </p:txBody>
      </p:sp>
      <p:sp>
        <p:nvSpPr>
          <p:cNvPr id="4" name="Freeform 4"/>
          <p:cNvSpPr/>
          <p:nvPr/>
        </p:nvSpPr>
        <p:spPr>
          <a:xfrm rot="5400000">
            <a:off x="977351" y="2327775"/>
            <a:ext cx="8560271" cy="5300779"/>
          </a:xfrm>
          <a:custGeom>
            <a:avLst/>
            <a:gdLst/>
            <a:ahLst/>
            <a:cxnLst/>
            <a:rect l="l" t="t" r="r" b="b"/>
            <a:pathLst>
              <a:path w="8560271" h="5300779">
                <a:moveTo>
                  <a:pt x="0" y="0"/>
                </a:moveTo>
                <a:lnTo>
                  <a:pt x="8560271" y="0"/>
                </a:lnTo>
                <a:lnTo>
                  <a:pt x="8560271" y="5300779"/>
                </a:lnTo>
                <a:lnTo>
                  <a:pt x="0" y="530077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3809" b="-3809"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5" name="Freeform 5"/>
          <p:cNvSpPr/>
          <p:nvPr/>
        </p:nvSpPr>
        <p:spPr>
          <a:xfrm>
            <a:off x="2559546" y="698029"/>
            <a:ext cx="5348330" cy="5348330"/>
          </a:xfrm>
          <a:custGeom>
            <a:avLst/>
            <a:gdLst/>
            <a:ahLst/>
            <a:cxnLst/>
            <a:rect l="l" t="t" r="r" b="b"/>
            <a:pathLst>
              <a:path w="5348330" h="5348330">
                <a:moveTo>
                  <a:pt x="0" y="0"/>
                </a:moveTo>
                <a:lnTo>
                  <a:pt x="5348330" y="0"/>
                </a:lnTo>
                <a:lnTo>
                  <a:pt x="5348330" y="5348329"/>
                </a:lnTo>
                <a:lnTo>
                  <a:pt x="0" y="534832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25046" b="-25046"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6" name="Freeform 6"/>
          <p:cNvSpPr/>
          <p:nvPr/>
        </p:nvSpPr>
        <p:spPr>
          <a:xfrm>
            <a:off x="2547455" y="484702"/>
            <a:ext cx="5401639" cy="8811716"/>
          </a:xfrm>
          <a:custGeom>
            <a:avLst/>
            <a:gdLst/>
            <a:ahLst/>
            <a:cxnLst/>
            <a:rect l="l" t="t" r="r" b="b"/>
            <a:pathLst>
              <a:path w="5401639" h="8811716">
                <a:moveTo>
                  <a:pt x="0" y="0"/>
                </a:moveTo>
                <a:lnTo>
                  <a:pt x="5401640" y="0"/>
                </a:lnTo>
                <a:lnTo>
                  <a:pt x="5401640" y="8811715"/>
                </a:lnTo>
                <a:lnTo>
                  <a:pt x="0" y="881171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4342" r="-4342"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7" name="Group 7"/>
          <p:cNvGrpSpPr/>
          <p:nvPr/>
        </p:nvGrpSpPr>
        <p:grpSpPr>
          <a:xfrm>
            <a:off x="3170814" y="2763217"/>
            <a:ext cx="4173344" cy="4151289"/>
            <a:chOff x="0" y="0"/>
            <a:chExt cx="1099152" cy="109334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099152" cy="1093344"/>
            </a:xfrm>
            <a:custGeom>
              <a:avLst/>
              <a:gdLst/>
              <a:ahLst/>
              <a:cxnLst/>
              <a:rect l="l" t="t" r="r" b="b"/>
              <a:pathLst>
                <a:path w="1099152" h="1093344">
                  <a:moveTo>
                    <a:pt x="94609" y="0"/>
                  </a:moveTo>
                  <a:lnTo>
                    <a:pt x="1004543" y="0"/>
                  </a:lnTo>
                  <a:cubicBezTo>
                    <a:pt x="1029635" y="0"/>
                    <a:pt x="1053699" y="9968"/>
                    <a:pt x="1071442" y="27710"/>
                  </a:cubicBezTo>
                  <a:cubicBezTo>
                    <a:pt x="1089184" y="45453"/>
                    <a:pt x="1099152" y="69517"/>
                    <a:pt x="1099152" y="94609"/>
                  </a:cubicBezTo>
                  <a:lnTo>
                    <a:pt x="1099152" y="998734"/>
                  </a:lnTo>
                  <a:cubicBezTo>
                    <a:pt x="1099152" y="1050985"/>
                    <a:pt x="1056794" y="1093344"/>
                    <a:pt x="1004543" y="1093344"/>
                  </a:cubicBezTo>
                  <a:lnTo>
                    <a:pt x="94609" y="1093344"/>
                  </a:lnTo>
                  <a:cubicBezTo>
                    <a:pt x="42358" y="1093344"/>
                    <a:pt x="0" y="1050985"/>
                    <a:pt x="0" y="998734"/>
                  </a:cubicBezTo>
                  <a:lnTo>
                    <a:pt x="0" y="94609"/>
                  </a:lnTo>
                  <a:cubicBezTo>
                    <a:pt x="0" y="42358"/>
                    <a:pt x="42358" y="0"/>
                    <a:pt x="94609" y="0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19050"/>
              <a:ext cx="1099152" cy="10742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2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3170814" y="2763217"/>
            <a:ext cx="4173344" cy="4151289"/>
            <a:chOff x="0" y="0"/>
            <a:chExt cx="1099152" cy="1093344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099152" cy="1093344"/>
            </a:xfrm>
            <a:custGeom>
              <a:avLst/>
              <a:gdLst/>
              <a:ahLst/>
              <a:cxnLst/>
              <a:rect l="l" t="t" r="r" b="b"/>
              <a:pathLst>
                <a:path w="1099152" h="1093344">
                  <a:moveTo>
                    <a:pt x="94609" y="0"/>
                  </a:moveTo>
                  <a:lnTo>
                    <a:pt x="1004543" y="0"/>
                  </a:lnTo>
                  <a:cubicBezTo>
                    <a:pt x="1029635" y="0"/>
                    <a:pt x="1053699" y="9968"/>
                    <a:pt x="1071442" y="27710"/>
                  </a:cubicBezTo>
                  <a:cubicBezTo>
                    <a:pt x="1089184" y="45453"/>
                    <a:pt x="1099152" y="69517"/>
                    <a:pt x="1099152" y="94609"/>
                  </a:cubicBezTo>
                  <a:lnTo>
                    <a:pt x="1099152" y="998734"/>
                  </a:lnTo>
                  <a:cubicBezTo>
                    <a:pt x="1099152" y="1050985"/>
                    <a:pt x="1056794" y="1093344"/>
                    <a:pt x="1004543" y="1093344"/>
                  </a:cubicBezTo>
                  <a:lnTo>
                    <a:pt x="94609" y="1093344"/>
                  </a:lnTo>
                  <a:cubicBezTo>
                    <a:pt x="42358" y="1093344"/>
                    <a:pt x="0" y="1050985"/>
                    <a:pt x="0" y="998734"/>
                  </a:cubicBezTo>
                  <a:lnTo>
                    <a:pt x="0" y="94609"/>
                  </a:lnTo>
                  <a:cubicBezTo>
                    <a:pt x="0" y="42358"/>
                    <a:pt x="42358" y="0"/>
                    <a:pt x="94609" y="0"/>
                  </a:cubicBezTo>
                  <a:close/>
                </a:path>
              </a:pathLst>
            </a:custGeom>
            <a:solidFill>
              <a:srgbClr val="000000">
                <a:alpha val="60000"/>
              </a:srgbClr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19050"/>
              <a:ext cx="1099152" cy="10742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2"/>
                </a:lnSpc>
              </a:pPr>
              <a:endParaRPr/>
            </a:p>
          </p:txBody>
        </p:sp>
      </p:grpSp>
      <p:sp>
        <p:nvSpPr>
          <p:cNvPr id="13" name="AutoShape 13"/>
          <p:cNvSpPr/>
          <p:nvPr/>
        </p:nvSpPr>
        <p:spPr>
          <a:xfrm>
            <a:off x="3587791" y="5712952"/>
            <a:ext cx="3291840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O"/>
          </a:p>
        </p:txBody>
      </p:sp>
      <p:grpSp>
        <p:nvGrpSpPr>
          <p:cNvPr id="14" name="Group 14"/>
          <p:cNvGrpSpPr/>
          <p:nvPr/>
        </p:nvGrpSpPr>
        <p:grpSpPr>
          <a:xfrm>
            <a:off x="3714436" y="5924324"/>
            <a:ext cx="3086100" cy="662727"/>
            <a:chOff x="0" y="0"/>
            <a:chExt cx="812800" cy="174545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174545"/>
            </a:xfrm>
            <a:custGeom>
              <a:avLst/>
              <a:gdLst/>
              <a:ahLst/>
              <a:cxnLst/>
              <a:rect l="l" t="t" r="r" b="b"/>
              <a:pathLst>
                <a:path w="812800" h="174545">
                  <a:moveTo>
                    <a:pt x="87273" y="0"/>
                  </a:moveTo>
                  <a:lnTo>
                    <a:pt x="725527" y="0"/>
                  </a:lnTo>
                  <a:cubicBezTo>
                    <a:pt x="748673" y="0"/>
                    <a:pt x="770872" y="9195"/>
                    <a:pt x="787238" y="25562"/>
                  </a:cubicBezTo>
                  <a:cubicBezTo>
                    <a:pt x="803605" y="41928"/>
                    <a:pt x="812800" y="64127"/>
                    <a:pt x="812800" y="87273"/>
                  </a:cubicBezTo>
                  <a:lnTo>
                    <a:pt x="812800" y="87273"/>
                  </a:lnTo>
                  <a:cubicBezTo>
                    <a:pt x="812800" y="110419"/>
                    <a:pt x="803605" y="132617"/>
                    <a:pt x="787238" y="148984"/>
                  </a:cubicBezTo>
                  <a:cubicBezTo>
                    <a:pt x="770872" y="165351"/>
                    <a:pt x="748673" y="174545"/>
                    <a:pt x="725527" y="174545"/>
                  </a:cubicBezTo>
                  <a:lnTo>
                    <a:pt x="87273" y="174545"/>
                  </a:lnTo>
                  <a:cubicBezTo>
                    <a:pt x="64127" y="174545"/>
                    <a:pt x="41928" y="165351"/>
                    <a:pt x="25562" y="148984"/>
                  </a:cubicBezTo>
                  <a:cubicBezTo>
                    <a:pt x="9195" y="132617"/>
                    <a:pt x="0" y="110419"/>
                    <a:pt x="0" y="87273"/>
                  </a:cubicBezTo>
                  <a:lnTo>
                    <a:pt x="0" y="87273"/>
                  </a:lnTo>
                  <a:cubicBezTo>
                    <a:pt x="0" y="64127"/>
                    <a:pt x="9195" y="41928"/>
                    <a:pt x="25562" y="25562"/>
                  </a:cubicBezTo>
                  <a:cubicBezTo>
                    <a:pt x="41928" y="9195"/>
                    <a:pt x="64127" y="0"/>
                    <a:pt x="87273" y="0"/>
                  </a:cubicBezTo>
                  <a:close/>
                </a:path>
              </a:pathLst>
            </a:custGeom>
            <a:solidFill>
              <a:srgbClr val="434A54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19050"/>
              <a:ext cx="812800" cy="1554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2"/>
                </a:lnSpc>
              </a:pPr>
              <a:r>
                <a:rPr lang="en-US" sz="2038" b="1" spc="81">
                  <a:solidFill>
                    <a:srgbClr val="FFFFFF"/>
                  </a:solidFill>
                  <a:latin typeface="Now Bold"/>
                  <a:ea typeface="Now Bold"/>
                  <a:cs typeface="Now Bold"/>
                  <a:sym typeface="Now Bold"/>
                </a:rPr>
                <a:t>ACEPTAR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3690661" y="3707066"/>
            <a:ext cx="3086100" cy="538093"/>
            <a:chOff x="0" y="0"/>
            <a:chExt cx="812800" cy="14172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141720"/>
            </a:xfrm>
            <a:custGeom>
              <a:avLst/>
              <a:gdLst/>
              <a:ahLst/>
              <a:cxnLst/>
              <a:rect l="l" t="t" r="r" b="b"/>
              <a:pathLst>
                <a:path w="812800" h="141720">
                  <a:moveTo>
                    <a:pt x="42647" y="0"/>
                  </a:moveTo>
                  <a:lnTo>
                    <a:pt x="770153" y="0"/>
                  </a:lnTo>
                  <a:cubicBezTo>
                    <a:pt x="781464" y="0"/>
                    <a:pt x="792311" y="4493"/>
                    <a:pt x="800309" y="12491"/>
                  </a:cubicBezTo>
                  <a:cubicBezTo>
                    <a:pt x="808307" y="20489"/>
                    <a:pt x="812800" y="31336"/>
                    <a:pt x="812800" y="42647"/>
                  </a:cubicBezTo>
                  <a:lnTo>
                    <a:pt x="812800" y="99073"/>
                  </a:lnTo>
                  <a:cubicBezTo>
                    <a:pt x="812800" y="110384"/>
                    <a:pt x="808307" y="121231"/>
                    <a:pt x="800309" y="129229"/>
                  </a:cubicBezTo>
                  <a:cubicBezTo>
                    <a:pt x="792311" y="137227"/>
                    <a:pt x="781464" y="141720"/>
                    <a:pt x="770153" y="141720"/>
                  </a:cubicBezTo>
                  <a:lnTo>
                    <a:pt x="42647" y="141720"/>
                  </a:lnTo>
                  <a:cubicBezTo>
                    <a:pt x="31336" y="141720"/>
                    <a:pt x="20489" y="137227"/>
                    <a:pt x="12491" y="129229"/>
                  </a:cubicBezTo>
                  <a:cubicBezTo>
                    <a:pt x="4493" y="121231"/>
                    <a:pt x="0" y="110384"/>
                    <a:pt x="0" y="99073"/>
                  </a:cubicBezTo>
                  <a:lnTo>
                    <a:pt x="0" y="42647"/>
                  </a:lnTo>
                  <a:cubicBezTo>
                    <a:pt x="0" y="31336"/>
                    <a:pt x="4493" y="20489"/>
                    <a:pt x="12491" y="12491"/>
                  </a:cubicBezTo>
                  <a:cubicBezTo>
                    <a:pt x="20489" y="4493"/>
                    <a:pt x="31336" y="0"/>
                    <a:pt x="42647" y="0"/>
                  </a:cubicBezTo>
                  <a:close/>
                </a:path>
              </a:pathLst>
            </a:custGeom>
            <a:solidFill>
              <a:srgbClr val="333333">
                <a:alpha val="69804"/>
              </a:srgbClr>
            </a:solidFill>
            <a:ln w="9525" cap="sq">
              <a:solidFill>
                <a:srgbClr val="FFFFFF">
                  <a:alpha val="69804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s-CO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57150"/>
              <a:ext cx="812800" cy="1988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146"/>
                </a:lnSpc>
                <a:spcBef>
                  <a:spcPct val="0"/>
                </a:spcBef>
              </a:pPr>
              <a:r>
                <a:rPr lang="en-US" sz="2247">
                  <a:solidFill>
                    <a:srgbClr val="E4E1E1">
                      <a:alpha val="69804"/>
                    </a:srgbClr>
                  </a:solidFill>
                  <a:latin typeface="Garamond"/>
                  <a:ea typeface="Garamond"/>
                  <a:cs typeface="Garamond"/>
                  <a:sym typeface="Garamond"/>
                </a:rPr>
                <a:t>Correo</a:t>
              </a:r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4091240" y="2918195"/>
            <a:ext cx="2284941" cy="565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49"/>
              </a:lnSpc>
            </a:pPr>
            <a:r>
              <a:rPr lang="en-US" sz="3249">
                <a:solidFill>
                  <a:srgbClr val="E4E1E1"/>
                </a:solidFill>
                <a:latin typeface="Garamond"/>
                <a:ea typeface="Garamond"/>
                <a:cs typeface="Garamond"/>
                <a:sym typeface="Garamond"/>
              </a:rPr>
              <a:t>Crear cuenta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3714436" y="4965309"/>
            <a:ext cx="3086100" cy="538093"/>
            <a:chOff x="0" y="0"/>
            <a:chExt cx="812800" cy="14172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141720"/>
            </a:xfrm>
            <a:custGeom>
              <a:avLst/>
              <a:gdLst/>
              <a:ahLst/>
              <a:cxnLst/>
              <a:rect l="l" t="t" r="r" b="b"/>
              <a:pathLst>
                <a:path w="812800" h="141720">
                  <a:moveTo>
                    <a:pt x="42647" y="0"/>
                  </a:moveTo>
                  <a:lnTo>
                    <a:pt x="770153" y="0"/>
                  </a:lnTo>
                  <a:cubicBezTo>
                    <a:pt x="781464" y="0"/>
                    <a:pt x="792311" y="4493"/>
                    <a:pt x="800309" y="12491"/>
                  </a:cubicBezTo>
                  <a:cubicBezTo>
                    <a:pt x="808307" y="20489"/>
                    <a:pt x="812800" y="31336"/>
                    <a:pt x="812800" y="42647"/>
                  </a:cubicBezTo>
                  <a:lnTo>
                    <a:pt x="812800" y="99073"/>
                  </a:lnTo>
                  <a:cubicBezTo>
                    <a:pt x="812800" y="110384"/>
                    <a:pt x="808307" y="121231"/>
                    <a:pt x="800309" y="129229"/>
                  </a:cubicBezTo>
                  <a:cubicBezTo>
                    <a:pt x="792311" y="137227"/>
                    <a:pt x="781464" y="141720"/>
                    <a:pt x="770153" y="141720"/>
                  </a:cubicBezTo>
                  <a:lnTo>
                    <a:pt x="42647" y="141720"/>
                  </a:lnTo>
                  <a:cubicBezTo>
                    <a:pt x="31336" y="141720"/>
                    <a:pt x="20489" y="137227"/>
                    <a:pt x="12491" y="129229"/>
                  </a:cubicBezTo>
                  <a:cubicBezTo>
                    <a:pt x="4493" y="121231"/>
                    <a:pt x="0" y="110384"/>
                    <a:pt x="0" y="99073"/>
                  </a:cubicBezTo>
                  <a:lnTo>
                    <a:pt x="0" y="42647"/>
                  </a:lnTo>
                  <a:cubicBezTo>
                    <a:pt x="0" y="31336"/>
                    <a:pt x="4493" y="20489"/>
                    <a:pt x="12491" y="12491"/>
                  </a:cubicBezTo>
                  <a:cubicBezTo>
                    <a:pt x="20489" y="4493"/>
                    <a:pt x="31336" y="0"/>
                    <a:pt x="42647" y="0"/>
                  </a:cubicBezTo>
                  <a:close/>
                </a:path>
              </a:pathLst>
            </a:custGeom>
            <a:solidFill>
              <a:srgbClr val="333333">
                <a:alpha val="69804"/>
              </a:srgbClr>
            </a:solidFill>
            <a:ln w="9525" cap="sq">
              <a:solidFill>
                <a:srgbClr val="FFFFFF">
                  <a:alpha val="69804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s-CO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57150"/>
              <a:ext cx="812800" cy="1988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146"/>
                </a:lnSpc>
                <a:spcBef>
                  <a:spcPct val="0"/>
                </a:spcBef>
              </a:pPr>
              <a:r>
                <a:rPr lang="en-US" sz="2247">
                  <a:solidFill>
                    <a:srgbClr val="E4E1E1">
                      <a:alpha val="69804"/>
                    </a:srgbClr>
                  </a:solidFill>
                  <a:latin typeface="Garamond"/>
                  <a:ea typeface="Garamond"/>
                  <a:cs typeface="Garamond"/>
                  <a:sym typeface="Garamond"/>
                </a:rPr>
                <a:t>Contraseña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3690661" y="4336188"/>
            <a:ext cx="3086100" cy="538093"/>
            <a:chOff x="0" y="0"/>
            <a:chExt cx="812800" cy="14172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141720"/>
            </a:xfrm>
            <a:custGeom>
              <a:avLst/>
              <a:gdLst/>
              <a:ahLst/>
              <a:cxnLst/>
              <a:rect l="l" t="t" r="r" b="b"/>
              <a:pathLst>
                <a:path w="812800" h="141720">
                  <a:moveTo>
                    <a:pt x="42647" y="0"/>
                  </a:moveTo>
                  <a:lnTo>
                    <a:pt x="770153" y="0"/>
                  </a:lnTo>
                  <a:cubicBezTo>
                    <a:pt x="781464" y="0"/>
                    <a:pt x="792311" y="4493"/>
                    <a:pt x="800309" y="12491"/>
                  </a:cubicBezTo>
                  <a:cubicBezTo>
                    <a:pt x="808307" y="20489"/>
                    <a:pt x="812800" y="31336"/>
                    <a:pt x="812800" y="42647"/>
                  </a:cubicBezTo>
                  <a:lnTo>
                    <a:pt x="812800" y="99073"/>
                  </a:lnTo>
                  <a:cubicBezTo>
                    <a:pt x="812800" y="110384"/>
                    <a:pt x="808307" y="121231"/>
                    <a:pt x="800309" y="129229"/>
                  </a:cubicBezTo>
                  <a:cubicBezTo>
                    <a:pt x="792311" y="137227"/>
                    <a:pt x="781464" y="141720"/>
                    <a:pt x="770153" y="141720"/>
                  </a:cubicBezTo>
                  <a:lnTo>
                    <a:pt x="42647" y="141720"/>
                  </a:lnTo>
                  <a:cubicBezTo>
                    <a:pt x="31336" y="141720"/>
                    <a:pt x="20489" y="137227"/>
                    <a:pt x="12491" y="129229"/>
                  </a:cubicBezTo>
                  <a:cubicBezTo>
                    <a:pt x="4493" y="121231"/>
                    <a:pt x="0" y="110384"/>
                    <a:pt x="0" y="99073"/>
                  </a:cubicBezTo>
                  <a:lnTo>
                    <a:pt x="0" y="42647"/>
                  </a:lnTo>
                  <a:cubicBezTo>
                    <a:pt x="0" y="31336"/>
                    <a:pt x="4493" y="20489"/>
                    <a:pt x="12491" y="12491"/>
                  </a:cubicBezTo>
                  <a:cubicBezTo>
                    <a:pt x="20489" y="4493"/>
                    <a:pt x="31336" y="0"/>
                    <a:pt x="42647" y="0"/>
                  </a:cubicBezTo>
                  <a:close/>
                </a:path>
              </a:pathLst>
            </a:custGeom>
            <a:solidFill>
              <a:srgbClr val="333333">
                <a:alpha val="69804"/>
              </a:srgbClr>
            </a:solidFill>
            <a:ln w="9525" cap="sq">
              <a:solidFill>
                <a:srgbClr val="FFFFFF">
                  <a:alpha val="69804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s-CO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-57150"/>
              <a:ext cx="812800" cy="1988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146"/>
                </a:lnSpc>
                <a:spcBef>
                  <a:spcPct val="0"/>
                </a:spcBef>
              </a:pPr>
              <a:r>
                <a:rPr lang="en-US" sz="2247">
                  <a:solidFill>
                    <a:srgbClr val="E4E1E1">
                      <a:alpha val="69804"/>
                    </a:srgbClr>
                  </a:solidFill>
                  <a:latin typeface="Garamond"/>
                  <a:ea typeface="Garamond"/>
                  <a:cs typeface="Garamond"/>
                  <a:sym typeface="Garamond"/>
                </a:rPr>
                <a:t>Usuario</a:t>
              </a:r>
            </a:p>
          </p:txBody>
        </p:sp>
      </p:grpSp>
      <p:pic>
        <p:nvPicPr>
          <p:cNvPr id="27" name="Imagen 26">
            <a:hlinkClick r:id="rId8" action="ppaction://hlinksldjump"/>
            <a:extLst>
              <a:ext uri="{FF2B5EF4-FFF2-40B4-BE49-F238E27FC236}">
                <a16:creationId xmlns:a16="http://schemas.microsoft.com/office/drawing/2014/main" id="{3548BCBC-BA3E-B92A-E81F-EDA8727BC1E4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accent6">
                <a:shade val="45000"/>
                <a:satMod val="135000"/>
              </a:schemeClr>
              <a:prstClr val="white"/>
            </a:duotone>
            <a:alphaModFix amt="5000"/>
          </a:blip>
          <a:stretch>
            <a:fillRect/>
          </a:stretch>
        </p:blipFill>
        <p:spPr>
          <a:xfrm>
            <a:off x="3705852" y="5923426"/>
            <a:ext cx="3084843" cy="664522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EFE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084516" y="583603"/>
            <a:ext cx="5581047" cy="8674697"/>
          </a:xfrm>
          <a:custGeom>
            <a:avLst/>
            <a:gdLst/>
            <a:ahLst/>
            <a:cxnLst/>
            <a:rect l="l" t="t" r="r" b="b"/>
            <a:pathLst>
              <a:path w="5581047" h="8674697">
                <a:moveTo>
                  <a:pt x="0" y="0"/>
                </a:moveTo>
                <a:lnTo>
                  <a:pt x="5581047" y="0"/>
                </a:lnTo>
                <a:lnTo>
                  <a:pt x="5581047" y="8674697"/>
                </a:lnTo>
                <a:lnTo>
                  <a:pt x="0" y="86746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495" t="-1243" r="-9432" b="-1243"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3" name="Group 3"/>
          <p:cNvGrpSpPr/>
          <p:nvPr/>
        </p:nvGrpSpPr>
        <p:grpSpPr>
          <a:xfrm>
            <a:off x="4150612" y="9305832"/>
            <a:ext cx="1480107" cy="856553"/>
            <a:chOff x="0" y="0"/>
            <a:chExt cx="389822" cy="22559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89822" cy="225594"/>
            </a:xfrm>
            <a:custGeom>
              <a:avLst/>
              <a:gdLst/>
              <a:ahLst/>
              <a:cxnLst/>
              <a:rect l="l" t="t" r="r" b="b"/>
              <a:pathLst>
                <a:path w="389822" h="225594">
                  <a:moveTo>
                    <a:pt x="112797" y="0"/>
                  </a:moveTo>
                  <a:lnTo>
                    <a:pt x="277025" y="0"/>
                  </a:lnTo>
                  <a:cubicBezTo>
                    <a:pt x="306941" y="0"/>
                    <a:pt x="335631" y="11884"/>
                    <a:pt x="356785" y="33038"/>
                  </a:cubicBezTo>
                  <a:cubicBezTo>
                    <a:pt x="377938" y="54191"/>
                    <a:pt x="389822" y="82881"/>
                    <a:pt x="389822" y="112797"/>
                  </a:cubicBezTo>
                  <a:lnTo>
                    <a:pt x="389822" y="112797"/>
                  </a:lnTo>
                  <a:cubicBezTo>
                    <a:pt x="389822" y="175093"/>
                    <a:pt x="339321" y="225594"/>
                    <a:pt x="277025" y="225594"/>
                  </a:cubicBezTo>
                  <a:lnTo>
                    <a:pt x="112797" y="225594"/>
                  </a:lnTo>
                  <a:cubicBezTo>
                    <a:pt x="50501" y="225594"/>
                    <a:pt x="0" y="175093"/>
                    <a:pt x="0" y="112797"/>
                  </a:cubicBezTo>
                  <a:lnTo>
                    <a:pt x="0" y="112797"/>
                  </a:lnTo>
                  <a:cubicBezTo>
                    <a:pt x="0" y="50501"/>
                    <a:pt x="50501" y="0"/>
                    <a:pt x="112797" y="0"/>
                  </a:cubicBezTo>
                  <a:close/>
                </a:path>
              </a:pathLst>
            </a:custGeom>
            <a:solidFill>
              <a:srgbClr val="FEFEFE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9050"/>
              <a:ext cx="389822" cy="2065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2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2084516" y="-46917"/>
            <a:ext cx="5581047" cy="10287000"/>
          </a:xfrm>
          <a:custGeom>
            <a:avLst/>
            <a:gdLst/>
            <a:ahLst/>
            <a:cxnLst/>
            <a:rect l="l" t="t" r="r" b="b"/>
            <a:pathLst>
              <a:path w="5581047" h="10287000">
                <a:moveTo>
                  <a:pt x="0" y="0"/>
                </a:moveTo>
                <a:lnTo>
                  <a:pt x="5581047" y="0"/>
                </a:lnTo>
                <a:lnTo>
                  <a:pt x="5581047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7" name="Group 7"/>
          <p:cNvGrpSpPr/>
          <p:nvPr/>
        </p:nvGrpSpPr>
        <p:grpSpPr>
          <a:xfrm>
            <a:off x="4466749" y="8440190"/>
            <a:ext cx="726788" cy="700521"/>
            <a:chOff x="0" y="0"/>
            <a:chExt cx="914597" cy="88154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914597" cy="881542"/>
            </a:xfrm>
            <a:custGeom>
              <a:avLst/>
              <a:gdLst/>
              <a:ahLst/>
              <a:cxnLst/>
              <a:rect l="l" t="t" r="r" b="b"/>
              <a:pathLst>
                <a:path w="914597" h="881542">
                  <a:moveTo>
                    <a:pt x="457298" y="0"/>
                  </a:moveTo>
                  <a:cubicBezTo>
                    <a:pt x="204739" y="0"/>
                    <a:pt x="0" y="197340"/>
                    <a:pt x="0" y="440771"/>
                  </a:cubicBezTo>
                  <a:cubicBezTo>
                    <a:pt x="0" y="684202"/>
                    <a:pt x="204739" y="881542"/>
                    <a:pt x="457298" y="881542"/>
                  </a:cubicBezTo>
                  <a:cubicBezTo>
                    <a:pt x="709857" y="881542"/>
                    <a:pt x="914597" y="684202"/>
                    <a:pt x="914597" y="440771"/>
                  </a:cubicBezTo>
                  <a:cubicBezTo>
                    <a:pt x="914597" y="197340"/>
                    <a:pt x="709857" y="0"/>
                    <a:pt x="45729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s-CO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85743" y="101695"/>
              <a:ext cx="743110" cy="6972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2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 rot="-10800000">
            <a:off x="4229726" y="8287231"/>
            <a:ext cx="1200834" cy="870866"/>
            <a:chOff x="0" y="0"/>
            <a:chExt cx="635000" cy="46051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35000" cy="460513"/>
            </a:xfrm>
            <a:custGeom>
              <a:avLst/>
              <a:gdLst/>
              <a:ahLst/>
              <a:cxnLst/>
              <a:rect l="l" t="t" r="r" b="b"/>
              <a:pathLst>
                <a:path w="635000" h="460513">
                  <a:moveTo>
                    <a:pt x="635000" y="0"/>
                  </a:moveTo>
                  <a:lnTo>
                    <a:pt x="635000" y="346213"/>
                  </a:lnTo>
                  <a:lnTo>
                    <a:pt x="317500" y="460513"/>
                  </a:lnTo>
                  <a:lnTo>
                    <a:pt x="0" y="346213"/>
                  </a:lnTo>
                  <a:lnTo>
                    <a:pt x="0" y="0"/>
                  </a:lnTo>
                  <a:lnTo>
                    <a:pt x="635000" y="0"/>
                  </a:lnTo>
                  <a:close/>
                </a:path>
              </a:pathLst>
            </a:custGeom>
            <a:solidFill>
              <a:srgbClr val="737373">
                <a:alpha val="71765"/>
              </a:srgbClr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19050"/>
              <a:ext cx="635000" cy="3271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2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2762330" y="8452281"/>
            <a:ext cx="676339" cy="676339"/>
          </a:xfrm>
          <a:custGeom>
            <a:avLst/>
            <a:gdLst/>
            <a:ahLst/>
            <a:cxnLst/>
            <a:rect l="l" t="t" r="r" b="b"/>
            <a:pathLst>
              <a:path w="676339" h="676339">
                <a:moveTo>
                  <a:pt x="0" y="0"/>
                </a:moveTo>
                <a:lnTo>
                  <a:pt x="676339" y="0"/>
                </a:lnTo>
                <a:lnTo>
                  <a:pt x="676339" y="676338"/>
                </a:lnTo>
                <a:lnTo>
                  <a:pt x="0" y="67633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4567240" y="8508232"/>
            <a:ext cx="606921" cy="564437"/>
          </a:xfrm>
          <a:prstGeom prst="rect">
            <a:avLst/>
          </a:prstGeom>
        </p:spPr>
      </p:pic>
      <p:sp>
        <p:nvSpPr>
          <p:cNvPr id="15" name="Freeform 15"/>
          <p:cNvSpPr/>
          <p:nvPr/>
        </p:nvSpPr>
        <p:spPr>
          <a:xfrm>
            <a:off x="6296510" y="8593676"/>
            <a:ext cx="374438" cy="417730"/>
          </a:xfrm>
          <a:custGeom>
            <a:avLst/>
            <a:gdLst/>
            <a:ahLst/>
            <a:cxnLst/>
            <a:rect l="l" t="t" r="r" b="b"/>
            <a:pathLst>
              <a:path w="374438" h="417730">
                <a:moveTo>
                  <a:pt x="0" y="0"/>
                </a:moveTo>
                <a:lnTo>
                  <a:pt x="374438" y="0"/>
                </a:lnTo>
                <a:lnTo>
                  <a:pt x="374438" y="417730"/>
                </a:lnTo>
                <a:lnTo>
                  <a:pt x="0" y="41773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16" name="Group 16"/>
          <p:cNvGrpSpPr/>
          <p:nvPr/>
        </p:nvGrpSpPr>
        <p:grpSpPr>
          <a:xfrm>
            <a:off x="6120335" y="8452281"/>
            <a:ext cx="726788" cy="700521"/>
            <a:chOff x="0" y="0"/>
            <a:chExt cx="914597" cy="881542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914597" cy="881542"/>
            </a:xfrm>
            <a:custGeom>
              <a:avLst/>
              <a:gdLst/>
              <a:ahLst/>
              <a:cxnLst/>
              <a:rect l="l" t="t" r="r" b="b"/>
              <a:pathLst>
                <a:path w="914597" h="881542">
                  <a:moveTo>
                    <a:pt x="457298" y="0"/>
                  </a:moveTo>
                  <a:cubicBezTo>
                    <a:pt x="204739" y="0"/>
                    <a:pt x="0" y="197340"/>
                    <a:pt x="0" y="440771"/>
                  </a:cubicBezTo>
                  <a:cubicBezTo>
                    <a:pt x="0" y="684202"/>
                    <a:pt x="204739" y="881542"/>
                    <a:pt x="457298" y="881542"/>
                  </a:cubicBezTo>
                  <a:cubicBezTo>
                    <a:pt x="709857" y="881542"/>
                    <a:pt x="914597" y="684202"/>
                    <a:pt x="914597" y="440771"/>
                  </a:cubicBezTo>
                  <a:cubicBezTo>
                    <a:pt x="914597" y="197340"/>
                    <a:pt x="709857" y="0"/>
                    <a:pt x="45729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s-CO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85743" y="101695"/>
              <a:ext cx="743110" cy="6972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2"/>
                </a:lnSpc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2066210" y="1214324"/>
            <a:ext cx="5527866" cy="620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64"/>
              </a:lnSpc>
            </a:pPr>
            <a:r>
              <a:rPr lang="en-US" sz="3688">
                <a:solidFill>
                  <a:srgbClr val="000000"/>
                </a:solidFill>
                <a:latin typeface="Smooch"/>
                <a:ea typeface="Smooch"/>
                <a:cs typeface="Smooch"/>
                <a:sym typeface="Smooch"/>
              </a:rPr>
              <a:t>SIGMA</a:t>
            </a:r>
          </a:p>
        </p:txBody>
      </p:sp>
      <p:sp>
        <p:nvSpPr>
          <p:cNvPr id="20" name="Freeform 20"/>
          <p:cNvSpPr/>
          <p:nvPr/>
        </p:nvSpPr>
        <p:spPr>
          <a:xfrm>
            <a:off x="1592682" y="1557999"/>
            <a:ext cx="6474922" cy="374316"/>
          </a:xfrm>
          <a:custGeom>
            <a:avLst/>
            <a:gdLst/>
            <a:ahLst/>
            <a:cxnLst/>
            <a:rect l="l" t="t" r="r" b="b"/>
            <a:pathLst>
              <a:path w="6474922" h="374316">
                <a:moveTo>
                  <a:pt x="0" y="0"/>
                </a:moveTo>
                <a:lnTo>
                  <a:pt x="6474922" y="0"/>
                </a:lnTo>
                <a:lnTo>
                  <a:pt x="6474922" y="374316"/>
                </a:lnTo>
                <a:lnTo>
                  <a:pt x="0" y="37431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t="-1396841" b="-232958"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21" name="TextBox 21"/>
          <p:cNvSpPr txBox="1"/>
          <p:nvPr/>
        </p:nvSpPr>
        <p:spPr>
          <a:xfrm>
            <a:off x="2760008" y="524944"/>
            <a:ext cx="4330323" cy="7560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02"/>
              </a:lnSpc>
              <a:spcBef>
                <a:spcPct val="0"/>
              </a:spcBef>
            </a:pPr>
            <a:r>
              <a:rPr lang="en-US" sz="4359" b="1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Reminiscencias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2972500" y="2965877"/>
            <a:ext cx="3905338" cy="3360925"/>
            <a:chOff x="0" y="0"/>
            <a:chExt cx="5207117" cy="4481233"/>
          </a:xfrm>
        </p:grpSpPr>
        <p:sp>
          <p:nvSpPr>
            <p:cNvPr id="23" name="AutoShape 23"/>
            <p:cNvSpPr/>
            <p:nvPr/>
          </p:nvSpPr>
          <p:spPr>
            <a:xfrm>
              <a:off x="1303117" y="3183"/>
              <a:ext cx="2592556" cy="4474867"/>
            </a:xfrm>
            <a:prstGeom prst="line">
              <a:avLst/>
            </a:prstGeom>
            <a:ln w="127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s-CO"/>
            </a:p>
          </p:txBody>
        </p:sp>
        <p:sp>
          <p:nvSpPr>
            <p:cNvPr id="24" name="AutoShape 24"/>
            <p:cNvSpPr/>
            <p:nvPr/>
          </p:nvSpPr>
          <p:spPr>
            <a:xfrm flipH="1">
              <a:off x="1303117" y="3183"/>
              <a:ext cx="2592556" cy="4474867"/>
            </a:xfrm>
            <a:prstGeom prst="line">
              <a:avLst/>
            </a:prstGeom>
            <a:ln w="127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s-CO"/>
            </a:p>
          </p:txBody>
        </p:sp>
        <p:sp>
          <p:nvSpPr>
            <p:cNvPr id="25" name="AutoShape 25"/>
            <p:cNvSpPr/>
            <p:nvPr/>
          </p:nvSpPr>
          <p:spPr>
            <a:xfrm>
              <a:off x="0" y="2240617"/>
              <a:ext cx="5207117" cy="0"/>
            </a:xfrm>
            <a:prstGeom prst="line">
              <a:avLst/>
            </a:prstGeom>
            <a:ln w="127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s-CO"/>
            </a:p>
          </p:txBody>
        </p:sp>
        <p:grpSp>
          <p:nvGrpSpPr>
            <p:cNvPr id="26" name="Group 26"/>
            <p:cNvGrpSpPr/>
            <p:nvPr/>
          </p:nvGrpSpPr>
          <p:grpSpPr>
            <a:xfrm rot="5400000">
              <a:off x="366125" y="-362942"/>
              <a:ext cx="4474867" cy="5207117"/>
              <a:chOff x="0" y="0"/>
              <a:chExt cx="698500" cy="8128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6985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98500" h="812800">
                    <a:moveTo>
                      <a:pt x="349250" y="0"/>
                    </a:moveTo>
                    <a:lnTo>
                      <a:pt x="698500" y="203200"/>
                    </a:lnTo>
                    <a:lnTo>
                      <a:pt x="698500" y="609600"/>
                    </a:lnTo>
                    <a:lnTo>
                      <a:pt x="349250" y="812800"/>
                    </a:lnTo>
                    <a:lnTo>
                      <a:pt x="0" y="609600"/>
                    </a:lnTo>
                    <a:lnTo>
                      <a:pt x="0" y="203200"/>
                    </a:lnTo>
                    <a:lnTo>
                      <a:pt x="349250" y="0"/>
                    </a:lnTo>
                    <a:close/>
                  </a:path>
                </a:pathLst>
              </a:custGeom>
              <a:solidFill>
                <a:srgbClr val="737373">
                  <a:alpha val="47843"/>
                </a:srgbClr>
              </a:solidFill>
              <a:ln w="9525" cap="sq">
                <a:solidFill>
                  <a:srgbClr val="000000">
                    <a:alpha val="47843"/>
                  </a:srgbClr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28" name="TextBox 28"/>
              <p:cNvSpPr txBox="1"/>
              <p:nvPr/>
            </p:nvSpPr>
            <p:spPr>
              <a:xfrm>
                <a:off x="0" y="158750"/>
                <a:ext cx="698500" cy="5143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22"/>
                  </a:lnSpc>
                </a:pPr>
                <a:endParaRPr/>
              </a:p>
            </p:txBody>
          </p:sp>
        </p:grpSp>
        <p:grpSp>
          <p:nvGrpSpPr>
            <p:cNvPr id="29" name="Group 29"/>
            <p:cNvGrpSpPr/>
            <p:nvPr/>
          </p:nvGrpSpPr>
          <p:grpSpPr>
            <a:xfrm rot="5400000">
              <a:off x="854463" y="257923"/>
              <a:ext cx="3498191" cy="4070623"/>
              <a:chOff x="0" y="0"/>
              <a:chExt cx="698500" cy="812800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0" y="0"/>
                <a:ext cx="6985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98500" h="812800">
                    <a:moveTo>
                      <a:pt x="349250" y="0"/>
                    </a:moveTo>
                    <a:lnTo>
                      <a:pt x="698500" y="203200"/>
                    </a:lnTo>
                    <a:lnTo>
                      <a:pt x="698500" y="609600"/>
                    </a:lnTo>
                    <a:lnTo>
                      <a:pt x="349250" y="812800"/>
                    </a:lnTo>
                    <a:lnTo>
                      <a:pt x="0" y="609600"/>
                    </a:lnTo>
                    <a:lnTo>
                      <a:pt x="0" y="203200"/>
                    </a:lnTo>
                    <a:lnTo>
                      <a:pt x="349250" y="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000000">
                    <a:alpha val="47843"/>
                  </a:srgbClr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31" name="TextBox 31"/>
              <p:cNvSpPr txBox="1"/>
              <p:nvPr/>
            </p:nvSpPr>
            <p:spPr>
              <a:xfrm>
                <a:off x="0" y="158750"/>
                <a:ext cx="698500" cy="5143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22"/>
                  </a:lnSpc>
                </a:pPr>
                <a:endParaRPr/>
              </a:p>
            </p:txBody>
          </p:sp>
        </p:grpSp>
        <p:grpSp>
          <p:nvGrpSpPr>
            <p:cNvPr id="32" name="Group 32"/>
            <p:cNvGrpSpPr/>
            <p:nvPr/>
          </p:nvGrpSpPr>
          <p:grpSpPr>
            <a:xfrm rot="5400000">
              <a:off x="1181825" y="638853"/>
              <a:ext cx="2843467" cy="3308762"/>
              <a:chOff x="0" y="0"/>
              <a:chExt cx="698500" cy="812800"/>
            </a:xfrm>
          </p:grpSpPr>
          <p:sp>
            <p:nvSpPr>
              <p:cNvPr id="33" name="Freeform 33"/>
              <p:cNvSpPr/>
              <p:nvPr/>
            </p:nvSpPr>
            <p:spPr>
              <a:xfrm>
                <a:off x="0" y="0"/>
                <a:ext cx="6985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98500" h="812800">
                    <a:moveTo>
                      <a:pt x="349250" y="0"/>
                    </a:moveTo>
                    <a:lnTo>
                      <a:pt x="698500" y="203200"/>
                    </a:lnTo>
                    <a:lnTo>
                      <a:pt x="698500" y="609600"/>
                    </a:lnTo>
                    <a:lnTo>
                      <a:pt x="349250" y="812800"/>
                    </a:lnTo>
                    <a:lnTo>
                      <a:pt x="0" y="609600"/>
                    </a:lnTo>
                    <a:lnTo>
                      <a:pt x="0" y="203200"/>
                    </a:lnTo>
                    <a:lnTo>
                      <a:pt x="349250" y="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000000">
                    <a:alpha val="47843"/>
                  </a:srgbClr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34" name="TextBox 34"/>
              <p:cNvSpPr txBox="1"/>
              <p:nvPr/>
            </p:nvSpPr>
            <p:spPr>
              <a:xfrm>
                <a:off x="0" y="158750"/>
                <a:ext cx="698500" cy="5143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22"/>
                  </a:lnSpc>
                </a:pPr>
                <a:endParaRPr/>
              </a:p>
            </p:txBody>
          </p:sp>
        </p:grpSp>
        <p:grpSp>
          <p:nvGrpSpPr>
            <p:cNvPr id="35" name="Group 35"/>
            <p:cNvGrpSpPr/>
            <p:nvPr/>
          </p:nvGrpSpPr>
          <p:grpSpPr>
            <a:xfrm rot="5400000">
              <a:off x="1471844" y="923713"/>
              <a:ext cx="2263429" cy="2633808"/>
              <a:chOff x="0" y="0"/>
              <a:chExt cx="698500" cy="812800"/>
            </a:xfrm>
          </p:grpSpPr>
          <p:sp>
            <p:nvSpPr>
              <p:cNvPr id="36" name="Freeform 36"/>
              <p:cNvSpPr/>
              <p:nvPr/>
            </p:nvSpPr>
            <p:spPr>
              <a:xfrm>
                <a:off x="0" y="0"/>
                <a:ext cx="6985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98500" h="812800">
                    <a:moveTo>
                      <a:pt x="349250" y="0"/>
                    </a:moveTo>
                    <a:lnTo>
                      <a:pt x="698500" y="203200"/>
                    </a:lnTo>
                    <a:lnTo>
                      <a:pt x="698500" y="609600"/>
                    </a:lnTo>
                    <a:lnTo>
                      <a:pt x="349250" y="812800"/>
                    </a:lnTo>
                    <a:lnTo>
                      <a:pt x="0" y="609600"/>
                    </a:lnTo>
                    <a:lnTo>
                      <a:pt x="0" y="203200"/>
                    </a:lnTo>
                    <a:lnTo>
                      <a:pt x="349250" y="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000000">
                    <a:alpha val="47843"/>
                  </a:srgbClr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37" name="TextBox 37"/>
              <p:cNvSpPr txBox="1"/>
              <p:nvPr/>
            </p:nvSpPr>
            <p:spPr>
              <a:xfrm>
                <a:off x="0" y="158750"/>
                <a:ext cx="698500" cy="5143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22"/>
                  </a:lnSpc>
                </a:pPr>
                <a:endParaRPr/>
              </a:p>
            </p:txBody>
          </p:sp>
        </p:grpSp>
        <p:grpSp>
          <p:nvGrpSpPr>
            <p:cNvPr id="38" name="Group 38"/>
            <p:cNvGrpSpPr/>
            <p:nvPr/>
          </p:nvGrpSpPr>
          <p:grpSpPr>
            <a:xfrm rot="5400000">
              <a:off x="528234" y="-127399"/>
              <a:ext cx="4070027" cy="4736031"/>
              <a:chOff x="0" y="0"/>
              <a:chExt cx="698500" cy="812800"/>
            </a:xfrm>
          </p:grpSpPr>
          <p:sp>
            <p:nvSpPr>
              <p:cNvPr id="39" name="Freeform 39"/>
              <p:cNvSpPr/>
              <p:nvPr/>
            </p:nvSpPr>
            <p:spPr>
              <a:xfrm>
                <a:off x="0" y="0"/>
                <a:ext cx="6985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98500" h="812800">
                    <a:moveTo>
                      <a:pt x="349250" y="0"/>
                    </a:moveTo>
                    <a:lnTo>
                      <a:pt x="698500" y="203200"/>
                    </a:lnTo>
                    <a:lnTo>
                      <a:pt x="698500" y="609600"/>
                    </a:lnTo>
                    <a:lnTo>
                      <a:pt x="349250" y="812800"/>
                    </a:lnTo>
                    <a:lnTo>
                      <a:pt x="0" y="609600"/>
                    </a:lnTo>
                    <a:lnTo>
                      <a:pt x="0" y="203200"/>
                    </a:lnTo>
                    <a:lnTo>
                      <a:pt x="349250" y="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000000">
                    <a:alpha val="47843"/>
                  </a:srgbClr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40" name="TextBox 40"/>
              <p:cNvSpPr txBox="1"/>
              <p:nvPr/>
            </p:nvSpPr>
            <p:spPr>
              <a:xfrm>
                <a:off x="0" y="158750"/>
                <a:ext cx="698500" cy="5143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22"/>
                  </a:lnSpc>
                </a:pPr>
                <a:endParaRPr/>
              </a:p>
            </p:txBody>
          </p:sp>
        </p:grpSp>
        <p:grpSp>
          <p:nvGrpSpPr>
            <p:cNvPr id="41" name="Group 41"/>
            <p:cNvGrpSpPr/>
            <p:nvPr/>
          </p:nvGrpSpPr>
          <p:grpSpPr>
            <a:xfrm rot="5400000">
              <a:off x="1753442" y="1251390"/>
              <a:ext cx="1700233" cy="1978452"/>
              <a:chOff x="0" y="0"/>
              <a:chExt cx="698500" cy="812800"/>
            </a:xfrm>
          </p:grpSpPr>
          <p:sp>
            <p:nvSpPr>
              <p:cNvPr id="42" name="Freeform 42"/>
              <p:cNvSpPr/>
              <p:nvPr/>
            </p:nvSpPr>
            <p:spPr>
              <a:xfrm>
                <a:off x="0" y="0"/>
                <a:ext cx="6985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98500" h="812800">
                    <a:moveTo>
                      <a:pt x="349250" y="0"/>
                    </a:moveTo>
                    <a:lnTo>
                      <a:pt x="698500" y="203200"/>
                    </a:lnTo>
                    <a:lnTo>
                      <a:pt x="698500" y="609600"/>
                    </a:lnTo>
                    <a:lnTo>
                      <a:pt x="349250" y="812800"/>
                    </a:lnTo>
                    <a:lnTo>
                      <a:pt x="0" y="609600"/>
                    </a:lnTo>
                    <a:lnTo>
                      <a:pt x="0" y="203200"/>
                    </a:lnTo>
                    <a:lnTo>
                      <a:pt x="349250" y="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000000">
                    <a:alpha val="47843"/>
                  </a:srgbClr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43" name="TextBox 43"/>
              <p:cNvSpPr txBox="1"/>
              <p:nvPr/>
            </p:nvSpPr>
            <p:spPr>
              <a:xfrm>
                <a:off x="0" y="158750"/>
                <a:ext cx="698500" cy="5143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22"/>
                  </a:lnSpc>
                </a:pPr>
                <a:endParaRPr/>
              </a:p>
            </p:txBody>
          </p:sp>
        </p:grpSp>
      </p:grpSp>
      <p:grpSp>
        <p:nvGrpSpPr>
          <p:cNvPr id="44" name="Group 44"/>
          <p:cNvGrpSpPr/>
          <p:nvPr/>
        </p:nvGrpSpPr>
        <p:grpSpPr>
          <a:xfrm>
            <a:off x="2395989" y="6686829"/>
            <a:ext cx="4570250" cy="1469088"/>
            <a:chOff x="0" y="0"/>
            <a:chExt cx="6093667" cy="1958784"/>
          </a:xfrm>
        </p:grpSpPr>
        <p:grpSp>
          <p:nvGrpSpPr>
            <p:cNvPr id="45" name="Group 45"/>
            <p:cNvGrpSpPr/>
            <p:nvPr/>
          </p:nvGrpSpPr>
          <p:grpSpPr>
            <a:xfrm>
              <a:off x="2023168" y="1536970"/>
              <a:ext cx="622877" cy="421815"/>
              <a:chOff x="0" y="0"/>
              <a:chExt cx="600115" cy="406400"/>
            </a:xfrm>
          </p:grpSpPr>
          <p:sp>
            <p:nvSpPr>
              <p:cNvPr id="46" name="Freeform 46"/>
              <p:cNvSpPr/>
              <p:nvPr/>
            </p:nvSpPr>
            <p:spPr>
              <a:xfrm>
                <a:off x="0" y="0"/>
                <a:ext cx="600115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600115" h="406400">
                    <a:moveTo>
                      <a:pt x="396915" y="0"/>
                    </a:moveTo>
                    <a:cubicBezTo>
                      <a:pt x="509139" y="0"/>
                      <a:pt x="600115" y="90976"/>
                      <a:pt x="600115" y="203200"/>
                    </a:cubicBezTo>
                    <a:cubicBezTo>
                      <a:pt x="600115" y="315424"/>
                      <a:pt x="509139" y="406400"/>
                      <a:pt x="396915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737373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47" name="TextBox 47"/>
              <p:cNvSpPr txBox="1"/>
              <p:nvPr/>
            </p:nvSpPr>
            <p:spPr>
              <a:xfrm>
                <a:off x="0" y="19050"/>
                <a:ext cx="600115" cy="3873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22"/>
                  </a:lnSpc>
                </a:pPr>
                <a:endParaRPr/>
              </a:p>
            </p:txBody>
          </p:sp>
        </p:grpSp>
        <p:grpSp>
          <p:nvGrpSpPr>
            <p:cNvPr id="48" name="Group 48"/>
            <p:cNvGrpSpPr/>
            <p:nvPr/>
          </p:nvGrpSpPr>
          <p:grpSpPr>
            <a:xfrm>
              <a:off x="2904420" y="1536970"/>
              <a:ext cx="421815" cy="421815"/>
              <a:chOff x="0" y="0"/>
              <a:chExt cx="406400" cy="406400"/>
            </a:xfrm>
          </p:grpSpPr>
          <p:sp>
            <p:nvSpPr>
              <p:cNvPr id="49" name="Freeform 49"/>
              <p:cNvSpPr/>
              <p:nvPr/>
            </p:nvSpPr>
            <p:spPr>
              <a:xfrm>
                <a:off x="0" y="0"/>
                <a:ext cx="406400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406400" h="406400">
                    <a:moveTo>
                      <a:pt x="203200" y="0"/>
                    </a:moveTo>
                    <a:cubicBezTo>
                      <a:pt x="315424" y="0"/>
                      <a:pt x="406400" y="90976"/>
                      <a:pt x="406400" y="203200"/>
                    </a:cubicBezTo>
                    <a:cubicBezTo>
                      <a:pt x="406400" y="315424"/>
                      <a:pt x="315424" y="406400"/>
                      <a:pt x="203200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737373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50" name="TextBox 50"/>
              <p:cNvSpPr txBox="1"/>
              <p:nvPr/>
            </p:nvSpPr>
            <p:spPr>
              <a:xfrm>
                <a:off x="0" y="19050"/>
                <a:ext cx="406400" cy="3873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22"/>
                  </a:lnSpc>
                </a:pPr>
                <a:endParaRPr/>
              </a:p>
            </p:txBody>
          </p:sp>
        </p:grpSp>
        <p:grpSp>
          <p:nvGrpSpPr>
            <p:cNvPr id="51" name="Group 51"/>
            <p:cNvGrpSpPr/>
            <p:nvPr/>
          </p:nvGrpSpPr>
          <p:grpSpPr>
            <a:xfrm>
              <a:off x="3663348" y="1536970"/>
              <a:ext cx="421815" cy="421815"/>
              <a:chOff x="0" y="0"/>
              <a:chExt cx="406400" cy="406400"/>
            </a:xfrm>
          </p:grpSpPr>
          <p:sp>
            <p:nvSpPr>
              <p:cNvPr id="52" name="Freeform 52"/>
              <p:cNvSpPr/>
              <p:nvPr/>
            </p:nvSpPr>
            <p:spPr>
              <a:xfrm>
                <a:off x="0" y="0"/>
                <a:ext cx="406400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406400" h="406400">
                    <a:moveTo>
                      <a:pt x="203200" y="0"/>
                    </a:moveTo>
                    <a:cubicBezTo>
                      <a:pt x="315424" y="0"/>
                      <a:pt x="406400" y="90976"/>
                      <a:pt x="406400" y="203200"/>
                    </a:cubicBezTo>
                    <a:cubicBezTo>
                      <a:pt x="406400" y="315424"/>
                      <a:pt x="315424" y="406400"/>
                      <a:pt x="203200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737373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53" name="TextBox 53"/>
              <p:cNvSpPr txBox="1"/>
              <p:nvPr/>
            </p:nvSpPr>
            <p:spPr>
              <a:xfrm>
                <a:off x="0" y="19050"/>
                <a:ext cx="406400" cy="3873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22"/>
                  </a:lnSpc>
                </a:pPr>
                <a:endParaRPr/>
              </a:p>
            </p:txBody>
          </p:sp>
        </p:grpSp>
        <p:sp>
          <p:nvSpPr>
            <p:cNvPr id="54" name="TextBox 54"/>
            <p:cNvSpPr txBox="1"/>
            <p:nvPr/>
          </p:nvSpPr>
          <p:spPr>
            <a:xfrm>
              <a:off x="0" y="19050"/>
              <a:ext cx="2586466" cy="4922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796"/>
                </a:lnSpc>
                <a:spcBef>
                  <a:spcPct val="0"/>
                </a:spcBef>
              </a:pPr>
              <a:r>
                <a:rPr lang="en-US" sz="2565" b="1" spc="102">
                  <a:solidFill>
                    <a:srgbClr val="000000"/>
                  </a:solidFill>
                  <a:latin typeface="Monotype Corsiva Bold"/>
                  <a:ea typeface="Monotype Corsiva Bold"/>
                  <a:cs typeface="Monotype Corsiva Bold"/>
                  <a:sym typeface="Monotype Corsiva Bold"/>
                </a:rPr>
                <a:t>FUERZA= 10</a:t>
              </a:r>
            </a:p>
          </p:txBody>
        </p:sp>
        <p:sp>
          <p:nvSpPr>
            <p:cNvPr id="55" name="TextBox 55"/>
            <p:cNvSpPr txBox="1"/>
            <p:nvPr/>
          </p:nvSpPr>
          <p:spPr>
            <a:xfrm>
              <a:off x="0" y="609576"/>
              <a:ext cx="2646045" cy="4317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413"/>
                </a:lnSpc>
                <a:spcBef>
                  <a:spcPct val="0"/>
                </a:spcBef>
              </a:pPr>
              <a:r>
                <a:rPr lang="en-US" sz="2214" b="1" spc="88">
                  <a:solidFill>
                    <a:srgbClr val="000000"/>
                  </a:solidFill>
                  <a:latin typeface="Monotype Corsiva Bold"/>
                  <a:ea typeface="Monotype Corsiva Bold"/>
                  <a:cs typeface="Monotype Corsiva Bold"/>
                  <a:sym typeface="Monotype Corsiva Bold"/>
                </a:rPr>
                <a:t>DESTREZA= 10</a:t>
              </a:r>
            </a:p>
          </p:txBody>
        </p:sp>
        <p:sp>
          <p:nvSpPr>
            <p:cNvPr id="56" name="TextBox 56"/>
            <p:cNvSpPr txBox="1"/>
            <p:nvPr/>
          </p:nvSpPr>
          <p:spPr>
            <a:xfrm>
              <a:off x="0" y="1210312"/>
              <a:ext cx="2646045" cy="3266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36"/>
                </a:lnSpc>
                <a:spcBef>
                  <a:spcPct val="0"/>
                </a:spcBef>
              </a:pPr>
              <a:r>
                <a:rPr lang="en-US" sz="1684" b="1" spc="67">
                  <a:solidFill>
                    <a:srgbClr val="000000"/>
                  </a:solidFill>
                  <a:latin typeface="Monotype Corsiva Bold"/>
                  <a:ea typeface="Monotype Corsiva Bold"/>
                  <a:cs typeface="Monotype Corsiva Bold"/>
                  <a:sym typeface="Monotype Corsiva Bold"/>
                </a:rPr>
                <a:t>CONSTITUCION= 10</a:t>
              </a:r>
            </a:p>
          </p:txBody>
        </p:sp>
        <p:sp>
          <p:nvSpPr>
            <p:cNvPr id="57" name="TextBox 57"/>
            <p:cNvSpPr txBox="1"/>
            <p:nvPr/>
          </p:nvSpPr>
          <p:spPr>
            <a:xfrm>
              <a:off x="3108330" y="1122123"/>
              <a:ext cx="2985338" cy="4148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73"/>
                </a:lnSpc>
                <a:spcBef>
                  <a:spcPct val="0"/>
                </a:spcBef>
              </a:pPr>
              <a:r>
                <a:rPr lang="en-US" sz="2177" b="1" spc="87">
                  <a:solidFill>
                    <a:srgbClr val="000000"/>
                  </a:solidFill>
                  <a:latin typeface="Monotype Corsiva Bold"/>
                  <a:ea typeface="Monotype Corsiva Bold"/>
                  <a:cs typeface="Monotype Corsiva Bold"/>
                  <a:sym typeface="Monotype Corsiva Bold"/>
                </a:rPr>
                <a:t>APARIENCIA= 10</a:t>
              </a:r>
            </a:p>
          </p:txBody>
        </p:sp>
        <p:sp>
          <p:nvSpPr>
            <p:cNvPr id="58" name="TextBox 58"/>
            <p:cNvSpPr txBox="1"/>
            <p:nvPr/>
          </p:nvSpPr>
          <p:spPr>
            <a:xfrm>
              <a:off x="3108330" y="577668"/>
              <a:ext cx="2985338" cy="4461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44"/>
                </a:lnSpc>
                <a:spcBef>
                  <a:spcPct val="0"/>
                </a:spcBef>
              </a:pPr>
              <a:r>
                <a:rPr lang="en-US" sz="2334" b="1" spc="93">
                  <a:solidFill>
                    <a:srgbClr val="000000"/>
                  </a:solidFill>
                  <a:latin typeface="Monotype Corsiva Bold"/>
                  <a:ea typeface="Monotype Corsiva Bold"/>
                  <a:cs typeface="Monotype Corsiva Bold"/>
                  <a:sym typeface="Monotype Corsiva Bold"/>
                </a:rPr>
                <a:t>SABIDURIA= 10</a:t>
              </a:r>
            </a:p>
          </p:txBody>
        </p:sp>
        <p:sp>
          <p:nvSpPr>
            <p:cNvPr id="59" name="TextBox 59"/>
            <p:cNvSpPr txBox="1"/>
            <p:nvPr/>
          </p:nvSpPr>
          <p:spPr>
            <a:xfrm>
              <a:off x="3057891" y="69300"/>
              <a:ext cx="3035776" cy="3821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13"/>
                </a:lnSpc>
                <a:spcBef>
                  <a:spcPct val="0"/>
                </a:spcBef>
              </a:pPr>
              <a:r>
                <a:rPr lang="en-US" sz="1938" b="1" spc="77">
                  <a:solidFill>
                    <a:srgbClr val="000000"/>
                  </a:solidFill>
                  <a:latin typeface="Monotype Corsiva Bold"/>
                  <a:ea typeface="Monotype Corsiva Bold"/>
                  <a:cs typeface="Monotype Corsiva Bold"/>
                  <a:sym typeface="Monotype Corsiva Bold"/>
                </a:rPr>
                <a:t>INTELIGENCIA= 10</a:t>
              </a:r>
            </a:p>
          </p:txBody>
        </p:sp>
      </p:grpSp>
      <p:sp>
        <p:nvSpPr>
          <p:cNvPr id="60" name="TextBox 60"/>
          <p:cNvSpPr txBox="1"/>
          <p:nvPr/>
        </p:nvSpPr>
        <p:spPr>
          <a:xfrm>
            <a:off x="2289877" y="5438688"/>
            <a:ext cx="1939849" cy="3643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6"/>
              </a:lnSpc>
              <a:spcBef>
                <a:spcPct val="0"/>
              </a:spcBef>
            </a:pPr>
            <a:r>
              <a:rPr lang="en-US" sz="2565" b="1" spc="102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S</a:t>
            </a:r>
          </a:p>
        </p:txBody>
      </p:sp>
      <p:grpSp>
        <p:nvGrpSpPr>
          <p:cNvPr id="61" name="Group 61"/>
          <p:cNvGrpSpPr/>
          <p:nvPr/>
        </p:nvGrpSpPr>
        <p:grpSpPr>
          <a:xfrm>
            <a:off x="3599111" y="3103289"/>
            <a:ext cx="2652117" cy="3086100"/>
            <a:chOff x="0" y="0"/>
            <a:chExt cx="698500" cy="812800"/>
          </a:xfrm>
        </p:grpSpPr>
        <p:sp>
          <p:nvSpPr>
            <p:cNvPr id="62" name="Freeform 62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7ED957">
                <a:alpha val="49804"/>
              </a:srgbClr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63" name="TextBox 63"/>
            <p:cNvSpPr txBox="1"/>
            <p:nvPr/>
          </p:nvSpPr>
          <p:spPr>
            <a:xfrm>
              <a:off x="0" y="158750"/>
              <a:ext cx="698500" cy="514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2"/>
                </a:lnSpc>
              </a:pPr>
              <a:endParaRPr/>
            </a:p>
          </p:txBody>
        </p:sp>
      </p:grpSp>
      <p:sp>
        <p:nvSpPr>
          <p:cNvPr id="64" name="TextBox 64"/>
          <p:cNvSpPr txBox="1"/>
          <p:nvPr/>
        </p:nvSpPr>
        <p:spPr>
          <a:xfrm>
            <a:off x="3955245" y="2601483"/>
            <a:ext cx="1939849" cy="3643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6"/>
              </a:lnSpc>
              <a:spcBef>
                <a:spcPct val="0"/>
              </a:spcBef>
            </a:pPr>
            <a:r>
              <a:rPr lang="en-US" sz="2565" b="1" spc="102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F</a:t>
            </a:r>
          </a:p>
        </p:txBody>
      </p:sp>
      <p:sp>
        <p:nvSpPr>
          <p:cNvPr id="65" name="TextBox 65"/>
          <p:cNvSpPr txBox="1"/>
          <p:nvPr/>
        </p:nvSpPr>
        <p:spPr>
          <a:xfrm>
            <a:off x="3955245" y="6341789"/>
            <a:ext cx="1939849" cy="3643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6"/>
              </a:lnSpc>
              <a:spcBef>
                <a:spcPct val="0"/>
              </a:spcBef>
            </a:pPr>
            <a:r>
              <a:rPr lang="en-US" sz="2565" b="1" spc="102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I</a:t>
            </a:r>
          </a:p>
        </p:txBody>
      </p:sp>
      <p:sp>
        <p:nvSpPr>
          <p:cNvPr id="66" name="TextBox 66"/>
          <p:cNvSpPr txBox="1"/>
          <p:nvPr/>
        </p:nvSpPr>
        <p:spPr>
          <a:xfrm>
            <a:off x="5513804" y="5438688"/>
            <a:ext cx="1939849" cy="3643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6"/>
              </a:lnSpc>
              <a:spcBef>
                <a:spcPct val="0"/>
              </a:spcBef>
            </a:pPr>
            <a:r>
              <a:rPr lang="en-US" sz="2565" b="1" spc="102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C</a:t>
            </a:r>
          </a:p>
        </p:txBody>
      </p:sp>
      <p:sp>
        <p:nvSpPr>
          <p:cNvPr id="67" name="TextBox 67"/>
          <p:cNvSpPr txBox="1"/>
          <p:nvPr/>
        </p:nvSpPr>
        <p:spPr>
          <a:xfrm>
            <a:off x="5513804" y="3407463"/>
            <a:ext cx="1939849" cy="3643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6"/>
              </a:lnSpc>
              <a:spcBef>
                <a:spcPct val="0"/>
              </a:spcBef>
            </a:pPr>
            <a:r>
              <a:rPr lang="en-US" sz="2565" b="1" spc="102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D</a:t>
            </a:r>
          </a:p>
        </p:txBody>
      </p:sp>
      <p:sp>
        <p:nvSpPr>
          <p:cNvPr id="68" name="TextBox 68"/>
          <p:cNvSpPr txBox="1"/>
          <p:nvPr/>
        </p:nvSpPr>
        <p:spPr>
          <a:xfrm>
            <a:off x="2289877" y="3474094"/>
            <a:ext cx="1939849" cy="3643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6"/>
              </a:lnSpc>
              <a:spcBef>
                <a:spcPct val="0"/>
              </a:spcBef>
            </a:pPr>
            <a:r>
              <a:rPr lang="en-US" sz="2565" b="1" spc="102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A</a:t>
            </a:r>
          </a:p>
        </p:txBody>
      </p:sp>
      <p:grpSp>
        <p:nvGrpSpPr>
          <p:cNvPr id="69" name="Group 69"/>
          <p:cNvGrpSpPr/>
          <p:nvPr/>
        </p:nvGrpSpPr>
        <p:grpSpPr>
          <a:xfrm>
            <a:off x="2198042" y="583603"/>
            <a:ext cx="5467521" cy="8771748"/>
            <a:chOff x="0" y="0"/>
            <a:chExt cx="1440006" cy="2310255"/>
          </a:xfrm>
        </p:grpSpPr>
        <p:sp>
          <p:nvSpPr>
            <p:cNvPr id="70" name="Freeform 70"/>
            <p:cNvSpPr/>
            <p:nvPr/>
          </p:nvSpPr>
          <p:spPr>
            <a:xfrm>
              <a:off x="0" y="0"/>
              <a:ext cx="1440006" cy="2310255"/>
            </a:xfrm>
            <a:custGeom>
              <a:avLst/>
              <a:gdLst/>
              <a:ahLst/>
              <a:cxnLst/>
              <a:rect l="l" t="t" r="r" b="b"/>
              <a:pathLst>
                <a:path w="1440006" h="2310255">
                  <a:moveTo>
                    <a:pt x="0" y="0"/>
                  </a:moveTo>
                  <a:lnTo>
                    <a:pt x="1440006" y="0"/>
                  </a:lnTo>
                  <a:lnTo>
                    <a:pt x="1440006" y="2310255"/>
                  </a:lnTo>
                  <a:lnTo>
                    <a:pt x="0" y="2310255"/>
                  </a:lnTo>
                  <a:close/>
                </a:path>
              </a:pathLst>
            </a:custGeom>
            <a:solidFill>
              <a:srgbClr val="000000">
                <a:alpha val="34902"/>
              </a:srgbClr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71" name="TextBox 71"/>
            <p:cNvSpPr txBox="1"/>
            <p:nvPr/>
          </p:nvSpPr>
          <p:spPr>
            <a:xfrm>
              <a:off x="0" y="19050"/>
              <a:ext cx="1440006" cy="22912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2"/>
                </a:lnSpc>
              </a:pPr>
              <a:endParaRPr/>
            </a:p>
          </p:txBody>
        </p:sp>
      </p:grpSp>
      <p:sp>
        <p:nvSpPr>
          <p:cNvPr id="72" name="Freeform 72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865909" y="2638680"/>
            <a:ext cx="4203910" cy="4661593"/>
          </a:xfrm>
          <a:custGeom>
            <a:avLst/>
            <a:gdLst/>
            <a:ahLst/>
            <a:cxnLst/>
            <a:rect l="l" t="t" r="r" b="b"/>
            <a:pathLst>
              <a:path w="4203910" h="4661593">
                <a:moveTo>
                  <a:pt x="0" y="0"/>
                </a:moveTo>
                <a:lnTo>
                  <a:pt x="4203909" y="0"/>
                </a:lnTo>
                <a:lnTo>
                  <a:pt x="4203909" y="4661593"/>
                </a:lnTo>
                <a:lnTo>
                  <a:pt x="0" y="466159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alphaModFix amt="79000"/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73" name="TextBox 73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432778" y="3823551"/>
            <a:ext cx="2540322" cy="3157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2344"/>
              </a:lnSpc>
              <a:spcBef>
                <a:spcPct val="0"/>
              </a:spcBef>
            </a:pPr>
            <a:r>
              <a:rPr lang="en-US" sz="2150" b="1" u="none" strike="noStrike" spc="86" dirty="0" err="1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BONIFICADOR</a:t>
            </a:r>
            <a:r>
              <a:rPr lang="en-US" sz="2150" b="1" u="none" strike="noStrike" spc="86" dirty="0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 = -1</a:t>
            </a:r>
          </a:p>
        </p:txBody>
      </p:sp>
      <p:sp>
        <p:nvSpPr>
          <p:cNvPr id="74" name="TextBox 74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263725" y="4606451"/>
            <a:ext cx="2804404" cy="314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344"/>
              </a:lnSpc>
              <a:spcBef>
                <a:spcPct val="0"/>
              </a:spcBef>
            </a:pPr>
            <a:r>
              <a:rPr lang="en-US" sz="2150" b="1" u="none" strike="noStrike" spc="86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B. COMPETENCIA= -1</a:t>
            </a:r>
          </a:p>
        </p:txBody>
      </p:sp>
      <p:sp>
        <p:nvSpPr>
          <p:cNvPr id="75" name="TextBox 75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696633" y="5429163"/>
            <a:ext cx="1984640" cy="3145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2344"/>
              </a:lnSpc>
              <a:spcBef>
                <a:spcPct val="0"/>
              </a:spcBef>
            </a:pPr>
            <a:r>
              <a:rPr lang="en-US" sz="2150" b="1" u="none" strike="noStrike" spc="86" dirty="0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B. </a:t>
            </a:r>
            <a:r>
              <a:rPr lang="en-US" sz="2150" b="1" u="none" strike="noStrike" spc="86" dirty="0" err="1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EQUIPO</a:t>
            </a:r>
            <a:r>
              <a:rPr lang="en-US" sz="2150" b="1" u="none" strike="noStrike" spc="86" dirty="0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 = -1</a:t>
            </a:r>
          </a:p>
        </p:txBody>
      </p:sp>
      <p:sp>
        <p:nvSpPr>
          <p:cNvPr id="76" name="TextBox 76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432778" y="6332264"/>
            <a:ext cx="2682299" cy="3145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2344"/>
              </a:lnSpc>
              <a:spcBef>
                <a:spcPct val="0"/>
              </a:spcBef>
            </a:pPr>
            <a:r>
              <a:rPr lang="en-US" sz="2150" b="1" u="none" strike="noStrike" spc="86" dirty="0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SUMA AL DADO = -1</a:t>
            </a:r>
          </a:p>
        </p:txBody>
      </p:sp>
      <p:sp>
        <p:nvSpPr>
          <p:cNvPr id="77" name="TextBox 77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620492" y="2895029"/>
            <a:ext cx="2201960" cy="551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216"/>
              </a:lnSpc>
              <a:spcBef>
                <a:spcPct val="0"/>
              </a:spcBef>
            </a:pPr>
            <a:r>
              <a:rPr lang="en-US" sz="2950" b="1" spc="118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SABIDURIA</a:t>
            </a:r>
          </a:p>
        </p:txBody>
      </p:sp>
      <p:pic>
        <p:nvPicPr>
          <p:cNvPr id="78" name="Imagen 77">
            <a:hlinkClick r:id="rId13" action="ppaction://hlinksldjump"/>
            <a:extLst>
              <a:ext uri="{FF2B5EF4-FFF2-40B4-BE49-F238E27FC236}">
                <a16:creationId xmlns:a16="http://schemas.microsoft.com/office/drawing/2014/main" id="{B6D7F87E-8FD2-FFE0-3301-396FC8480EA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973100" y="2985053"/>
            <a:ext cx="310923" cy="30482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EFE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084516" y="583603"/>
            <a:ext cx="5581047" cy="8674697"/>
          </a:xfrm>
          <a:custGeom>
            <a:avLst/>
            <a:gdLst/>
            <a:ahLst/>
            <a:cxnLst/>
            <a:rect l="l" t="t" r="r" b="b"/>
            <a:pathLst>
              <a:path w="5581047" h="8674697">
                <a:moveTo>
                  <a:pt x="0" y="0"/>
                </a:moveTo>
                <a:lnTo>
                  <a:pt x="5581047" y="0"/>
                </a:lnTo>
                <a:lnTo>
                  <a:pt x="5581047" y="8674697"/>
                </a:lnTo>
                <a:lnTo>
                  <a:pt x="0" y="86746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495" t="-1243" r="-9432" b="-1243"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3" name="Group 3"/>
          <p:cNvGrpSpPr/>
          <p:nvPr/>
        </p:nvGrpSpPr>
        <p:grpSpPr>
          <a:xfrm>
            <a:off x="4150612" y="9305832"/>
            <a:ext cx="1480107" cy="856553"/>
            <a:chOff x="0" y="0"/>
            <a:chExt cx="389822" cy="22559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89822" cy="225594"/>
            </a:xfrm>
            <a:custGeom>
              <a:avLst/>
              <a:gdLst/>
              <a:ahLst/>
              <a:cxnLst/>
              <a:rect l="l" t="t" r="r" b="b"/>
              <a:pathLst>
                <a:path w="389822" h="225594">
                  <a:moveTo>
                    <a:pt x="112797" y="0"/>
                  </a:moveTo>
                  <a:lnTo>
                    <a:pt x="277025" y="0"/>
                  </a:lnTo>
                  <a:cubicBezTo>
                    <a:pt x="306941" y="0"/>
                    <a:pt x="335631" y="11884"/>
                    <a:pt x="356785" y="33038"/>
                  </a:cubicBezTo>
                  <a:cubicBezTo>
                    <a:pt x="377938" y="54191"/>
                    <a:pt x="389822" y="82881"/>
                    <a:pt x="389822" y="112797"/>
                  </a:cubicBezTo>
                  <a:lnTo>
                    <a:pt x="389822" y="112797"/>
                  </a:lnTo>
                  <a:cubicBezTo>
                    <a:pt x="389822" y="175093"/>
                    <a:pt x="339321" y="225594"/>
                    <a:pt x="277025" y="225594"/>
                  </a:cubicBezTo>
                  <a:lnTo>
                    <a:pt x="112797" y="225594"/>
                  </a:lnTo>
                  <a:cubicBezTo>
                    <a:pt x="50501" y="225594"/>
                    <a:pt x="0" y="175093"/>
                    <a:pt x="0" y="112797"/>
                  </a:cubicBezTo>
                  <a:lnTo>
                    <a:pt x="0" y="112797"/>
                  </a:lnTo>
                  <a:cubicBezTo>
                    <a:pt x="0" y="50501"/>
                    <a:pt x="50501" y="0"/>
                    <a:pt x="112797" y="0"/>
                  </a:cubicBezTo>
                  <a:close/>
                </a:path>
              </a:pathLst>
            </a:custGeom>
            <a:solidFill>
              <a:srgbClr val="FEFEFE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9050"/>
              <a:ext cx="389822" cy="2065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2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2084516" y="-46917"/>
            <a:ext cx="5581047" cy="10287000"/>
          </a:xfrm>
          <a:custGeom>
            <a:avLst/>
            <a:gdLst/>
            <a:ahLst/>
            <a:cxnLst/>
            <a:rect l="l" t="t" r="r" b="b"/>
            <a:pathLst>
              <a:path w="5581047" h="10287000">
                <a:moveTo>
                  <a:pt x="0" y="0"/>
                </a:moveTo>
                <a:lnTo>
                  <a:pt x="5581047" y="0"/>
                </a:lnTo>
                <a:lnTo>
                  <a:pt x="5581047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7" name="Group 7"/>
          <p:cNvGrpSpPr/>
          <p:nvPr/>
        </p:nvGrpSpPr>
        <p:grpSpPr>
          <a:xfrm>
            <a:off x="4466749" y="8440190"/>
            <a:ext cx="726788" cy="700521"/>
            <a:chOff x="0" y="0"/>
            <a:chExt cx="914597" cy="88154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914597" cy="881542"/>
            </a:xfrm>
            <a:custGeom>
              <a:avLst/>
              <a:gdLst/>
              <a:ahLst/>
              <a:cxnLst/>
              <a:rect l="l" t="t" r="r" b="b"/>
              <a:pathLst>
                <a:path w="914597" h="881542">
                  <a:moveTo>
                    <a:pt x="457298" y="0"/>
                  </a:moveTo>
                  <a:cubicBezTo>
                    <a:pt x="204739" y="0"/>
                    <a:pt x="0" y="197340"/>
                    <a:pt x="0" y="440771"/>
                  </a:cubicBezTo>
                  <a:cubicBezTo>
                    <a:pt x="0" y="684202"/>
                    <a:pt x="204739" y="881542"/>
                    <a:pt x="457298" y="881542"/>
                  </a:cubicBezTo>
                  <a:cubicBezTo>
                    <a:pt x="709857" y="881542"/>
                    <a:pt x="914597" y="684202"/>
                    <a:pt x="914597" y="440771"/>
                  </a:cubicBezTo>
                  <a:cubicBezTo>
                    <a:pt x="914597" y="197340"/>
                    <a:pt x="709857" y="0"/>
                    <a:pt x="45729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s-CO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85743" y="101695"/>
              <a:ext cx="743110" cy="6972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2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 rot="-10800000">
            <a:off x="4229726" y="8287231"/>
            <a:ext cx="1200834" cy="870866"/>
            <a:chOff x="0" y="0"/>
            <a:chExt cx="635000" cy="46051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35000" cy="460513"/>
            </a:xfrm>
            <a:custGeom>
              <a:avLst/>
              <a:gdLst/>
              <a:ahLst/>
              <a:cxnLst/>
              <a:rect l="l" t="t" r="r" b="b"/>
              <a:pathLst>
                <a:path w="635000" h="460513">
                  <a:moveTo>
                    <a:pt x="635000" y="0"/>
                  </a:moveTo>
                  <a:lnTo>
                    <a:pt x="635000" y="346213"/>
                  </a:lnTo>
                  <a:lnTo>
                    <a:pt x="317500" y="460513"/>
                  </a:lnTo>
                  <a:lnTo>
                    <a:pt x="0" y="346213"/>
                  </a:lnTo>
                  <a:lnTo>
                    <a:pt x="0" y="0"/>
                  </a:lnTo>
                  <a:lnTo>
                    <a:pt x="635000" y="0"/>
                  </a:lnTo>
                  <a:close/>
                </a:path>
              </a:pathLst>
            </a:custGeom>
            <a:solidFill>
              <a:srgbClr val="737373">
                <a:alpha val="71765"/>
              </a:srgbClr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19050"/>
              <a:ext cx="635000" cy="3271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2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2762330" y="8452281"/>
            <a:ext cx="676339" cy="676339"/>
          </a:xfrm>
          <a:custGeom>
            <a:avLst/>
            <a:gdLst/>
            <a:ahLst/>
            <a:cxnLst/>
            <a:rect l="l" t="t" r="r" b="b"/>
            <a:pathLst>
              <a:path w="676339" h="676339">
                <a:moveTo>
                  <a:pt x="0" y="0"/>
                </a:moveTo>
                <a:lnTo>
                  <a:pt x="676339" y="0"/>
                </a:lnTo>
                <a:lnTo>
                  <a:pt x="676339" y="676338"/>
                </a:lnTo>
                <a:lnTo>
                  <a:pt x="0" y="67633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4567240" y="8508232"/>
            <a:ext cx="606921" cy="564437"/>
          </a:xfrm>
          <a:prstGeom prst="rect">
            <a:avLst/>
          </a:prstGeom>
        </p:spPr>
      </p:pic>
      <p:sp>
        <p:nvSpPr>
          <p:cNvPr id="15" name="Freeform 15"/>
          <p:cNvSpPr/>
          <p:nvPr/>
        </p:nvSpPr>
        <p:spPr>
          <a:xfrm>
            <a:off x="6296510" y="8593676"/>
            <a:ext cx="374438" cy="417730"/>
          </a:xfrm>
          <a:custGeom>
            <a:avLst/>
            <a:gdLst/>
            <a:ahLst/>
            <a:cxnLst/>
            <a:rect l="l" t="t" r="r" b="b"/>
            <a:pathLst>
              <a:path w="374438" h="417730">
                <a:moveTo>
                  <a:pt x="0" y="0"/>
                </a:moveTo>
                <a:lnTo>
                  <a:pt x="374438" y="0"/>
                </a:lnTo>
                <a:lnTo>
                  <a:pt x="374438" y="417730"/>
                </a:lnTo>
                <a:lnTo>
                  <a:pt x="0" y="41773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16" name="Group 16"/>
          <p:cNvGrpSpPr/>
          <p:nvPr/>
        </p:nvGrpSpPr>
        <p:grpSpPr>
          <a:xfrm>
            <a:off x="6120335" y="8452281"/>
            <a:ext cx="726788" cy="700521"/>
            <a:chOff x="0" y="0"/>
            <a:chExt cx="914597" cy="881542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914597" cy="881542"/>
            </a:xfrm>
            <a:custGeom>
              <a:avLst/>
              <a:gdLst/>
              <a:ahLst/>
              <a:cxnLst/>
              <a:rect l="l" t="t" r="r" b="b"/>
              <a:pathLst>
                <a:path w="914597" h="881542">
                  <a:moveTo>
                    <a:pt x="457298" y="0"/>
                  </a:moveTo>
                  <a:cubicBezTo>
                    <a:pt x="204739" y="0"/>
                    <a:pt x="0" y="197340"/>
                    <a:pt x="0" y="440771"/>
                  </a:cubicBezTo>
                  <a:cubicBezTo>
                    <a:pt x="0" y="684202"/>
                    <a:pt x="204739" y="881542"/>
                    <a:pt x="457298" y="881542"/>
                  </a:cubicBezTo>
                  <a:cubicBezTo>
                    <a:pt x="709857" y="881542"/>
                    <a:pt x="914597" y="684202"/>
                    <a:pt x="914597" y="440771"/>
                  </a:cubicBezTo>
                  <a:cubicBezTo>
                    <a:pt x="914597" y="197340"/>
                    <a:pt x="709857" y="0"/>
                    <a:pt x="45729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s-CO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85743" y="101695"/>
              <a:ext cx="743110" cy="6972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2"/>
                </a:lnSpc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2066210" y="1214324"/>
            <a:ext cx="5527866" cy="620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64"/>
              </a:lnSpc>
            </a:pPr>
            <a:r>
              <a:rPr lang="en-US" sz="3688">
                <a:solidFill>
                  <a:srgbClr val="000000"/>
                </a:solidFill>
                <a:latin typeface="Smooch"/>
                <a:ea typeface="Smooch"/>
                <a:cs typeface="Smooch"/>
                <a:sym typeface="Smooch"/>
              </a:rPr>
              <a:t>SIGMA</a:t>
            </a:r>
          </a:p>
        </p:txBody>
      </p:sp>
      <p:sp>
        <p:nvSpPr>
          <p:cNvPr id="20" name="Freeform 20"/>
          <p:cNvSpPr/>
          <p:nvPr/>
        </p:nvSpPr>
        <p:spPr>
          <a:xfrm>
            <a:off x="1592682" y="1557999"/>
            <a:ext cx="6474922" cy="374316"/>
          </a:xfrm>
          <a:custGeom>
            <a:avLst/>
            <a:gdLst/>
            <a:ahLst/>
            <a:cxnLst/>
            <a:rect l="l" t="t" r="r" b="b"/>
            <a:pathLst>
              <a:path w="6474922" h="374316">
                <a:moveTo>
                  <a:pt x="0" y="0"/>
                </a:moveTo>
                <a:lnTo>
                  <a:pt x="6474922" y="0"/>
                </a:lnTo>
                <a:lnTo>
                  <a:pt x="6474922" y="374316"/>
                </a:lnTo>
                <a:lnTo>
                  <a:pt x="0" y="37431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t="-1396841" b="-232958"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21" name="TextBox 21"/>
          <p:cNvSpPr txBox="1"/>
          <p:nvPr/>
        </p:nvSpPr>
        <p:spPr>
          <a:xfrm>
            <a:off x="2760008" y="524944"/>
            <a:ext cx="4330323" cy="7560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02"/>
              </a:lnSpc>
              <a:spcBef>
                <a:spcPct val="0"/>
              </a:spcBef>
            </a:pPr>
            <a:r>
              <a:rPr lang="en-US" sz="4359" b="1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Reminiscencias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2972500" y="2965877"/>
            <a:ext cx="3905338" cy="3360925"/>
            <a:chOff x="0" y="0"/>
            <a:chExt cx="5207117" cy="4481233"/>
          </a:xfrm>
        </p:grpSpPr>
        <p:sp>
          <p:nvSpPr>
            <p:cNvPr id="23" name="AutoShape 23"/>
            <p:cNvSpPr/>
            <p:nvPr/>
          </p:nvSpPr>
          <p:spPr>
            <a:xfrm>
              <a:off x="1303117" y="3183"/>
              <a:ext cx="2592556" cy="4474867"/>
            </a:xfrm>
            <a:prstGeom prst="line">
              <a:avLst/>
            </a:prstGeom>
            <a:ln w="127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s-CO"/>
            </a:p>
          </p:txBody>
        </p:sp>
        <p:sp>
          <p:nvSpPr>
            <p:cNvPr id="24" name="AutoShape 24"/>
            <p:cNvSpPr/>
            <p:nvPr/>
          </p:nvSpPr>
          <p:spPr>
            <a:xfrm flipH="1">
              <a:off x="1303117" y="3183"/>
              <a:ext cx="2592556" cy="4474867"/>
            </a:xfrm>
            <a:prstGeom prst="line">
              <a:avLst/>
            </a:prstGeom>
            <a:ln w="127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s-CO"/>
            </a:p>
          </p:txBody>
        </p:sp>
        <p:sp>
          <p:nvSpPr>
            <p:cNvPr id="25" name="AutoShape 25"/>
            <p:cNvSpPr/>
            <p:nvPr/>
          </p:nvSpPr>
          <p:spPr>
            <a:xfrm>
              <a:off x="0" y="2240617"/>
              <a:ext cx="5207117" cy="0"/>
            </a:xfrm>
            <a:prstGeom prst="line">
              <a:avLst/>
            </a:prstGeom>
            <a:ln w="127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s-CO"/>
            </a:p>
          </p:txBody>
        </p:sp>
        <p:grpSp>
          <p:nvGrpSpPr>
            <p:cNvPr id="26" name="Group 26"/>
            <p:cNvGrpSpPr/>
            <p:nvPr/>
          </p:nvGrpSpPr>
          <p:grpSpPr>
            <a:xfrm rot="5400000">
              <a:off x="366125" y="-362942"/>
              <a:ext cx="4474867" cy="5207117"/>
              <a:chOff x="0" y="0"/>
              <a:chExt cx="698500" cy="8128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6985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98500" h="812800">
                    <a:moveTo>
                      <a:pt x="349250" y="0"/>
                    </a:moveTo>
                    <a:lnTo>
                      <a:pt x="698500" y="203200"/>
                    </a:lnTo>
                    <a:lnTo>
                      <a:pt x="698500" y="609600"/>
                    </a:lnTo>
                    <a:lnTo>
                      <a:pt x="349250" y="812800"/>
                    </a:lnTo>
                    <a:lnTo>
                      <a:pt x="0" y="609600"/>
                    </a:lnTo>
                    <a:lnTo>
                      <a:pt x="0" y="203200"/>
                    </a:lnTo>
                    <a:lnTo>
                      <a:pt x="349250" y="0"/>
                    </a:lnTo>
                    <a:close/>
                  </a:path>
                </a:pathLst>
              </a:custGeom>
              <a:solidFill>
                <a:srgbClr val="737373">
                  <a:alpha val="47843"/>
                </a:srgbClr>
              </a:solidFill>
              <a:ln w="9525" cap="sq">
                <a:solidFill>
                  <a:srgbClr val="000000">
                    <a:alpha val="47843"/>
                  </a:srgbClr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28" name="TextBox 28"/>
              <p:cNvSpPr txBox="1"/>
              <p:nvPr/>
            </p:nvSpPr>
            <p:spPr>
              <a:xfrm>
                <a:off x="0" y="158750"/>
                <a:ext cx="698500" cy="5143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22"/>
                  </a:lnSpc>
                </a:pPr>
                <a:endParaRPr/>
              </a:p>
            </p:txBody>
          </p:sp>
        </p:grpSp>
        <p:grpSp>
          <p:nvGrpSpPr>
            <p:cNvPr id="29" name="Group 29"/>
            <p:cNvGrpSpPr/>
            <p:nvPr/>
          </p:nvGrpSpPr>
          <p:grpSpPr>
            <a:xfrm rot="5400000">
              <a:off x="854463" y="257923"/>
              <a:ext cx="3498191" cy="4070623"/>
              <a:chOff x="0" y="0"/>
              <a:chExt cx="698500" cy="812800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0" y="0"/>
                <a:ext cx="6985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98500" h="812800">
                    <a:moveTo>
                      <a:pt x="349250" y="0"/>
                    </a:moveTo>
                    <a:lnTo>
                      <a:pt x="698500" y="203200"/>
                    </a:lnTo>
                    <a:lnTo>
                      <a:pt x="698500" y="609600"/>
                    </a:lnTo>
                    <a:lnTo>
                      <a:pt x="349250" y="812800"/>
                    </a:lnTo>
                    <a:lnTo>
                      <a:pt x="0" y="609600"/>
                    </a:lnTo>
                    <a:lnTo>
                      <a:pt x="0" y="203200"/>
                    </a:lnTo>
                    <a:lnTo>
                      <a:pt x="349250" y="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000000">
                    <a:alpha val="47843"/>
                  </a:srgbClr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31" name="TextBox 31"/>
              <p:cNvSpPr txBox="1"/>
              <p:nvPr/>
            </p:nvSpPr>
            <p:spPr>
              <a:xfrm>
                <a:off x="0" y="158750"/>
                <a:ext cx="698500" cy="5143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22"/>
                  </a:lnSpc>
                </a:pPr>
                <a:endParaRPr/>
              </a:p>
            </p:txBody>
          </p:sp>
        </p:grpSp>
        <p:grpSp>
          <p:nvGrpSpPr>
            <p:cNvPr id="32" name="Group 32"/>
            <p:cNvGrpSpPr/>
            <p:nvPr/>
          </p:nvGrpSpPr>
          <p:grpSpPr>
            <a:xfrm rot="5400000">
              <a:off x="1181825" y="638853"/>
              <a:ext cx="2843467" cy="3308762"/>
              <a:chOff x="0" y="0"/>
              <a:chExt cx="698500" cy="812800"/>
            </a:xfrm>
          </p:grpSpPr>
          <p:sp>
            <p:nvSpPr>
              <p:cNvPr id="33" name="Freeform 33"/>
              <p:cNvSpPr/>
              <p:nvPr/>
            </p:nvSpPr>
            <p:spPr>
              <a:xfrm>
                <a:off x="0" y="0"/>
                <a:ext cx="6985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98500" h="812800">
                    <a:moveTo>
                      <a:pt x="349250" y="0"/>
                    </a:moveTo>
                    <a:lnTo>
                      <a:pt x="698500" y="203200"/>
                    </a:lnTo>
                    <a:lnTo>
                      <a:pt x="698500" y="609600"/>
                    </a:lnTo>
                    <a:lnTo>
                      <a:pt x="349250" y="812800"/>
                    </a:lnTo>
                    <a:lnTo>
                      <a:pt x="0" y="609600"/>
                    </a:lnTo>
                    <a:lnTo>
                      <a:pt x="0" y="203200"/>
                    </a:lnTo>
                    <a:lnTo>
                      <a:pt x="349250" y="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000000">
                    <a:alpha val="47843"/>
                  </a:srgbClr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34" name="TextBox 34"/>
              <p:cNvSpPr txBox="1"/>
              <p:nvPr/>
            </p:nvSpPr>
            <p:spPr>
              <a:xfrm>
                <a:off x="0" y="158750"/>
                <a:ext cx="698500" cy="5143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22"/>
                  </a:lnSpc>
                </a:pPr>
                <a:endParaRPr/>
              </a:p>
            </p:txBody>
          </p:sp>
        </p:grpSp>
        <p:grpSp>
          <p:nvGrpSpPr>
            <p:cNvPr id="35" name="Group 35"/>
            <p:cNvGrpSpPr/>
            <p:nvPr/>
          </p:nvGrpSpPr>
          <p:grpSpPr>
            <a:xfrm rot="5400000">
              <a:off x="1471844" y="923713"/>
              <a:ext cx="2263429" cy="2633808"/>
              <a:chOff x="0" y="0"/>
              <a:chExt cx="698500" cy="812800"/>
            </a:xfrm>
          </p:grpSpPr>
          <p:sp>
            <p:nvSpPr>
              <p:cNvPr id="36" name="Freeform 36"/>
              <p:cNvSpPr/>
              <p:nvPr/>
            </p:nvSpPr>
            <p:spPr>
              <a:xfrm>
                <a:off x="0" y="0"/>
                <a:ext cx="6985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98500" h="812800">
                    <a:moveTo>
                      <a:pt x="349250" y="0"/>
                    </a:moveTo>
                    <a:lnTo>
                      <a:pt x="698500" y="203200"/>
                    </a:lnTo>
                    <a:lnTo>
                      <a:pt x="698500" y="609600"/>
                    </a:lnTo>
                    <a:lnTo>
                      <a:pt x="349250" y="812800"/>
                    </a:lnTo>
                    <a:lnTo>
                      <a:pt x="0" y="609600"/>
                    </a:lnTo>
                    <a:lnTo>
                      <a:pt x="0" y="203200"/>
                    </a:lnTo>
                    <a:lnTo>
                      <a:pt x="349250" y="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000000">
                    <a:alpha val="47843"/>
                  </a:srgbClr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37" name="TextBox 37"/>
              <p:cNvSpPr txBox="1"/>
              <p:nvPr/>
            </p:nvSpPr>
            <p:spPr>
              <a:xfrm>
                <a:off x="0" y="158750"/>
                <a:ext cx="698500" cy="5143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22"/>
                  </a:lnSpc>
                </a:pPr>
                <a:endParaRPr/>
              </a:p>
            </p:txBody>
          </p:sp>
        </p:grpSp>
        <p:grpSp>
          <p:nvGrpSpPr>
            <p:cNvPr id="38" name="Group 38"/>
            <p:cNvGrpSpPr/>
            <p:nvPr/>
          </p:nvGrpSpPr>
          <p:grpSpPr>
            <a:xfrm rot="5400000">
              <a:off x="528234" y="-127399"/>
              <a:ext cx="4070027" cy="4736031"/>
              <a:chOff x="0" y="0"/>
              <a:chExt cx="698500" cy="812800"/>
            </a:xfrm>
          </p:grpSpPr>
          <p:sp>
            <p:nvSpPr>
              <p:cNvPr id="39" name="Freeform 39"/>
              <p:cNvSpPr/>
              <p:nvPr/>
            </p:nvSpPr>
            <p:spPr>
              <a:xfrm>
                <a:off x="0" y="0"/>
                <a:ext cx="6985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98500" h="812800">
                    <a:moveTo>
                      <a:pt x="349250" y="0"/>
                    </a:moveTo>
                    <a:lnTo>
                      <a:pt x="698500" y="203200"/>
                    </a:lnTo>
                    <a:lnTo>
                      <a:pt x="698500" y="609600"/>
                    </a:lnTo>
                    <a:lnTo>
                      <a:pt x="349250" y="812800"/>
                    </a:lnTo>
                    <a:lnTo>
                      <a:pt x="0" y="609600"/>
                    </a:lnTo>
                    <a:lnTo>
                      <a:pt x="0" y="203200"/>
                    </a:lnTo>
                    <a:lnTo>
                      <a:pt x="349250" y="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000000">
                    <a:alpha val="47843"/>
                  </a:srgbClr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40" name="TextBox 40"/>
              <p:cNvSpPr txBox="1"/>
              <p:nvPr/>
            </p:nvSpPr>
            <p:spPr>
              <a:xfrm>
                <a:off x="0" y="158750"/>
                <a:ext cx="698500" cy="5143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22"/>
                  </a:lnSpc>
                </a:pPr>
                <a:endParaRPr/>
              </a:p>
            </p:txBody>
          </p:sp>
        </p:grpSp>
        <p:grpSp>
          <p:nvGrpSpPr>
            <p:cNvPr id="41" name="Group 41"/>
            <p:cNvGrpSpPr/>
            <p:nvPr/>
          </p:nvGrpSpPr>
          <p:grpSpPr>
            <a:xfrm rot="5400000">
              <a:off x="1753442" y="1251390"/>
              <a:ext cx="1700233" cy="1978452"/>
              <a:chOff x="0" y="0"/>
              <a:chExt cx="698500" cy="812800"/>
            </a:xfrm>
          </p:grpSpPr>
          <p:sp>
            <p:nvSpPr>
              <p:cNvPr id="42" name="Freeform 42"/>
              <p:cNvSpPr/>
              <p:nvPr/>
            </p:nvSpPr>
            <p:spPr>
              <a:xfrm>
                <a:off x="0" y="0"/>
                <a:ext cx="6985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98500" h="812800">
                    <a:moveTo>
                      <a:pt x="349250" y="0"/>
                    </a:moveTo>
                    <a:lnTo>
                      <a:pt x="698500" y="203200"/>
                    </a:lnTo>
                    <a:lnTo>
                      <a:pt x="698500" y="609600"/>
                    </a:lnTo>
                    <a:lnTo>
                      <a:pt x="349250" y="812800"/>
                    </a:lnTo>
                    <a:lnTo>
                      <a:pt x="0" y="609600"/>
                    </a:lnTo>
                    <a:lnTo>
                      <a:pt x="0" y="203200"/>
                    </a:lnTo>
                    <a:lnTo>
                      <a:pt x="349250" y="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000000">
                    <a:alpha val="47843"/>
                  </a:srgbClr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43" name="TextBox 43"/>
              <p:cNvSpPr txBox="1"/>
              <p:nvPr/>
            </p:nvSpPr>
            <p:spPr>
              <a:xfrm>
                <a:off x="0" y="158750"/>
                <a:ext cx="698500" cy="5143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22"/>
                  </a:lnSpc>
                </a:pPr>
                <a:endParaRPr/>
              </a:p>
            </p:txBody>
          </p:sp>
        </p:grpSp>
      </p:grpSp>
      <p:grpSp>
        <p:nvGrpSpPr>
          <p:cNvPr id="44" name="Group 44"/>
          <p:cNvGrpSpPr/>
          <p:nvPr/>
        </p:nvGrpSpPr>
        <p:grpSpPr>
          <a:xfrm>
            <a:off x="2395989" y="6686829"/>
            <a:ext cx="4570250" cy="1469088"/>
            <a:chOff x="0" y="0"/>
            <a:chExt cx="6093667" cy="1958784"/>
          </a:xfrm>
        </p:grpSpPr>
        <p:grpSp>
          <p:nvGrpSpPr>
            <p:cNvPr id="45" name="Group 45"/>
            <p:cNvGrpSpPr/>
            <p:nvPr/>
          </p:nvGrpSpPr>
          <p:grpSpPr>
            <a:xfrm>
              <a:off x="2023168" y="1536970"/>
              <a:ext cx="622877" cy="421815"/>
              <a:chOff x="0" y="0"/>
              <a:chExt cx="600115" cy="406400"/>
            </a:xfrm>
          </p:grpSpPr>
          <p:sp>
            <p:nvSpPr>
              <p:cNvPr id="46" name="Freeform 46"/>
              <p:cNvSpPr/>
              <p:nvPr/>
            </p:nvSpPr>
            <p:spPr>
              <a:xfrm>
                <a:off x="0" y="0"/>
                <a:ext cx="600115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600115" h="406400">
                    <a:moveTo>
                      <a:pt x="396915" y="0"/>
                    </a:moveTo>
                    <a:cubicBezTo>
                      <a:pt x="509139" y="0"/>
                      <a:pt x="600115" y="90976"/>
                      <a:pt x="600115" y="203200"/>
                    </a:cubicBezTo>
                    <a:cubicBezTo>
                      <a:pt x="600115" y="315424"/>
                      <a:pt x="509139" y="406400"/>
                      <a:pt x="396915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737373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47" name="TextBox 47"/>
              <p:cNvSpPr txBox="1"/>
              <p:nvPr/>
            </p:nvSpPr>
            <p:spPr>
              <a:xfrm>
                <a:off x="0" y="19050"/>
                <a:ext cx="600115" cy="3873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22"/>
                  </a:lnSpc>
                </a:pPr>
                <a:endParaRPr/>
              </a:p>
            </p:txBody>
          </p:sp>
        </p:grpSp>
        <p:grpSp>
          <p:nvGrpSpPr>
            <p:cNvPr id="48" name="Group 48"/>
            <p:cNvGrpSpPr/>
            <p:nvPr/>
          </p:nvGrpSpPr>
          <p:grpSpPr>
            <a:xfrm>
              <a:off x="2904420" y="1536970"/>
              <a:ext cx="421815" cy="421815"/>
              <a:chOff x="0" y="0"/>
              <a:chExt cx="406400" cy="406400"/>
            </a:xfrm>
          </p:grpSpPr>
          <p:sp>
            <p:nvSpPr>
              <p:cNvPr id="49" name="Freeform 49"/>
              <p:cNvSpPr/>
              <p:nvPr/>
            </p:nvSpPr>
            <p:spPr>
              <a:xfrm>
                <a:off x="0" y="0"/>
                <a:ext cx="406400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406400" h="406400">
                    <a:moveTo>
                      <a:pt x="203200" y="0"/>
                    </a:moveTo>
                    <a:cubicBezTo>
                      <a:pt x="315424" y="0"/>
                      <a:pt x="406400" y="90976"/>
                      <a:pt x="406400" y="203200"/>
                    </a:cubicBezTo>
                    <a:cubicBezTo>
                      <a:pt x="406400" y="315424"/>
                      <a:pt x="315424" y="406400"/>
                      <a:pt x="203200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737373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50" name="TextBox 50"/>
              <p:cNvSpPr txBox="1"/>
              <p:nvPr/>
            </p:nvSpPr>
            <p:spPr>
              <a:xfrm>
                <a:off x="0" y="19050"/>
                <a:ext cx="406400" cy="3873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22"/>
                  </a:lnSpc>
                </a:pPr>
                <a:endParaRPr/>
              </a:p>
            </p:txBody>
          </p:sp>
        </p:grpSp>
        <p:grpSp>
          <p:nvGrpSpPr>
            <p:cNvPr id="51" name="Group 51"/>
            <p:cNvGrpSpPr/>
            <p:nvPr/>
          </p:nvGrpSpPr>
          <p:grpSpPr>
            <a:xfrm>
              <a:off x="3663348" y="1536970"/>
              <a:ext cx="421815" cy="421815"/>
              <a:chOff x="0" y="0"/>
              <a:chExt cx="406400" cy="406400"/>
            </a:xfrm>
          </p:grpSpPr>
          <p:sp>
            <p:nvSpPr>
              <p:cNvPr id="52" name="Freeform 52"/>
              <p:cNvSpPr/>
              <p:nvPr/>
            </p:nvSpPr>
            <p:spPr>
              <a:xfrm>
                <a:off x="0" y="0"/>
                <a:ext cx="406400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406400" h="406400">
                    <a:moveTo>
                      <a:pt x="203200" y="0"/>
                    </a:moveTo>
                    <a:cubicBezTo>
                      <a:pt x="315424" y="0"/>
                      <a:pt x="406400" y="90976"/>
                      <a:pt x="406400" y="203200"/>
                    </a:cubicBezTo>
                    <a:cubicBezTo>
                      <a:pt x="406400" y="315424"/>
                      <a:pt x="315424" y="406400"/>
                      <a:pt x="203200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737373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53" name="TextBox 53"/>
              <p:cNvSpPr txBox="1"/>
              <p:nvPr/>
            </p:nvSpPr>
            <p:spPr>
              <a:xfrm>
                <a:off x="0" y="19050"/>
                <a:ext cx="406400" cy="3873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22"/>
                  </a:lnSpc>
                </a:pPr>
                <a:endParaRPr/>
              </a:p>
            </p:txBody>
          </p:sp>
        </p:grpSp>
        <p:sp>
          <p:nvSpPr>
            <p:cNvPr id="54" name="TextBox 54"/>
            <p:cNvSpPr txBox="1"/>
            <p:nvPr/>
          </p:nvSpPr>
          <p:spPr>
            <a:xfrm>
              <a:off x="0" y="19050"/>
              <a:ext cx="2586466" cy="4922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796"/>
                </a:lnSpc>
                <a:spcBef>
                  <a:spcPct val="0"/>
                </a:spcBef>
              </a:pPr>
              <a:r>
                <a:rPr lang="en-US" sz="2565" b="1" spc="102">
                  <a:solidFill>
                    <a:srgbClr val="000000"/>
                  </a:solidFill>
                  <a:latin typeface="Monotype Corsiva Bold"/>
                  <a:ea typeface="Monotype Corsiva Bold"/>
                  <a:cs typeface="Monotype Corsiva Bold"/>
                  <a:sym typeface="Monotype Corsiva Bold"/>
                </a:rPr>
                <a:t>FUERZA= 10</a:t>
              </a:r>
            </a:p>
          </p:txBody>
        </p:sp>
        <p:sp>
          <p:nvSpPr>
            <p:cNvPr id="55" name="TextBox 55"/>
            <p:cNvSpPr txBox="1"/>
            <p:nvPr/>
          </p:nvSpPr>
          <p:spPr>
            <a:xfrm>
              <a:off x="0" y="609576"/>
              <a:ext cx="2646045" cy="4317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413"/>
                </a:lnSpc>
                <a:spcBef>
                  <a:spcPct val="0"/>
                </a:spcBef>
              </a:pPr>
              <a:r>
                <a:rPr lang="en-US" sz="2214" b="1" spc="88">
                  <a:solidFill>
                    <a:srgbClr val="000000"/>
                  </a:solidFill>
                  <a:latin typeface="Monotype Corsiva Bold"/>
                  <a:ea typeface="Monotype Corsiva Bold"/>
                  <a:cs typeface="Monotype Corsiva Bold"/>
                  <a:sym typeface="Monotype Corsiva Bold"/>
                </a:rPr>
                <a:t>DESTREZA= 10</a:t>
              </a:r>
            </a:p>
          </p:txBody>
        </p:sp>
        <p:sp>
          <p:nvSpPr>
            <p:cNvPr id="56" name="TextBox 56"/>
            <p:cNvSpPr txBox="1"/>
            <p:nvPr/>
          </p:nvSpPr>
          <p:spPr>
            <a:xfrm>
              <a:off x="0" y="1210312"/>
              <a:ext cx="2646045" cy="3266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36"/>
                </a:lnSpc>
                <a:spcBef>
                  <a:spcPct val="0"/>
                </a:spcBef>
              </a:pPr>
              <a:r>
                <a:rPr lang="en-US" sz="1684" b="1" spc="67">
                  <a:solidFill>
                    <a:srgbClr val="000000"/>
                  </a:solidFill>
                  <a:latin typeface="Monotype Corsiva Bold"/>
                  <a:ea typeface="Monotype Corsiva Bold"/>
                  <a:cs typeface="Monotype Corsiva Bold"/>
                  <a:sym typeface="Monotype Corsiva Bold"/>
                </a:rPr>
                <a:t>CONSTITUCION= 10</a:t>
              </a:r>
            </a:p>
          </p:txBody>
        </p:sp>
        <p:sp>
          <p:nvSpPr>
            <p:cNvPr id="57" name="TextBox 57"/>
            <p:cNvSpPr txBox="1"/>
            <p:nvPr/>
          </p:nvSpPr>
          <p:spPr>
            <a:xfrm>
              <a:off x="3108330" y="1122123"/>
              <a:ext cx="2985338" cy="4148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73"/>
                </a:lnSpc>
                <a:spcBef>
                  <a:spcPct val="0"/>
                </a:spcBef>
              </a:pPr>
              <a:r>
                <a:rPr lang="en-US" sz="2177" b="1" spc="87">
                  <a:solidFill>
                    <a:srgbClr val="000000"/>
                  </a:solidFill>
                  <a:latin typeface="Monotype Corsiva Bold"/>
                  <a:ea typeface="Monotype Corsiva Bold"/>
                  <a:cs typeface="Monotype Corsiva Bold"/>
                  <a:sym typeface="Monotype Corsiva Bold"/>
                </a:rPr>
                <a:t>APARIENCIA= 10</a:t>
              </a:r>
            </a:p>
          </p:txBody>
        </p:sp>
        <p:sp>
          <p:nvSpPr>
            <p:cNvPr id="58" name="TextBox 58"/>
            <p:cNvSpPr txBox="1"/>
            <p:nvPr/>
          </p:nvSpPr>
          <p:spPr>
            <a:xfrm>
              <a:off x="3108330" y="577668"/>
              <a:ext cx="2985338" cy="4461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44"/>
                </a:lnSpc>
                <a:spcBef>
                  <a:spcPct val="0"/>
                </a:spcBef>
              </a:pPr>
              <a:r>
                <a:rPr lang="en-US" sz="2334" b="1" spc="93">
                  <a:solidFill>
                    <a:srgbClr val="000000"/>
                  </a:solidFill>
                  <a:latin typeface="Monotype Corsiva Bold"/>
                  <a:ea typeface="Monotype Corsiva Bold"/>
                  <a:cs typeface="Monotype Corsiva Bold"/>
                  <a:sym typeface="Monotype Corsiva Bold"/>
                </a:rPr>
                <a:t>SABIDURIA= 10</a:t>
              </a:r>
            </a:p>
          </p:txBody>
        </p:sp>
        <p:sp>
          <p:nvSpPr>
            <p:cNvPr id="59" name="TextBox 59"/>
            <p:cNvSpPr txBox="1"/>
            <p:nvPr/>
          </p:nvSpPr>
          <p:spPr>
            <a:xfrm>
              <a:off x="3057891" y="69300"/>
              <a:ext cx="3035776" cy="3821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13"/>
                </a:lnSpc>
                <a:spcBef>
                  <a:spcPct val="0"/>
                </a:spcBef>
              </a:pPr>
              <a:r>
                <a:rPr lang="en-US" sz="1938" b="1" spc="77">
                  <a:solidFill>
                    <a:srgbClr val="000000"/>
                  </a:solidFill>
                  <a:latin typeface="Monotype Corsiva Bold"/>
                  <a:ea typeface="Monotype Corsiva Bold"/>
                  <a:cs typeface="Monotype Corsiva Bold"/>
                  <a:sym typeface="Monotype Corsiva Bold"/>
                </a:rPr>
                <a:t>INTELIGENCIA= 10</a:t>
              </a:r>
            </a:p>
          </p:txBody>
        </p:sp>
      </p:grpSp>
      <p:sp>
        <p:nvSpPr>
          <p:cNvPr id="60" name="TextBox 60"/>
          <p:cNvSpPr txBox="1"/>
          <p:nvPr/>
        </p:nvSpPr>
        <p:spPr>
          <a:xfrm>
            <a:off x="2289877" y="5438688"/>
            <a:ext cx="1939849" cy="3643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6"/>
              </a:lnSpc>
              <a:spcBef>
                <a:spcPct val="0"/>
              </a:spcBef>
            </a:pPr>
            <a:r>
              <a:rPr lang="en-US" sz="2565" b="1" spc="102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S</a:t>
            </a:r>
          </a:p>
        </p:txBody>
      </p:sp>
      <p:grpSp>
        <p:nvGrpSpPr>
          <p:cNvPr id="61" name="Group 61"/>
          <p:cNvGrpSpPr/>
          <p:nvPr/>
        </p:nvGrpSpPr>
        <p:grpSpPr>
          <a:xfrm>
            <a:off x="3599111" y="3103289"/>
            <a:ext cx="2652117" cy="3086100"/>
            <a:chOff x="0" y="0"/>
            <a:chExt cx="698500" cy="812800"/>
          </a:xfrm>
        </p:grpSpPr>
        <p:sp>
          <p:nvSpPr>
            <p:cNvPr id="62" name="Freeform 62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7ED957">
                <a:alpha val="49804"/>
              </a:srgbClr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63" name="TextBox 63"/>
            <p:cNvSpPr txBox="1"/>
            <p:nvPr/>
          </p:nvSpPr>
          <p:spPr>
            <a:xfrm>
              <a:off x="0" y="158750"/>
              <a:ext cx="698500" cy="514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2"/>
                </a:lnSpc>
              </a:pPr>
              <a:endParaRPr/>
            </a:p>
          </p:txBody>
        </p:sp>
      </p:grpSp>
      <p:sp>
        <p:nvSpPr>
          <p:cNvPr id="64" name="TextBox 64"/>
          <p:cNvSpPr txBox="1"/>
          <p:nvPr/>
        </p:nvSpPr>
        <p:spPr>
          <a:xfrm>
            <a:off x="3955245" y="2601483"/>
            <a:ext cx="1939849" cy="3643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6"/>
              </a:lnSpc>
              <a:spcBef>
                <a:spcPct val="0"/>
              </a:spcBef>
            </a:pPr>
            <a:r>
              <a:rPr lang="en-US" sz="2565" b="1" spc="102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F</a:t>
            </a:r>
          </a:p>
        </p:txBody>
      </p:sp>
      <p:sp>
        <p:nvSpPr>
          <p:cNvPr id="65" name="TextBox 65"/>
          <p:cNvSpPr txBox="1"/>
          <p:nvPr/>
        </p:nvSpPr>
        <p:spPr>
          <a:xfrm>
            <a:off x="3955245" y="6341789"/>
            <a:ext cx="1939849" cy="3643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6"/>
              </a:lnSpc>
              <a:spcBef>
                <a:spcPct val="0"/>
              </a:spcBef>
            </a:pPr>
            <a:r>
              <a:rPr lang="en-US" sz="2565" b="1" spc="102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I</a:t>
            </a:r>
          </a:p>
        </p:txBody>
      </p:sp>
      <p:sp>
        <p:nvSpPr>
          <p:cNvPr id="66" name="TextBox 66"/>
          <p:cNvSpPr txBox="1"/>
          <p:nvPr/>
        </p:nvSpPr>
        <p:spPr>
          <a:xfrm>
            <a:off x="5513804" y="5438688"/>
            <a:ext cx="1939849" cy="3643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6"/>
              </a:lnSpc>
              <a:spcBef>
                <a:spcPct val="0"/>
              </a:spcBef>
            </a:pPr>
            <a:r>
              <a:rPr lang="en-US" sz="2565" b="1" spc="102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C</a:t>
            </a:r>
          </a:p>
        </p:txBody>
      </p:sp>
      <p:sp>
        <p:nvSpPr>
          <p:cNvPr id="67" name="TextBox 67"/>
          <p:cNvSpPr txBox="1"/>
          <p:nvPr/>
        </p:nvSpPr>
        <p:spPr>
          <a:xfrm>
            <a:off x="5513804" y="3407463"/>
            <a:ext cx="1939849" cy="3643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6"/>
              </a:lnSpc>
              <a:spcBef>
                <a:spcPct val="0"/>
              </a:spcBef>
            </a:pPr>
            <a:r>
              <a:rPr lang="en-US" sz="2565" b="1" spc="102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D</a:t>
            </a:r>
          </a:p>
        </p:txBody>
      </p:sp>
      <p:sp>
        <p:nvSpPr>
          <p:cNvPr id="68" name="TextBox 68"/>
          <p:cNvSpPr txBox="1"/>
          <p:nvPr/>
        </p:nvSpPr>
        <p:spPr>
          <a:xfrm>
            <a:off x="2289877" y="3474094"/>
            <a:ext cx="1939849" cy="3643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6"/>
              </a:lnSpc>
              <a:spcBef>
                <a:spcPct val="0"/>
              </a:spcBef>
            </a:pPr>
            <a:r>
              <a:rPr lang="en-US" sz="2565" b="1" spc="102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A</a:t>
            </a:r>
          </a:p>
        </p:txBody>
      </p:sp>
      <p:grpSp>
        <p:nvGrpSpPr>
          <p:cNvPr id="69" name="Group 69"/>
          <p:cNvGrpSpPr/>
          <p:nvPr/>
        </p:nvGrpSpPr>
        <p:grpSpPr>
          <a:xfrm>
            <a:off x="2198042" y="583603"/>
            <a:ext cx="5467521" cy="8771748"/>
            <a:chOff x="0" y="0"/>
            <a:chExt cx="1440006" cy="2310255"/>
          </a:xfrm>
        </p:grpSpPr>
        <p:sp>
          <p:nvSpPr>
            <p:cNvPr id="70" name="Freeform 70"/>
            <p:cNvSpPr/>
            <p:nvPr/>
          </p:nvSpPr>
          <p:spPr>
            <a:xfrm>
              <a:off x="0" y="0"/>
              <a:ext cx="1440006" cy="2310255"/>
            </a:xfrm>
            <a:custGeom>
              <a:avLst/>
              <a:gdLst/>
              <a:ahLst/>
              <a:cxnLst/>
              <a:rect l="l" t="t" r="r" b="b"/>
              <a:pathLst>
                <a:path w="1440006" h="2310255">
                  <a:moveTo>
                    <a:pt x="0" y="0"/>
                  </a:moveTo>
                  <a:lnTo>
                    <a:pt x="1440006" y="0"/>
                  </a:lnTo>
                  <a:lnTo>
                    <a:pt x="1440006" y="2310255"/>
                  </a:lnTo>
                  <a:lnTo>
                    <a:pt x="0" y="2310255"/>
                  </a:lnTo>
                  <a:close/>
                </a:path>
              </a:pathLst>
            </a:custGeom>
            <a:solidFill>
              <a:srgbClr val="000000">
                <a:alpha val="34902"/>
              </a:srgbClr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71" name="TextBox 71"/>
            <p:cNvSpPr txBox="1"/>
            <p:nvPr/>
          </p:nvSpPr>
          <p:spPr>
            <a:xfrm>
              <a:off x="0" y="19050"/>
              <a:ext cx="1440006" cy="22912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2"/>
                </a:lnSpc>
              </a:pPr>
              <a:endParaRPr/>
            </a:p>
          </p:txBody>
        </p:sp>
      </p:grpSp>
      <p:sp>
        <p:nvSpPr>
          <p:cNvPr id="72" name="Freeform 72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865909" y="2638680"/>
            <a:ext cx="4203910" cy="4661593"/>
          </a:xfrm>
          <a:custGeom>
            <a:avLst/>
            <a:gdLst/>
            <a:ahLst/>
            <a:cxnLst/>
            <a:rect l="l" t="t" r="r" b="b"/>
            <a:pathLst>
              <a:path w="4203910" h="4661593">
                <a:moveTo>
                  <a:pt x="0" y="0"/>
                </a:moveTo>
                <a:lnTo>
                  <a:pt x="4203909" y="0"/>
                </a:lnTo>
                <a:lnTo>
                  <a:pt x="4203909" y="4661593"/>
                </a:lnTo>
                <a:lnTo>
                  <a:pt x="0" y="466159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alphaModFix amt="79000"/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73" name="TextBox 73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432778" y="3823551"/>
            <a:ext cx="2512864" cy="3157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2344"/>
              </a:lnSpc>
              <a:spcBef>
                <a:spcPct val="0"/>
              </a:spcBef>
            </a:pPr>
            <a:r>
              <a:rPr lang="en-US" sz="2150" b="1" u="none" strike="noStrike" spc="86" dirty="0" err="1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BONIFICADOR</a:t>
            </a:r>
            <a:r>
              <a:rPr lang="en-US" sz="2150" b="1" u="none" strike="noStrike" spc="86" dirty="0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 = -1</a:t>
            </a:r>
          </a:p>
        </p:txBody>
      </p:sp>
      <p:sp>
        <p:nvSpPr>
          <p:cNvPr id="74" name="TextBox 74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263725" y="4606451"/>
            <a:ext cx="2804404" cy="314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344"/>
              </a:lnSpc>
              <a:spcBef>
                <a:spcPct val="0"/>
              </a:spcBef>
            </a:pPr>
            <a:r>
              <a:rPr lang="en-US" sz="2150" b="1" u="none" strike="noStrike" spc="86" dirty="0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B. </a:t>
            </a:r>
            <a:r>
              <a:rPr lang="en-US" sz="2150" b="1" u="none" strike="noStrike" spc="86" dirty="0" err="1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COMPETENCIA</a:t>
            </a:r>
            <a:r>
              <a:rPr lang="en-US" sz="2150" b="1" u="none" strike="noStrike" spc="86" dirty="0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= -1</a:t>
            </a:r>
          </a:p>
        </p:txBody>
      </p:sp>
      <p:sp>
        <p:nvSpPr>
          <p:cNvPr id="75" name="TextBox 75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696633" y="5429163"/>
            <a:ext cx="1984640" cy="3145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2344"/>
              </a:lnSpc>
              <a:spcBef>
                <a:spcPct val="0"/>
              </a:spcBef>
            </a:pPr>
            <a:r>
              <a:rPr lang="en-US" sz="2150" b="1" u="none" strike="noStrike" spc="86" dirty="0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B. </a:t>
            </a:r>
            <a:r>
              <a:rPr lang="en-US" sz="2150" b="1" u="none" strike="noStrike" spc="86" dirty="0" err="1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EQUIPO</a:t>
            </a:r>
            <a:r>
              <a:rPr lang="en-US" sz="2150" b="1" u="none" strike="noStrike" spc="86" dirty="0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 = -1</a:t>
            </a:r>
          </a:p>
        </p:txBody>
      </p:sp>
      <p:sp>
        <p:nvSpPr>
          <p:cNvPr id="76" name="TextBox 76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432778" y="6332264"/>
            <a:ext cx="2733177" cy="3145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2344"/>
              </a:lnSpc>
              <a:spcBef>
                <a:spcPct val="0"/>
              </a:spcBef>
            </a:pPr>
            <a:r>
              <a:rPr lang="en-US" sz="2150" b="1" u="none" strike="noStrike" spc="86" dirty="0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SUMA AL DADO = -1</a:t>
            </a:r>
          </a:p>
        </p:txBody>
      </p:sp>
      <p:sp>
        <p:nvSpPr>
          <p:cNvPr id="77" name="TextBox 77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517184" y="2895029"/>
            <a:ext cx="2408576" cy="5754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216"/>
              </a:lnSpc>
              <a:spcBef>
                <a:spcPct val="0"/>
              </a:spcBef>
            </a:pPr>
            <a:r>
              <a:rPr lang="en-US" sz="2950" b="1" spc="118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APARIENCIA</a:t>
            </a:r>
          </a:p>
        </p:txBody>
      </p:sp>
      <p:pic>
        <p:nvPicPr>
          <p:cNvPr id="78" name="Imagen 77">
            <a:hlinkClick r:id="rId13" action="ppaction://hlinksldjump"/>
            <a:extLst>
              <a:ext uri="{FF2B5EF4-FFF2-40B4-BE49-F238E27FC236}">
                <a16:creationId xmlns:a16="http://schemas.microsoft.com/office/drawing/2014/main" id="{9F485EE4-2728-A469-0AC6-640EA636F3D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975368" y="2974517"/>
            <a:ext cx="310923" cy="30482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EFE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084516" y="583603"/>
            <a:ext cx="5581047" cy="8674697"/>
          </a:xfrm>
          <a:custGeom>
            <a:avLst/>
            <a:gdLst/>
            <a:ahLst/>
            <a:cxnLst/>
            <a:rect l="l" t="t" r="r" b="b"/>
            <a:pathLst>
              <a:path w="5581047" h="8674697">
                <a:moveTo>
                  <a:pt x="0" y="0"/>
                </a:moveTo>
                <a:lnTo>
                  <a:pt x="5581047" y="0"/>
                </a:lnTo>
                <a:lnTo>
                  <a:pt x="5581047" y="8674697"/>
                </a:lnTo>
                <a:lnTo>
                  <a:pt x="0" y="86746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495" t="-1243" r="-9432" b="-1243"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3" name="Group 3"/>
          <p:cNvGrpSpPr/>
          <p:nvPr/>
        </p:nvGrpSpPr>
        <p:grpSpPr>
          <a:xfrm>
            <a:off x="4150612" y="9305832"/>
            <a:ext cx="1480107" cy="856553"/>
            <a:chOff x="0" y="0"/>
            <a:chExt cx="389822" cy="22559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89822" cy="225594"/>
            </a:xfrm>
            <a:custGeom>
              <a:avLst/>
              <a:gdLst/>
              <a:ahLst/>
              <a:cxnLst/>
              <a:rect l="l" t="t" r="r" b="b"/>
              <a:pathLst>
                <a:path w="389822" h="225594">
                  <a:moveTo>
                    <a:pt x="112797" y="0"/>
                  </a:moveTo>
                  <a:lnTo>
                    <a:pt x="277025" y="0"/>
                  </a:lnTo>
                  <a:cubicBezTo>
                    <a:pt x="306941" y="0"/>
                    <a:pt x="335631" y="11884"/>
                    <a:pt x="356785" y="33038"/>
                  </a:cubicBezTo>
                  <a:cubicBezTo>
                    <a:pt x="377938" y="54191"/>
                    <a:pt x="389822" y="82881"/>
                    <a:pt x="389822" y="112797"/>
                  </a:cubicBezTo>
                  <a:lnTo>
                    <a:pt x="389822" y="112797"/>
                  </a:lnTo>
                  <a:cubicBezTo>
                    <a:pt x="389822" y="175093"/>
                    <a:pt x="339321" y="225594"/>
                    <a:pt x="277025" y="225594"/>
                  </a:cubicBezTo>
                  <a:lnTo>
                    <a:pt x="112797" y="225594"/>
                  </a:lnTo>
                  <a:cubicBezTo>
                    <a:pt x="50501" y="225594"/>
                    <a:pt x="0" y="175093"/>
                    <a:pt x="0" y="112797"/>
                  </a:cubicBezTo>
                  <a:lnTo>
                    <a:pt x="0" y="112797"/>
                  </a:lnTo>
                  <a:cubicBezTo>
                    <a:pt x="0" y="50501"/>
                    <a:pt x="50501" y="0"/>
                    <a:pt x="112797" y="0"/>
                  </a:cubicBezTo>
                  <a:close/>
                </a:path>
              </a:pathLst>
            </a:custGeom>
            <a:solidFill>
              <a:srgbClr val="FEFEFE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9050"/>
              <a:ext cx="389822" cy="2065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2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4324753" y="8387434"/>
            <a:ext cx="1200834" cy="870866"/>
            <a:chOff x="0" y="0"/>
            <a:chExt cx="1601111" cy="1161154"/>
          </a:xfrm>
        </p:grpSpPr>
        <p:grpSp>
          <p:nvGrpSpPr>
            <p:cNvPr id="7" name="Group 7"/>
            <p:cNvGrpSpPr/>
            <p:nvPr/>
          </p:nvGrpSpPr>
          <p:grpSpPr>
            <a:xfrm rot="-10800000">
              <a:off x="0" y="0"/>
              <a:ext cx="1601111" cy="1161154"/>
              <a:chOff x="0" y="0"/>
              <a:chExt cx="635000" cy="460513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635000" cy="460513"/>
              </a:xfrm>
              <a:custGeom>
                <a:avLst/>
                <a:gdLst/>
                <a:ahLst/>
                <a:cxnLst/>
                <a:rect l="l" t="t" r="r" b="b"/>
                <a:pathLst>
                  <a:path w="635000" h="460513">
                    <a:moveTo>
                      <a:pt x="635000" y="0"/>
                    </a:moveTo>
                    <a:lnTo>
                      <a:pt x="635000" y="346213"/>
                    </a:lnTo>
                    <a:lnTo>
                      <a:pt x="317500" y="460513"/>
                    </a:lnTo>
                    <a:lnTo>
                      <a:pt x="0" y="346213"/>
                    </a:lnTo>
                    <a:lnTo>
                      <a:pt x="0" y="0"/>
                    </a:lnTo>
                    <a:lnTo>
                      <a:pt x="635000" y="0"/>
                    </a:lnTo>
                    <a:close/>
                  </a:path>
                </a:pathLst>
              </a:custGeom>
              <a:solidFill>
                <a:srgbClr val="737373">
                  <a:alpha val="71765"/>
                </a:srgbClr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9" name="TextBox 9"/>
              <p:cNvSpPr txBox="1"/>
              <p:nvPr/>
            </p:nvSpPr>
            <p:spPr>
              <a:xfrm>
                <a:off x="0" y="19050"/>
                <a:ext cx="635000" cy="32716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22"/>
                  </a:lnSpc>
                </a:pPr>
                <a:endParaRPr/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>
              <a:off x="316030" y="113563"/>
              <a:ext cx="969050" cy="934028"/>
              <a:chOff x="0" y="0"/>
              <a:chExt cx="914597" cy="881542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914597" cy="881542"/>
              </a:xfrm>
              <a:custGeom>
                <a:avLst/>
                <a:gdLst/>
                <a:ahLst/>
                <a:cxnLst/>
                <a:rect l="l" t="t" r="r" b="b"/>
                <a:pathLst>
                  <a:path w="914597" h="881542">
                    <a:moveTo>
                      <a:pt x="457298" y="0"/>
                    </a:moveTo>
                    <a:cubicBezTo>
                      <a:pt x="204739" y="0"/>
                      <a:pt x="0" y="197340"/>
                      <a:pt x="0" y="440771"/>
                    </a:cubicBezTo>
                    <a:cubicBezTo>
                      <a:pt x="0" y="684202"/>
                      <a:pt x="204739" y="881542"/>
                      <a:pt x="457298" y="881542"/>
                    </a:cubicBezTo>
                    <a:cubicBezTo>
                      <a:pt x="709857" y="881542"/>
                      <a:pt x="914597" y="684202"/>
                      <a:pt x="914597" y="440771"/>
                    </a:cubicBezTo>
                    <a:cubicBezTo>
                      <a:pt x="914597" y="197340"/>
                      <a:pt x="709857" y="0"/>
                      <a:pt x="457298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sq">
                <a:solidFill>
                  <a:srgbClr val="00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12" name="TextBox 12"/>
              <p:cNvSpPr txBox="1"/>
              <p:nvPr/>
            </p:nvSpPr>
            <p:spPr>
              <a:xfrm>
                <a:off x="85743" y="101695"/>
                <a:ext cx="743110" cy="69720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22"/>
                  </a:lnSpc>
                </a:pPr>
                <a:endParaRPr/>
              </a:p>
            </p:txBody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450019" y="204286"/>
              <a:ext cx="809229" cy="752583"/>
            </a:xfrm>
            <a:prstGeom prst="rect">
              <a:avLst/>
            </a:prstGeom>
          </p:spPr>
        </p:pic>
      </p:grpSp>
      <p:sp>
        <p:nvSpPr>
          <p:cNvPr id="14" name="Freeform 14"/>
          <p:cNvSpPr/>
          <p:nvPr/>
        </p:nvSpPr>
        <p:spPr>
          <a:xfrm>
            <a:off x="2084516" y="-46917"/>
            <a:ext cx="5581047" cy="10287000"/>
          </a:xfrm>
          <a:custGeom>
            <a:avLst/>
            <a:gdLst/>
            <a:ahLst/>
            <a:cxnLst/>
            <a:rect l="l" t="t" r="r" b="b"/>
            <a:pathLst>
              <a:path w="5581047" h="10287000">
                <a:moveTo>
                  <a:pt x="0" y="0"/>
                </a:moveTo>
                <a:lnTo>
                  <a:pt x="5581047" y="0"/>
                </a:lnTo>
                <a:lnTo>
                  <a:pt x="5581047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15" name="Freeform 15">
            <a:hlinkClick r:id="rId6" action="ppaction://hlinksldjump"/>
          </p:cNvPr>
          <p:cNvSpPr/>
          <p:nvPr/>
        </p:nvSpPr>
        <p:spPr>
          <a:xfrm>
            <a:off x="2762330" y="8496789"/>
            <a:ext cx="676339" cy="676339"/>
          </a:xfrm>
          <a:custGeom>
            <a:avLst/>
            <a:gdLst/>
            <a:ahLst/>
            <a:cxnLst/>
            <a:rect l="l" t="t" r="r" b="b"/>
            <a:pathLst>
              <a:path w="676339" h="676339">
                <a:moveTo>
                  <a:pt x="0" y="0"/>
                </a:moveTo>
                <a:lnTo>
                  <a:pt x="676339" y="0"/>
                </a:lnTo>
                <a:lnTo>
                  <a:pt x="676339" y="676339"/>
                </a:lnTo>
                <a:lnTo>
                  <a:pt x="0" y="67633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16" name="Freeform 16"/>
          <p:cNvSpPr/>
          <p:nvPr/>
        </p:nvSpPr>
        <p:spPr>
          <a:xfrm>
            <a:off x="6296510" y="8593676"/>
            <a:ext cx="374438" cy="417730"/>
          </a:xfrm>
          <a:custGeom>
            <a:avLst/>
            <a:gdLst/>
            <a:ahLst/>
            <a:cxnLst/>
            <a:rect l="l" t="t" r="r" b="b"/>
            <a:pathLst>
              <a:path w="374438" h="417730">
                <a:moveTo>
                  <a:pt x="0" y="0"/>
                </a:moveTo>
                <a:lnTo>
                  <a:pt x="374438" y="0"/>
                </a:lnTo>
                <a:lnTo>
                  <a:pt x="374438" y="417730"/>
                </a:lnTo>
                <a:lnTo>
                  <a:pt x="0" y="41773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17" name="Group 17"/>
          <p:cNvGrpSpPr/>
          <p:nvPr/>
        </p:nvGrpSpPr>
        <p:grpSpPr>
          <a:xfrm>
            <a:off x="6120335" y="8472607"/>
            <a:ext cx="726788" cy="700521"/>
            <a:chOff x="0" y="0"/>
            <a:chExt cx="914597" cy="881542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914597" cy="881542"/>
            </a:xfrm>
            <a:custGeom>
              <a:avLst/>
              <a:gdLst/>
              <a:ahLst/>
              <a:cxnLst/>
              <a:rect l="l" t="t" r="r" b="b"/>
              <a:pathLst>
                <a:path w="914597" h="881542">
                  <a:moveTo>
                    <a:pt x="457298" y="0"/>
                  </a:moveTo>
                  <a:cubicBezTo>
                    <a:pt x="204739" y="0"/>
                    <a:pt x="0" y="197340"/>
                    <a:pt x="0" y="440771"/>
                  </a:cubicBezTo>
                  <a:cubicBezTo>
                    <a:pt x="0" y="684202"/>
                    <a:pt x="204739" y="881542"/>
                    <a:pt x="457298" y="881542"/>
                  </a:cubicBezTo>
                  <a:cubicBezTo>
                    <a:pt x="709857" y="881542"/>
                    <a:pt x="914597" y="684202"/>
                    <a:pt x="914597" y="440771"/>
                  </a:cubicBezTo>
                  <a:cubicBezTo>
                    <a:pt x="914597" y="197340"/>
                    <a:pt x="709857" y="0"/>
                    <a:pt x="45729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s-CO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85743" y="101695"/>
              <a:ext cx="743110" cy="6972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2"/>
                </a:lnSpc>
              </a:pPr>
              <a:endParaRPr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2066210" y="1214324"/>
            <a:ext cx="5527866" cy="620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64"/>
              </a:lnSpc>
            </a:pPr>
            <a:r>
              <a:rPr lang="en-US" sz="3688">
                <a:solidFill>
                  <a:srgbClr val="000000"/>
                </a:solidFill>
                <a:latin typeface="Smooch"/>
                <a:ea typeface="Smooch"/>
                <a:cs typeface="Smooch"/>
                <a:sym typeface="Smooch"/>
              </a:rPr>
              <a:t>SIGMA</a:t>
            </a:r>
          </a:p>
        </p:txBody>
      </p:sp>
      <p:sp>
        <p:nvSpPr>
          <p:cNvPr id="21" name="Freeform 21"/>
          <p:cNvSpPr/>
          <p:nvPr/>
        </p:nvSpPr>
        <p:spPr>
          <a:xfrm>
            <a:off x="1592682" y="1557999"/>
            <a:ext cx="6474922" cy="374316"/>
          </a:xfrm>
          <a:custGeom>
            <a:avLst/>
            <a:gdLst/>
            <a:ahLst/>
            <a:cxnLst/>
            <a:rect l="l" t="t" r="r" b="b"/>
            <a:pathLst>
              <a:path w="6474922" h="374316">
                <a:moveTo>
                  <a:pt x="0" y="0"/>
                </a:moveTo>
                <a:lnTo>
                  <a:pt x="6474922" y="0"/>
                </a:lnTo>
                <a:lnTo>
                  <a:pt x="6474922" y="374316"/>
                </a:lnTo>
                <a:lnTo>
                  <a:pt x="0" y="37431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t="-1396841" b="-232958"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22" name="TextBox 22"/>
          <p:cNvSpPr txBox="1"/>
          <p:nvPr/>
        </p:nvSpPr>
        <p:spPr>
          <a:xfrm>
            <a:off x="2760008" y="524944"/>
            <a:ext cx="4330323" cy="7560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02"/>
              </a:lnSpc>
              <a:spcBef>
                <a:spcPct val="0"/>
              </a:spcBef>
            </a:pPr>
            <a:r>
              <a:rPr lang="en-US" sz="4359" b="1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Reminiscencias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2972500" y="2965877"/>
            <a:ext cx="3905338" cy="3360925"/>
            <a:chOff x="0" y="0"/>
            <a:chExt cx="5207117" cy="4481233"/>
          </a:xfrm>
        </p:grpSpPr>
        <p:sp>
          <p:nvSpPr>
            <p:cNvPr id="24" name="AutoShape 24"/>
            <p:cNvSpPr/>
            <p:nvPr/>
          </p:nvSpPr>
          <p:spPr>
            <a:xfrm>
              <a:off x="1303117" y="3183"/>
              <a:ext cx="2592556" cy="4474867"/>
            </a:xfrm>
            <a:prstGeom prst="line">
              <a:avLst/>
            </a:prstGeom>
            <a:ln w="127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s-CO"/>
            </a:p>
          </p:txBody>
        </p:sp>
        <p:sp>
          <p:nvSpPr>
            <p:cNvPr id="25" name="AutoShape 25"/>
            <p:cNvSpPr/>
            <p:nvPr/>
          </p:nvSpPr>
          <p:spPr>
            <a:xfrm flipH="1">
              <a:off x="1303117" y="3183"/>
              <a:ext cx="2592556" cy="4474867"/>
            </a:xfrm>
            <a:prstGeom prst="line">
              <a:avLst/>
            </a:prstGeom>
            <a:ln w="127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s-CO"/>
            </a:p>
          </p:txBody>
        </p:sp>
        <p:sp>
          <p:nvSpPr>
            <p:cNvPr id="26" name="AutoShape 26"/>
            <p:cNvSpPr/>
            <p:nvPr/>
          </p:nvSpPr>
          <p:spPr>
            <a:xfrm>
              <a:off x="0" y="2240617"/>
              <a:ext cx="5207117" cy="0"/>
            </a:xfrm>
            <a:prstGeom prst="line">
              <a:avLst/>
            </a:prstGeom>
            <a:ln w="127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s-CO"/>
            </a:p>
          </p:txBody>
        </p:sp>
        <p:grpSp>
          <p:nvGrpSpPr>
            <p:cNvPr id="27" name="Group 27"/>
            <p:cNvGrpSpPr/>
            <p:nvPr/>
          </p:nvGrpSpPr>
          <p:grpSpPr>
            <a:xfrm rot="5400000">
              <a:off x="366125" y="-362942"/>
              <a:ext cx="4474867" cy="5207117"/>
              <a:chOff x="0" y="0"/>
              <a:chExt cx="698500" cy="812800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6985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98500" h="812800">
                    <a:moveTo>
                      <a:pt x="349250" y="0"/>
                    </a:moveTo>
                    <a:lnTo>
                      <a:pt x="698500" y="203200"/>
                    </a:lnTo>
                    <a:lnTo>
                      <a:pt x="698500" y="609600"/>
                    </a:lnTo>
                    <a:lnTo>
                      <a:pt x="349250" y="812800"/>
                    </a:lnTo>
                    <a:lnTo>
                      <a:pt x="0" y="609600"/>
                    </a:lnTo>
                    <a:lnTo>
                      <a:pt x="0" y="203200"/>
                    </a:lnTo>
                    <a:lnTo>
                      <a:pt x="349250" y="0"/>
                    </a:lnTo>
                    <a:close/>
                  </a:path>
                </a:pathLst>
              </a:custGeom>
              <a:solidFill>
                <a:srgbClr val="737373">
                  <a:alpha val="47843"/>
                </a:srgbClr>
              </a:solidFill>
              <a:ln w="9525" cap="sq">
                <a:solidFill>
                  <a:srgbClr val="000000">
                    <a:alpha val="47843"/>
                  </a:srgbClr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29" name="TextBox 29"/>
              <p:cNvSpPr txBox="1"/>
              <p:nvPr/>
            </p:nvSpPr>
            <p:spPr>
              <a:xfrm>
                <a:off x="0" y="158750"/>
                <a:ext cx="698500" cy="5143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22"/>
                  </a:lnSpc>
                </a:pPr>
                <a:endParaRPr/>
              </a:p>
            </p:txBody>
          </p:sp>
        </p:grpSp>
        <p:grpSp>
          <p:nvGrpSpPr>
            <p:cNvPr id="30" name="Group 30"/>
            <p:cNvGrpSpPr/>
            <p:nvPr/>
          </p:nvGrpSpPr>
          <p:grpSpPr>
            <a:xfrm rot="5400000">
              <a:off x="854463" y="257923"/>
              <a:ext cx="3498191" cy="4070623"/>
              <a:chOff x="0" y="0"/>
              <a:chExt cx="698500" cy="8128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6985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98500" h="812800">
                    <a:moveTo>
                      <a:pt x="349250" y="0"/>
                    </a:moveTo>
                    <a:lnTo>
                      <a:pt x="698500" y="203200"/>
                    </a:lnTo>
                    <a:lnTo>
                      <a:pt x="698500" y="609600"/>
                    </a:lnTo>
                    <a:lnTo>
                      <a:pt x="349250" y="812800"/>
                    </a:lnTo>
                    <a:lnTo>
                      <a:pt x="0" y="609600"/>
                    </a:lnTo>
                    <a:lnTo>
                      <a:pt x="0" y="203200"/>
                    </a:lnTo>
                    <a:lnTo>
                      <a:pt x="349250" y="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000000">
                    <a:alpha val="47843"/>
                  </a:srgbClr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32" name="TextBox 32"/>
              <p:cNvSpPr txBox="1"/>
              <p:nvPr/>
            </p:nvSpPr>
            <p:spPr>
              <a:xfrm>
                <a:off x="0" y="158750"/>
                <a:ext cx="698500" cy="5143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22"/>
                  </a:lnSpc>
                </a:pPr>
                <a:endParaRPr/>
              </a:p>
            </p:txBody>
          </p:sp>
        </p:grpSp>
        <p:grpSp>
          <p:nvGrpSpPr>
            <p:cNvPr id="33" name="Group 33"/>
            <p:cNvGrpSpPr/>
            <p:nvPr/>
          </p:nvGrpSpPr>
          <p:grpSpPr>
            <a:xfrm rot="5400000">
              <a:off x="1181825" y="638853"/>
              <a:ext cx="2843467" cy="3308762"/>
              <a:chOff x="0" y="0"/>
              <a:chExt cx="698500" cy="812800"/>
            </a:xfrm>
          </p:grpSpPr>
          <p:sp>
            <p:nvSpPr>
              <p:cNvPr id="34" name="Freeform 34"/>
              <p:cNvSpPr/>
              <p:nvPr/>
            </p:nvSpPr>
            <p:spPr>
              <a:xfrm>
                <a:off x="0" y="0"/>
                <a:ext cx="6985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98500" h="812800">
                    <a:moveTo>
                      <a:pt x="349250" y="0"/>
                    </a:moveTo>
                    <a:lnTo>
                      <a:pt x="698500" y="203200"/>
                    </a:lnTo>
                    <a:lnTo>
                      <a:pt x="698500" y="609600"/>
                    </a:lnTo>
                    <a:lnTo>
                      <a:pt x="349250" y="812800"/>
                    </a:lnTo>
                    <a:lnTo>
                      <a:pt x="0" y="609600"/>
                    </a:lnTo>
                    <a:lnTo>
                      <a:pt x="0" y="203200"/>
                    </a:lnTo>
                    <a:lnTo>
                      <a:pt x="349250" y="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000000">
                    <a:alpha val="47843"/>
                  </a:srgbClr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35" name="TextBox 35"/>
              <p:cNvSpPr txBox="1"/>
              <p:nvPr/>
            </p:nvSpPr>
            <p:spPr>
              <a:xfrm>
                <a:off x="0" y="158750"/>
                <a:ext cx="698500" cy="5143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22"/>
                  </a:lnSpc>
                </a:pPr>
                <a:endParaRPr/>
              </a:p>
            </p:txBody>
          </p:sp>
        </p:grpSp>
        <p:grpSp>
          <p:nvGrpSpPr>
            <p:cNvPr id="36" name="Group 36"/>
            <p:cNvGrpSpPr/>
            <p:nvPr/>
          </p:nvGrpSpPr>
          <p:grpSpPr>
            <a:xfrm rot="5400000">
              <a:off x="1471844" y="923713"/>
              <a:ext cx="2263429" cy="2633808"/>
              <a:chOff x="0" y="0"/>
              <a:chExt cx="698500" cy="812800"/>
            </a:xfrm>
          </p:grpSpPr>
          <p:sp>
            <p:nvSpPr>
              <p:cNvPr id="37" name="Freeform 37"/>
              <p:cNvSpPr/>
              <p:nvPr/>
            </p:nvSpPr>
            <p:spPr>
              <a:xfrm>
                <a:off x="0" y="0"/>
                <a:ext cx="6985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98500" h="812800">
                    <a:moveTo>
                      <a:pt x="349250" y="0"/>
                    </a:moveTo>
                    <a:lnTo>
                      <a:pt x="698500" y="203200"/>
                    </a:lnTo>
                    <a:lnTo>
                      <a:pt x="698500" y="609600"/>
                    </a:lnTo>
                    <a:lnTo>
                      <a:pt x="349250" y="812800"/>
                    </a:lnTo>
                    <a:lnTo>
                      <a:pt x="0" y="609600"/>
                    </a:lnTo>
                    <a:lnTo>
                      <a:pt x="0" y="203200"/>
                    </a:lnTo>
                    <a:lnTo>
                      <a:pt x="349250" y="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000000">
                    <a:alpha val="47843"/>
                  </a:srgbClr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38" name="TextBox 38"/>
              <p:cNvSpPr txBox="1"/>
              <p:nvPr/>
            </p:nvSpPr>
            <p:spPr>
              <a:xfrm>
                <a:off x="0" y="158750"/>
                <a:ext cx="698500" cy="5143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22"/>
                  </a:lnSpc>
                </a:pPr>
                <a:endParaRPr/>
              </a:p>
            </p:txBody>
          </p:sp>
        </p:grpSp>
        <p:grpSp>
          <p:nvGrpSpPr>
            <p:cNvPr id="39" name="Group 39"/>
            <p:cNvGrpSpPr/>
            <p:nvPr/>
          </p:nvGrpSpPr>
          <p:grpSpPr>
            <a:xfrm rot="5400000">
              <a:off x="528234" y="-127399"/>
              <a:ext cx="4070027" cy="4736031"/>
              <a:chOff x="0" y="0"/>
              <a:chExt cx="698500" cy="812800"/>
            </a:xfrm>
          </p:grpSpPr>
          <p:sp>
            <p:nvSpPr>
              <p:cNvPr id="40" name="Freeform 40"/>
              <p:cNvSpPr/>
              <p:nvPr/>
            </p:nvSpPr>
            <p:spPr>
              <a:xfrm>
                <a:off x="0" y="0"/>
                <a:ext cx="6985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98500" h="812800">
                    <a:moveTo>
                      <a:pt x="349250" y="0"/>
                    </a:moveTo>
                    <a:lnTo>
                      <a:pt x="698500" y="203200"/>
                    </a:lnTo>
                    <a:lnTo>
                      <a:pt x="698500" y="609600"/>
                    </a:lnTo>
                    <a:lnTo>
                      <a:pt x="349250" y="812800"/>
                    </a:lnTo>
                    <a:lnTo>
                      <a:pt x="0" y="609600"/>
                    </a:lnTo>
                    <a:lnTo>
                      <a:pt x="0" y="203200"/>
                    </a:lnTo>
                    <a:lnTo>
                      <a:pt x="349250" y="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000000">
                    <a:alpha val="47843"/>
                  </a:srgbClr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41" name="TextBox 41"/>
              <p:cNvSpPr txBox="1"/>
              <p:nvPr/>
            </p:nvSpPr>
            <p:spPr>
              <a:xfrm>
                <a:off x="0" y="158750"/>
                <a:ext cx="698500" cy="5143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22"/>
                  </a:lnSpc>
                </a:pPr>
                <a:endParaRPr/>
              </a:p>
            </p:txBody>
          </p:sp>
        </p:grpSp>
        <p:grpSp>
          <p:nvGrpSpPr>
            <p:cNvPr id="42" name="Group 42"/>
            <p:cNvGrpSpPr/>
            <p:nvPr/>
          </p:nvGrpSpPr>
          <p:grpSpPr>
            <a:xfrm rot="5400000">
              <a:off x="1753442" y="1251390"/>
              <a:ext cx="1700233" cy="1978452"/>
              <a:chOff x="0" y="0"/>
              <a:chExt cx="698500" cy="812800"/>
            </a:xfrm>
          </p:grpSpPr>
          <p:sp>
            <p:nvSpPr>
              <p:cNvPr id="43" name="Freeform 43"/>
              <p:cNvSpPr/>
              <p:nvPr/>
            </p:nvSpPr>
            <p:spPr>
              <a:xfrm>
                <a:off x="0" y="0"/>
                <a:ext cx="6985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98500" h="812800">
                    <a:moveTo>
                      <a:pt x="349250" y="0"/>
                    </a:moveTo>
                    <a:lnTo>
                      <a:pt x="698500" y="203200"/>
                    </a:lnTo>
                    <a:lnTo>
                      <a:pt x="698500" y="609600"/>
                    </a:lnTo>
                    <a:lnTo>
                      <a:pt x="349250" y="812800"/>
                    </a:lnTo>
                    <a:lnTo>
                      <a:pt x="0" y="609600"/>
                    </a:lnTo>
                    <a:lnTo>
                      <a:pt x="0" y="203200"/>
                    </a:lnTo>
                    <a:lnTo>
                      <a:pt x="349250" y="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000000">
                    <a:alpha val="47843"/>
                  </a:srgbClr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44" name="TextBox 44"/>
              <p:cNvSpPr txBox="1"/>
              <p:nvPr/>
            </p:nvSpPr>
            <p:spPr>
              <a:xfrm>
                <a:off x="0" y="158750"/>
                <a:ext cx="698500" cy="5143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22"/>
                  </a:lnSpc>
                </a:pPr>
                <a:endParaRPr/>
              </a:p>
            </p:txBody>
          </p:sp>
        </p:grpSp>
      </p:grpSp>
      <p:grpSp>
        <p:nvGrpSpPr>
          <p:cNvPr id="45" name="Group 45"/>
          <p:cNvGrpSpPr/>
          <p:nvPr/>
        </p:nvGrpSpPr>
        <p:grpSpPr>
          <a:xfrm>
            <a:off x="4174718" y="7839556"/>
            <a:ext cx="316361" cy="316361"/>
            <a:chOff x="0" y="0"/>
            <a:chExt cx="406400" cy="406400"/>
          </a:xfrm>
        </p:grpSpPr>
        <p:sp>
          <p:nvSpPr>
            <p:cNvPr id="46" name="Freeform 46">
              <a:hlinkClick r:id="rId12" action="ppaction://hlinksldjump"/>
            </p:cNvPr>
            <p:cNvSpPr/>
            <p:nvPr/>
          </p:nvSpPr>
          <p:spPr>
            <a:xfrm>
              <a:off x="0" y="0"/>
              <a:ext cx="406400" cy="406400"/>
            </a:xfrm>
            <a:custGeom>
              <a:avLst/>
              <a:gdLst/>
              <a:ahLst/>
              <a:cxnLst/>
              <a:rect l="l" t="t" r="r" b="b"/>
              <a:pathLst>
                <a:path w="406400" h="406400">
                  <a:moveTo>
                    <a:pt x="203200" y="0"/>
                  </a:moveTo>
                  <a:cubicBezTo>
                    <a:pt x="315424" y="0"/>
                    <a:pt x="406400" y="90976"/>
                    <a:pt x="406400" y="203200"/>
                  </a:cubicBezTo>
                  <a:cubicBezTo>
                    <a:pt x="406400" y="315424"/>
                    <a:pt x="315424" y="406400"/>
                    <a:pt x="2032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737373"/>
            </a:solidFill>
          </p:spPr>
          <p:txBody>
            <a:bodyPr/>
            <a:lstStyle/>
            <a:p>
              <a:endParaRPr lang="es-CO" dirty="0"/>
            </a:p>
          </p:txBody>
        </p:sp>
        <p:sp>
          <p:nvSpPr>
            <p:cNvPr id="47" name="TextBox 47"/>
            <p:cNvSpPr txBox="1"/>
            <p:nvPr/>
          </p:nvSpPr>
          <p:spPr>
            <a:xfrm>
              <a:off x="0" y="19050"/>
              <a:ext cx="406400" cy="387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2"/>
                </a:lnSpc>
              </a:pPr>
              <a:endParaRPr/>
            </a:p>
          </p:txBody>
        </p:sp>
      </p:grpSp>
      <p:grpSp>
        <p:nvGrpSpPr>
          <p:cNvPr id="48" name="Group 48"/>
          <p:cNvGrpSpPr/>
          <p:nvPr/>
        </p:nvGrpSpPr>
        <p:grpSpPr>
          <a:xfrm>
            <a:off x="5367406" y="7816900"/>
            <a:ext cx="316361" cy="316361"/>
            <a:chOff x="0" y="0"/>
            <a:chExt cx="406400" cy="406400"/>
          </a:xfrm>
        </p:grpSpPr>
        <p:sp>
          <p:nvSpPr>
            <p:cNvPr id="49" name="Freeform 49">
              <a:hlinkClick r:id="rId13" action="ppaction://hlinksldjump"/>
            </p:cNvPr>
            <p:cNvSpPr/>
            <p:nvPr/>
          </p:nvSpPr>
          <p:spPr>
            <a:xfrm>
              <a:off x="0" y="0"/>
              <a:ext cx="406400" cy="406400"/>
            </a:xfrm>
            <a:custGeom>
              <a:avLst/>
              <a:gdLst/>
              <a:ahLst/>
              <a:cxnLst/>
              <a:rect l="l" t="t" r="r" b="b"/>
              <a:pathLst>
                <a:path w="406400" h="406400">
                  <a:moveTo>
                    <a:pt x="203200" y="0"/>
                  </a:moveTo>
                  <a:cubicBezTo>
                    <a:pt x="315424" y="0"/>
                    <a:pt x="406400" y="90976"/>
                    <a:pt x="406400" y="203200"/>
                  </a:cubicBezTo>
                  <a:cubicBezTo>
                    <a:pt x="406400" y="315424"/>
                    <a:pt x="315424" y="406400"/>
                    <a:pt x="2032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737373"/>
            </a:solidFill>
          </p:spPr>
          <p:txBody>
            <a:bodyPr/>
            <a:lstStyle/>
            <a:p>
              <a:endParaRPr lang="es-CO" dirty="0"/>
            </a:p>
          </p:txBody>
        </p:sp>
        <p:sp>
          <p:nvSpPr>
            <p:cNvPr id="50" name="TextBox 50"/>
            <p:cNvSpPr txBox="1"/>
            <p:nvPr/>
          </p:nvSpPr>
          <p:spPr>
            <a:xfrm>
              <a:off x="0" y="19050"/>
              <a:ext cx="406400" cy="387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2"/>
                </a:lnSpc>
              </a:pPr>
              <a:endParaRPr/>
            </a:p>
          </p:txBody>
        </p:sp>
      </p:grpSp>
      <p:sp>
        <p:nvSpPr>
          <p:cNvPr id="51" name="TextBox 51"/>
          <p:cNvSpPr txBox="1"/>
          <p:nvPr/>
        </p:nvSpPr>
        <p:spPr>
          <a:xfrm>
            <a:off x="2373692" y="6807284"/>
            <a:ext cx="1345160" cy="285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80"/>
              </a:lnSpc>
              <a:spcBef>
                <a:spcPct val="0"/>
              </a:spcBef>
            </a:pPr>
            <a:r>
              <a:rPr lang="en-US" sz="2000" b="1" spc="80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ESTAMINA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2373692" y="7155917"/>
            <a:ext cx="1225419" cy="285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80"/>
              </a:lnSpc>
              <a:spcBef>
                <a:spcPct val="0"/>
              </a:spcBef>
            </a:pPr>
            <a:r>
              <a:rPr lang="en-US" sz="2000" b="1" spc="80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BALANCE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4689407" y="7507707"/>
            <a:ext cx="1683757" cy="285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79"/>
              </a:lnSpc>
              <a:spcBef>
                <a:spcPct val="0"/>
              </a:spcBef>
            </a:pPr>
            <a:r>
              <a:rPr lang="en-US" sz="1999" b="1" spc="79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RESISTENCIA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2373692" y="7507707"/>
            <a:ext cx="1151709" cy="285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80"/>
              </a:lnSpc>
              <a:spcBef>
                <a:spcPct val="0"/>
              </a:spcBef>
            </a:pPr>
            <a:r>
              <a:rPr lang="en-US" sz="2000" b="1" spc="80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CARISMA</a:t>
            </a:r>
          </a:p>
        </p:txBody>
      </p:sp>
      <p:sp>
        <p:nvSpPr>
          <p:cNvPr id="55" name="TextBox 55"/>
          <p:cNvSpPr txBox="1"/>
          <p:nvPr/>
        </p:nvSpPr>
        <p:spPr>
          <a:xfrm>
            <a:off x="4689406" y="7155917"/>
            <a:ext cx="1762245" cy="2885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180"/>
              </a:lnSpc>
              <a:spcBef>
                <a:spcPct val="0"/>
              </a:spcBef>
            </a:pPr>
            <a:r>
              <a:rPr lang="en-US" sz="2000" b="1" spc="80" dirty="0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F. </a:t>
            </a:r>
            <a:r>
              <a:rPr lang="en-US" sz="2000" b="1" spc="80" dirty="0" err="1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VOLUNTAD</a:t>
            </a:r>
            <a:endParaRPr lang="en-US" sz="2000" b="1" spc="80" dirty="0">
              <a:solidFill>
                <a:srgbClr val="000000"/>
              </a:solidFill>
              <a:latin typeface="Monotype Corsiva Bold"/>
              <a:ea typeface="Monotype Corsiva Bold"/>
              <a:cs typeface="Monotype Corsiva Bold"/>
              <a:sym typeface="Monotype Corsiva Bold"/>
            </a:endParaRPr>
          </a:p>
        </p:txBody>
      </p:sp>
      <p:sp>
        <p:nvSpPr>
          <p:cNvPr id="56" name="TextBox 56"/>
          <p:cNvSpPr txBox="1"/>
          <p:nvPr/>
        </p:nvSpPr>
        <p:spPr>
          <a:xfrm>
            <a:off x="4689407" y="6805706"/>
            <a:ext cx="1981540" cy="285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80"/>
              </a:lnSpc>
              <a:spcBef>
                <a:spcPct val="0"/>
              </a:spcBef>
            </a:pPr>
            <a:r>
              <a:rPr lang="en-US" sz="2000" b="1" spc="80" dirty="0" err="1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CONOCIMIENTO</a:t>
            </a:r>
            <a:endParaRPr lang="en-US" sz="2000" b="1" spc="80" dirty="0">
              <a:solidFill>
                <a:srgbClr val="000000"/>
              </a:solidFill>
              <a:latin typeface="Monotype Corsiva Bold"/>
              <a:ea typeface="Monotype Corsiva Bold"/>
              <a:cs typeface="Monotype Corsiva Bold"/>
              <a:sym typeface="Monotype Corsiva Bold"/>
            </a:endParaRPr>
          </a:p>
        </p:txBody>
      </p:sp>
      <p:grpSp>
        <p:nvGrpSpPr>
          <p:cNvPr id="57" name="Group 57"/>
          <p:cNvGrpSpPr/>
          <p:nvPr/>
        </p:nvGrpSpPr>
        <p:grpSpPr>
          <a:xfrm>
            <a:off x="3599111" y="3103289"/>
            <a:ext cx="2652117" cy="3086100"/>
            <a:chOff x="0" y="0"/>
            <a:chExt cx="698500" cy="812800"/>
          </a:xfrm>
        </p:grpSpPr>
        <p:sp>
          <p:nvSpPr>
            <p:cNvPr id="58" name="Freeform 58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7ED957">
                <a:alpha val="49804"/>
              </a:srgbClr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59" name="TextBox 59"/>
            <p:cNvSpPr txBox="1"/>
            <p:nvPr/>
          </p:nvSpPr>
          <p:spPr>
            <a:xfrm>
              <a:off x="0" y="158750"/>
              <a:ext cx="698500" cy="514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2"/>
                </a:lnSpc>
              </a:pPr>
              <a:endParaRPr/>
            </a:p>
          </p:txBody>
        </p:sp>
      </p:grpSp>
      <p:sp>
        <p:nvSpPr>
          <p:cNvPr id="60" name="TextBox 60"/>
          <p:cNvSpPr txBox="1"/>
          <p:nvPr/>
        </p:nvSpPr>
        <p:spPr>
          <a:xfrm>
            <a:off x="3955245" y="2601483"/>
            <a:ext cx="1939849" cy="3643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6"/>
              </a:lnSpc>
              <a:spcBef>
                <a:spcPct val="0"/>
              </a:spcBef>
            </a:pPr>
            <a:r>
              <a:rPr lang="en-US" sz="2565" b="1" spc="102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E</a:t>
            </a:r>
          </a:p>
        </p:txBody>
      </p:sp>
      <p:sp>
        <p:nvSpPr>
          <p:cNvPr id="61" name="TextBox 61"/>
          <p:cNvSpPr txBox="1"/>
          <p:nvPr/>
        </p:nvSpPr>
        <p:spPr>
          <a:xfrm>
            <a:off x="5513804" y="3407463"/>
            <a:ext cx="1939849" cy="3643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6"/>
              </a:lnSpc>
              <a:spcBef>
                <a:spcPct val="0"/>
              </a:spcBef>
            </a:pPr>
            <a:r>
              <a:rPr lang="en-US" sz="2565" b="1" spc="102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B</a:t>
            </a:r>
          </a:p>
        </p:txBody>
      </p:sp>
      <p:sp>
        <p:nvSpPr>
          <p:cNvPr id="62" name="TextBox 62"/>
          <p:cNvSpPr txBox="1"/>
          <p:nvPr/>
        </p:nvSpPr>
        <p:spPr>
          <a:xfrm>
            <a:off x="5587412" y="5438928"/>
            <a:ext cx="1939849" cy="369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6"/>
              </a:lnSpc>
              <a:spcBef>
                <a:spcPct val="0"/>
              </a:spcBef>
            </a:pPr>
            <a:r>
              <a:rPr lang="en-US" sz="2565" b="1" spc="102" dirty="0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Ca</a:t>
            </a:r>
          </a:p>
        </p:txBody>
      </p:sp>
      <p:sp>
        <p:nvSpPr>
          <p:cNvPr id="63" name="TextBox 63"/>
          <p:cNvSpPr txBox="1"/>
          <p:nvPr/>
        </p:nvSpPr>
        <p:spPr>
          <a:xfrm>
            <a:off x="3955245" y="6341789"/>
            <a:ext cx="1939849" cy="369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6"/>
              </a:lnSpc>
              <a:spcBef>
                <a:spcPct val="0"/>
              </a:spcBef>
            </a:pPr>
            <a:r>
              <a:rPr lang="en-US" sz="2565" b="1" spc="102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Co</a:t>
            </a:r>
          </a:p>
        </p:txBody>
      </p:sp>
      <p:sp>
        <p:nvSpPr>
          <p:cNvPr id="64" name="TextBox 64"/>
          <p:cNvSpPr txBox="1"/>
          <p:nvPr/>
        </p:nvSpPr>
        <p:spPr>
          <a:xfrm>
            <a:off x="2130575" y="5486272"/>
            <a:ext cx="1939849" cy="3643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6"/>
              </a:lnSpc>
              <a:spcBef>
                <a:spcPct val="0"/>
              </a:spcBef>
            </a:pPr>
            <a:r>
              <a:rPr lang="en-US" sz="2565" b="1" spc="102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F.V</a:t>
            </a:r>
          </a:p>
        </p:txBody>
      </p:sp>
      <p:sp>
        <p:nvSpPr>
          <p:cNvPr id="65" name="TextBox 65"/>
          <p:cNvSpPr txBox="1"/>
          <p:nvPr/>
        </p:nvSpPr>
        <p:spPr>
          <a:xfrm>
            <a:off x="2289877" y="3474094"/>
            <a:ext cx="1939849" cy="3643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6"/>
              </a:lnSpc>
              <a:spcBef>
                <a:spcPct val="0"/>
              </a:spcBef>
            </a:pPr>
            <a:r>
              <a:rPr lang="en-US" sz="2565" b="1" spc="102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R</a:t>
            </a:r>
          </a:p>
        </p:txBody>
      </p:sp>
      <p:grpSp>
        <p:nvGrpSpPr>
          <p:cNvPr id="66" name="Group 66"/>
          <p:cNvGrpSpPr/>
          <p:nvPr/>
        </p:nvGrpSpPr>
        <p:grpSpPr>
          <a:xfrm>
            <a:off x="4681560" y="7816900"/>
            <a:ext cx="487218" cy="316361"/>
            <a:chOff x="0" y="0"/>
            <a:chExt cx="625885" cy="406400"/>
          </a:xfrm>
        </p:grpSpPr>
        <p:sp>
          <p:nvSpPr>
            <p:cNvPr id="67" name="Freeform 67"/>
            <p:cNvSpPr/>
            <p:nvPr/>
          </p:nvSpPr>
          <p:spPr>
            <a:xfrm>
              <a:off x="0" y="0"/>
              <a:ext cx="625885" cy="406400"/>
            </a:xfrm>
            <a:custGeom>
              <a:avLst/>
              <a:gdLst/>
              <a:ahLst/>
              <a:cxnLst/>
              <a:rect l="l" t="t" r="r" b="b"/>
              <a:pathLst>
                <a:path w="625885" h="406400">
                  <a:moveTo>
                    <a:pt x="422685" y="0"/>
                  </a:moveTo>
                  <a:cubicBezTo>
                    <a:pt x="534909" y="0"/>
                    <a:pt x="625885" y="90976"/>
                    <a:pt x="625885" y="203200"/>
                  </a:cubicBezTo>
                  <a:cubicBezTo>
                    <a:pt x="625885" y="315424"/>
                    <a:pt x="534909" y="406400"/>
                    <a:pt x="422685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737373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68" name="TextBox 68"/>
            <p:cNvSpPr txBox="1"/>
            <p:nvPr/>
          </p:nvSpPr>
          <p:spPr>
            <a:xfrm>
              <a:off x="0" y="19050"/>
              <a:ext cx="625885" cy="387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2"/>
                </a:lnSpc>
              </a:pPr>
              <a:endParaRPr/>
            </a:p>
          </p:txBody>
        </p:sp>
      </p:grpSp>
      <p:sp>
        <p:nvSpPr>
          <p:cNvPr id="69" name="TextBox 69"/>
          <p:cNvSpPr txBox="1"/>
          <p:nvPr/>
        </p:nvSpPr>
        <p:spPr>
          <a:xfrm>
            <a:off x="4150612" y="6807284"/>
            <a:ext cx="271222" cy="285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80"/>
              </a:lnSpc>
              <a:spcBef>
                <a:spcPct val="0"/>
              </a:spcBef>
            </a:pPr>
            <a:r>
              <a:rPr lang="en-US" sz="2000" b="1" spc="80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10</a:t>
            </a:r>
          </a:p>
        </p:txBody>
      </p:sp>
      <p:sp>
        <p:nvSpPr>
          <p:cNvPr id="70" name="TextBox 70"/>
          <p:cNvSpPr txBox="1"/>
          <p:nvPr/>
        </p:nvSpPr>
        <p:spPr>
          <a:xfrm>
            <a:off x="4150612" y="7155917"/>
            <a:ext cx="271222" cy="285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80"/>
              </a:lnSpc>
              <a:spcBef>
                <a:spcPct val="0"/>
              </a:spcBef>
            </a:pPr>
            <a:r>
              <a:rPr lang="en-US" sz="2000" b="1" spc="80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10</a:t>
            </a:r>
          </a:p>
        </p:txBody>
      </p:sp>
      <p:sp>
        <p:nvSpPr>
          <p:cNvPr id="71" name="TextBox 71"/>
          <p:cNvSpPr txBox="1"/>
          <p:nvPr/>
        </p:nvSpPr>
        <p:spPr>
          <a:xfrm>
            <a:off x="4150612" y="7507707"/>
            <a:ext cx="271222" cy="285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80"/>
              </a:lnSpc>
              <a:spcBef>
                <a:spcPct val="0"/>
              </a:spcBef>
            </a:pPr>
            <a:r>
              <a:rPr lang="en-US" sz="2000" b="1" spc="80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10</a:t>
            </a:r>
          </a:p>
        </p:txBody>
      </p:sp>
      <p:sp>
        <p:nvSpPr>
          <p:cNvPr id="72" name="TextBox 72"/>
          <p:cNvSpPr txBox="1"/>
          <p:nvPr/>
        </p:nvSpPr>
        <p:spPr>
          <a:xfrm>
            <a:off x="6983295" y="6805706"/>
            <a:ext cx="271222" cy="285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80"/>
              </a:lnSpc>
              <a:spcBef>
                <a:spcPct val="0"/>
              </a:spcBef>
            </a:pPr>
            <a:r>
              <a:rPr lang="en-US" sz="2000" b="1" spc="80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10</a:t>
            </a:r>
          </a:p>
        </p:txBody>
      </p:sp>
      <p:sp>
        <p:nvSpPr>
          <p:cNvPr id="73" name="TextBox 73"/>
          <p:cNvSpPr txBox="1"/>
          <p:nvPr/>
        </p:nvSpPr>
        <p:spPr>
          <a:xfrm>
            <a:off x="6983295" y="7154339"/>
            <a:ext cx="271222" cy="285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80"/>
              </a:lnSpc>
              <a:spcBef>
                <a:spcPct val="0"/>
              </a:spcBef>
            </a:pPr>
            <a:r>
              <a:rPr lang="en-US" sz="2000" b="1" spc="80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10</a:t>
            </a:r>
          </a:p>
        </p:txBody>
      </p:sp>
      <p:sp>
        <p:nvSpPr>
          <p:cNvPr id="74" name="TextBox 74"/>
          <p:cNvSpPr txBox="1"/>
          <p:nvPr/>
        </p:nvSpPr>
        <p:spPr>
          <a:xfrm>
            <a:off x="6983295" y="7506129"/>
            <a:ext cx="271222" cy="285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80"/>
              </a:lnSpc>
              <a:spcBef>
                <a:spcPct val="0"/>
              </a:spcBef>
            </a:pPr>
            <a:r>
              <a:rPr lang="en-US" sz="2000" b="1" spc="80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10</a:t>
            </a:r>
          </a:p>
        </p:txBody>
      </p:sp>
      <p:pic>
        <p:nvPicPr>
          <p:cNvPr id="75" name="Imagen 74">
            <a:hlinkClick r:id="rId12" action="ppaction://hlinksldjump"/>
            <a:extLst>
              <a:ext uri="{FF2B5EF4-FFF2-40B4-BE49-F238E27FC236}">
                <a16:creationId xmlns:a16="http://schemas.microsoft.com/office/drawing/2014/main" id="{52FEABAA-2F58-E1FA-FF03-0A4609493071}"/>
              </a:ext>
            </a:extLst>
          </p:cNvPr>
          <p:cNvPicPr>
            <a:picLocks noChangeAspect="1"/>
          </p:cNvPicPr>
          <p:nvPr/>
        </p:nvPicPr>
        <p:blipFill>
          <a:blip r:embed="rId14">
            <a:alphaModFix amt="5000"/>
          </a:blip>
          <a:stretch>
            <a:fillRect/>
          </a:stretch>
        </p:blipFill>
        <p:spPr>
          <a:xfrm>
            <a:off x="4324752" y="8333403"/>
            <a:ext cx="1201016" cy="865707"/>
          </a:xfrm>
          <a:prstGeom prst="rect">
            <a:avLst/>
          </a:prstGeom>
        </p:spPr>
      </p:pic>
      <p:pic>
        <p:nvPicPr>
          <p:cNvPr id="76" name="Imagen 75">
            <a:hlinkClick r:id="rId15" action="ppaction://hlinksldjump"/>
            <a:extLst>
              <a:ext uri="{FF2B5EF4-FFF2-40B4-BE49-F238E27FC236}">
                <a16:creationId xmlns:a16="http://schemas.microsoft.com/office/drawing/2014/main" id="{077E0BCE-F35D-B237-92B3-40B7E34BD699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108791" y="8467527"/>
            <a:ext cx="749873" cy="731583"/>
          </a:xfrm>
          <a:prstGeom prst="rect">
            <a:avLst/>
          </a:prstGeom>
        </p:spPr>
      </p:pic>
      <p:pic>
        <p:nvPicPr>
          <p:cNvPr id="77" name="Imagen 76">
            <a:hlinkClick r:id="rId17" action="ppaction://hlinksldjump"/>
            <a:extLst>
              <a:ext uri="{FF2B5EF4-FFF2-40B4-BE49-F238E27FC236}">
                <a16:creationId xmlns:a16="http://schemas.microsoft.com/office/drawing/2014/main" id="{C9DF7E33-AEC9-1FD9-7E50-BE694918C7F6}"/>
              </a:ext>
            </a:extLst>
          </p:cNvPr>
          <p:cNvPicPr>
            <a:picLocks noChangeAspect="1"/>
          </p:cNvPicPr>
          <p:nvPr/>
        </p:nvPicPr>
        <p:blipFill>
          <a:blip r:embed="rId18">
            <a:alphaModFix amt="5000"/>
          </a:blip>
          <a:stretch>
            <a:fillRect/>
          </a:stretch>
        </p:blipFill>
        <p:spPr>
          <a:xfrm>
            <a:off x="4681056" y="7816082"/>
            <a:ext cx="487722" cy="317019"/>
          </a:xfrm>
          <a:prstGeom prst="rect">
            <a:avLst/>
          </a:prstGeom>
        </p:spPr>
      </p:pic>
      <p:pic>
        <p:nvPicPr>
          <p:cNvPr id="78" name="Imagen 77">
            <a:hlinkClick r:id="rId19" action="ppaction://hlinksldjump"/>
            <a:extLst>
              <a:ext uri="{FF2B5EF4-FFF2-40B4-BE49-F238E27FC236}">
                <a16:creationId xmlns:a16="http://schemas.microsoft.com/office/drawing/2014/main" id="{94125ED2-AED4-3EDB-80E3-31FB415F5070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799922" y="2601885"/>
            <a:ext cx="310923" cy="304826"/>
          </a:xfrm>
          <a:prstGeom prst="rect">
            <a:avLst/>
          </a:prstGeom>
        </p:spPr>
      </p:pic>
      <p:pic>
        <p:nvPicPr>
          <p:cNvPr id="79" name="Imagen 78">
            <a:hlinkClick r:id="rId21" action="ppaction://hlinksldjump"/>
            <a:extLst>
              <a:ext uri="{FF2B5EF4-FFF2-40B4-BE49-F238E27FC236}">
                <a16:creationId xmlns:a16="http://schemas.microsoft.com/office/drawing/2014/main" id="{DBD5EE89-EA86-8C8F-AF4D-7072F7908872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344593" y="3434567"/>
            <a:ext cx="310923" cy="304826"/>
          </a:xfrm>
          <a:prstGeom prst="rect">
            <a:avLst/>
          </a:prstGeom>
        </p:spPr>
      </p:pic>
      <p:pic>
        <p:nvPicPr>
          <p:cNvPr id="80" name="Imagen 79">
            <a:hlinkClick r:id="rId22" action="ppaction://hlinksldjump"/>
            <a:extLst>
              <a:ext uri="{FF2B5EF4-FFF2-40B4-BE49-F238E27FC236}">
                <a16:creationId xmlns:a16="http://schemas.microsoft.com/office/drawing/2014/main" id="{596527AA-E88D-3C72-A89E-3C7A33204EE2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412293" y="5471121"/>
            <a:ext cx="310923" cy="304826"/>
          </a:xfrm>
          <a:prstGeom prst="rect">
            <a:avLst/>
          </a:prstGeom>
        </p:spPr>
      </p:pic>
      <p:pic>
        <p:nvPicPr>
          <p:cNvPr id="81" name="Imagen 80">
            <a:hlinkClick r:id="rId23" action="ppaction://hlinksldjump"/>
            <a:extLst>
              <a:ext uri="{FF2B5EF4-FFF2-40B4-BE49-F238E27FC236}">
                <a16:creationId xmlns:a16="http://schemas.microsoft.com/office/drawing/2014/main" id="{5D645095-C0E9-296C-0422-4798E7A4CF28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810266" y="6379308"/>
            <a:ext cx="310923" cy="304826"/>
          </a:xfrm>
          <a:prstGeom prst="rect">
            <a:avLst/>
          </a:prstGeom>
        </p:spPr>
      </p:pic>
      <p:pic>
        <p:nvPicPr>
          <p:cNvPr id="82" name="Imagen 81">
            <a:hlinkClick r:id="rId24" action="ppaction://hlinksldjump"/>
            <a:extLst>
              <a:ext uri="{FF2B5EF4-FFF2-40B4-BE49-F238E27FC236}">
                <a16:creationId xmlns:a16="http://schemas.microsoft.com/office/drawing/2014/main" id="{9BDE2D7F-2994-957C-FFB9-90DE9D73A601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900989" y="5454193"/>
            <a:ext cx="522247" cy="304826"/>
          </a:xfrm>
          <a:prstGeom prst="rect">
            <a:avLst/>
          </a:prstGeom>
        </p:spPr>
      </p:pic>
      <p:pic>
        <p:nvPicPr>
          <p:cNvPr id="83" name="Imagen 82">
            <a:extLst>
              <a:ext uri="{FF2B5EF4-FFF2-40B4-BE49-F238E27FC236}">
                <a16:creationId xmlns:a16="http://schemas.microsoft.com/office/drawing/2014/main" id="{73FA1D87-C2EF-A851-80BF-11FF53F460A0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988038" y="4991087"/>
            <a:ext cx="310923" cy="304826"/>
          </a:xfrm>
          <a:prstGeom prst="rect">
            <a:avLst/>
          </a:prstGeom>
        </p:spPr>
      </p:pic>
      <p:pic>
        <p:nvPicPr>
          <p:cNvPr id="84" name="Imagen 83">
            <a:hlinkClick r:id="rId25" action="ppaction://hlinksldjump"/>
            <a:extLst>
              <a:ext uri="{FF2B5EF4-FFF2-40B4-BE49-F238E27FC236}">
                <a16:creationId xmlns:a16="http://schemas.microsoft.com/office/drawing/2014/main" id="{98CB9491-565A-D540-0207-576DC1F22CBB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126880" y="3465983"/>
            <a:ext cx="310923" cy="30482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EFE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084516" y="583603"/>
            <a:ext cx="5581047" cy="8674697"/>
          </a:xfrm>
          <a:custGeom>
            <a:avLst/>
            <a:gdLst/>
            <a:ahLst/>
            <a:cxnLst/>
            <a:rect l="l" t="t" r="r" b="b"/>
            <a:pathLst>
              <a:path w="5581047" h="8674697">
                <a:moveTo>
                  <a:pt x="0" y="0"/>
                </a:moveTo>
                <a:lnTo>
                  <a:pt x="5581047" y="0"/>
                </a:lnTo>
                <a:lnTo>
                  <a:pt x="5581047" y="8674697"/>
                </a:lnTo>
                <a:lnTo>
                  <a:pt x="0" y="86746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495" t="-1243" r="-9432" b="-1243"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3" name="Group 3"/>
          <p:cNvGrpSpPr/>
          <p:nvPr/>
        </p:nvGrpSpPr>
        <p:grpSpPr>
          <a:xfrm>
            <a:off x="4150612" y="9305832"/>
            <a:ext cx="1480107" cy="856553"/>
            <a:chOff x="0" y="0"/>
            <a:chExt cx="389822" cy="22559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89822" cy="225594"/>
            </a:xfrm>
            <a:custGeom>
              <a:avLst/>
              <a:gdLst/>
              <a:ahLst/>
              <a:cxnLst/>
              <a:rect l="l" t="t" r="r" b="b"/>
              <a:pathLst>
                <a:path w="389822" h="225594">
                  <a:moveTo>
                    <a:pt x="112797" y="0"/>
                  </a:moveTo>
                  <a:lnTo>
                    <a:pt x="277025" y="0"/>
                  </a:lnTo>
                  <a:cubicBezTo>
                    <a:pt x="306941" y="0"/>
                    <a:pt x="335631" y="11884"/>
                    <a:pt x="356785" y="33038"/>
                  </a:cubicBezTo>
                  <a:cubicBezTo>
                    <a:pt x="377938" y="54191"/>
                    <a:pt x="389822" y="82881"/>
                    <a:pt x="389822" y="112797"/>
                  </a:cubicBezTo>
                  <a:lnTo>
                    <a:pt x="389822" y="112797"/>
                  </a:lnTo>
                  <a:cubicBezTo>
                    <a:pt x="389822" y="175093"/>
                    <a:pt x="339321" y="225594"/>
                    <a:pt x="277025" y="225594"/>
                  </a:cubicBezTo>
                  <a:lnTo>
                    <a:pt x="112797" y="225594"/>
                  </a:lnTo>
                  <a:cubicBezTo>
                    <a:pt x="50501" y="225594"/>
                    <a:pt x="0" y="175093"/>
                    <a:pt x="0" y="112797"/>
                  </a:cubicBezTo>
                  <a:lnTo>
                    <a:pt x="0" y="112797"/>
                  </a:lnTo>
                  <a:cubicBezTo>
                    <a:pt x="0" y="50501"/>
                    <a:pt x="50501" y="0"/>
                    <a:pt x="112797" y="0"/>
                  </a:cubicBezTo>
                  <a:close/>
                </a:path>
              </a:pathLst>
            </a:custGeom>
            <a:solidFill>
              <a:srgbClr val="FEFEFE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9050"/>
              <a:ext cx="389822" cy="2065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2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4324753" y="8387434"/>
            <a:ext cx="1200834" cy="870866"/>
            <a:chOff x="0" y="0"/>
            <a:chExt cx="1601111" cy="1161154"/>
          </a:xfrm>
        </p:grpSpPr>
        <p:grpSp>
          <p:nvGrpSpPr>
            <p:cNvPr id="7" name="Group 7"/>
            <p:cNvGrpSpPr/>
            <p:nvPr/>
          </p:nvGrpSpPr>
          <p:grpSpPr>
            <a:xfrm rot="-10800000">
              <a:off x="0" y="0"/>
              <a:ext cx="1601111" cy="1161154"/>
              <a:chOff x="0" y="0"/>
              <a:chExt cx="635000" cy="460513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635000" cy="460513"/>
              </a:xfrm>
              <a:custGeom>
                <a:avLst/>
                <a:gdLst/>
                <a:ahLst/>
                <a:cxnLst/>
                <a:rect l="l" t="t" r="r" b="b"/>
                <a:pathLst>
                  <a:path w="635000" h="460513">
                    <a:moveTo>
                      <a:pt x="635000" y="0"/>
                    </a:moveTo>
                    <a:lnTo>
                      <a:pt x="635000" y="346213"/>
                    </a:lnTo>
                    <a:lnTo>
                      <a:pt x="317500" y="460513"/>
                    </a:lnTo>
                    <a:lnTo>
                      <a:pt x="0" y="346213"/>
                    </a:lnTo>
                    <a:lnTo>
                      <a:pt x="0" y="0"/>
                    </a:lnTo>
                    <a:lnTo>
                      <a:pt x="635000" y="0"/>
                    </a:lnTo>
                    <a:close/>
                  </a:path>
                </a:pathLst>
              </a:custGeom>
              <a:solidFill>
                <a:srgbClr val="737373">
                  <a:alpha val="71765"/>
                </a:srgbClr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9" name="TextBox 9"/>
              <p:cNvSpPr txBox="1"/>
              <p:nvPr/>
            </p:nvSpPr>
            <p:spPr>
              <a:xfrm>
                <a:off x="0" y="19050"/>
                <a:ext cx="635000" cy="32716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22"/>
                  </a:lnSpc>
                </a:pPr>
                <a:endParaRPr/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>
              <a:off x="316030" y="113563"/>
              <a:ext cx="969050" cy="934028"/>
              <a:chOff x="0" y="0"/>
              <a:chExt cx="914597" cy="881542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914597" cy="881542"/>
              </a:xfrm>
              <a:custGeom>
                <a:avLst/>
                <a:gdLst/>
                <a:ahLst/>
                <a:cxnLst/>
                <a:rect l="l" t="t" r="r" b="b"/>
                <a:pathLst>
                  <a:path w="914597" h="881542">
                    <a:moveTo>
                      <a:pt x="457298" y="0"/>
                    </a:moveTo>
                    <a:cubicBezTo>
                      <a:pt x="204739" y="0"/>
                      <a:pt x="0" y="197340"/>
                      <a:pt x="0" y="440771"/>
                    </a:cubicBezTo>
                    <a:cubicBezTo>
                      <a:pt x="0" y="684202"/>
                      <a:pt x="204739" y="881542"/>
                      <a:pt x="457298" y="881542"/>
                    </a:cubicBezTo>
                    <a:cubicBezTo>
                      <a:pt x="709857" y="881542"/>
                      <a:pt x="914597" y="684202"/>
                      <a:pt x="914597" y="440771"/>
                    </a:cubicBezTo>
                    <a:cubicBezTo>
                      <a:pt x="914597" y="197340"/>
                      <a:pt x="709857" y="0"/>
                      <a:pt x="457298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sq">
                <a:solidFill>
                  <a:srgbClr val="00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12" name="TextBox 12"/>
              <p:cNvSpPr txBox="1"/>
              <p:nvPr/>
            </p:nvSpPr>
            <p:spPr>
              <a:xfrm>
                <a:off x="85743" y="101695"/>
                <a:ext cx="743110" cy="69720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22"/>
                  </a:lnSpc>
                </a:pPr>
                <a:endParaRPr/>
              </a:p>
            </p:txBody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450019" y="204286"/>
              <a:ext cx="809229" cy="752583"/>
            </a:xfrm>
            <a:prstGeom prst="rect">
              <a:avLst/>
            </a:prstGeom>
          </p:spPr>
        </p:pic>
      </p:grpSp>
      <p:sp>
        <p:nvSpPr>
          <p:cNvPr id="14" name="Freeform 14"/>
          <p:cNvSpPr/>
          <p:nvPr/>
        </p:nvSpPr>
        <p:spPr>
          <a:xfrm>
            <a:off x="2084516" y="-46917"/>
            <a:ext cx="5581047" cy="10287000"/>
          </a:xfrm>
          <a:custGeom>
            <a:avLst/>
            <a:gdLst/>
            <a:ahLst/>
            <a:cxnLst/>
            <a:rect l="l" t="t" r="r" b="b"/>
            <a:pathLst>
              <a:path w="5581047" h="10287000">
                <a:moveTo>
                  <a:pt x="0" y="0"/>
                </a:moveTo>
                <a:lnTo>
                  <a:pt x="5581047" y="0"/>
                </a:lnTo>
                <a:lnTo>
                  <a:pt x="5581047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15" name="Freeform 15"/>
          <p:cNvSpPr/>
          <p:nvPr/>
        </p:nvSpPr>
        <p:spPr>
          <a:xfrm>
            <a:off x="2762330" y="8496789"/>
            <a:ext cx="676339" cy="676339"/>
          </a:xfrm>
          <a:custGeom>
            <a:avLst/>
            <a:gdLst/>
            <a:ahLst/>
            <a:cxnLst/>
            <a:rect l="l" t="t" r="r" b="b"/>
            <a:pathLst>
              <a:path w="676339" h="676339">
                <a:moveTo>
                  <a:pt x="0" y="0"/>
                </a:moveTo>
                <a:lnTo>
                  <a:pt x="676339" y="0"/>
                </a:lnTo>
                <a:lnTo>
                  <a:pt x="676339" y="676339"/>
                </a:lnTo>
                <a:lnTo>
                  <a:pt x="0" y="67633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16" name="Freeform 16"/>
          <p:cNvSpPr/>
          <p:nvPr/>
        </p:nvSpPr>
        <p:spPr>
          <a:xfrm>
            <a:off x="6296510" y="8593676"/>
            <a:ext cx="374438" cy="417730"/>
          </a:xfrm>
          <a:custGeom>
            <a:avLst/>
            <a:gdLst/>
            <a:ahLst/>
            <a:cxnLst/>
            <a:rect l="l" t="t" r="r" b="b"/>
            <a:pathLst>
              <a:path w="374438" h="417730">
                <a:moveTo>
                  <a:pt x="0" y="0"/>
                </a:moveTo>
                <a:lnTo>
                  <a:pt x="374438" y="0"/>
                </a:lnTo>
                <a:lnTo>
                  <a:pt x="374438" y="417730"/>
                </a:lnTo>
                <a:lnTo>
                  <a:pt x="0" y="41773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17" name="Group 17"/>
          <p:cNvGrpSpPr/>
          <p:nvPr/>
        </p:nvGrpSpPr>
        <p:grpSpPr>
          <a:xfrm>
            <a:off x="6120335" y="8472607"/>
            <a:ext cx="726788" cy="700521"/>
            <a:chOff x="0" y="0"/>
            <a:chExt cx="914597" cy="881542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914597" cy="881542"/>
            </a:xfrm>
            <a:custGeom>
              <a:avLst/>
              <a:gdLst/>
              <a:ahLst/>
              <a:cxnLst/>
              <a:rect l="l" t="t" r="r" b="b"/>
              <a:pathLst>
                <a:path w="914597" h="881542">
                  <a:moveTo>
                    <a:pt x="457298" y="0"/>
                  </a:moveTo>
                  <a:cubicBezTo>
                    <a:pt x="204739" y="0"/>
                    <a:pt x="0" y="197340"/>
                    <a:pt x="0" y="440771"/>
                  </a:cubicBezTo>
                  <a:cubicBezTo>
                    <a:pt x="0" y="684202"/>
                    <a:pt x="204739" y="881542"/>
                    <a:pt x="457298" y="881542"/>
                  </a:cubicBezTo>
                  <a:cubicBezTo>
                    <a:pt x="709857" y="881542"/>
                    <a:pt x="914597" y="684202"/>
                    <a:pt x="914597" y="440771"/>
                  </a:cubicBezTo>
                  <a:cubicBezTo>
                    <a:pt x="914597" y="197340"/>
                    <a:pt x="709857" y="0"/>
                    <a:pt x="45729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s-CO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85743" y="101695"/>
              <a:ext cx="743110" cy="6972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2"/>
                </a:lnSpc>
              </a:pPr>
              <a:endParaRPr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2066210" y="1214324"/>
            <a:ext cx="5527866" cy="620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64"/>
              </a:lnSpc>
            </a:pPr>
            <a:r>
              <a:rPr lang="en-US" sz="3688">
                <a:solidFill>
                  <a:srgbClr val="000000"/>
                </a:solidFill>
                <a:latin typeface="Smooch"/>
                <a:ea typeface="Smooch"/>
                <a:cs typeface="Smooch"/>
                <a:sym typeface="Smooch"/>
              </a:rPr>
              <a:t>SIGMA</a:t>
            </a:r>
          </a:p>
        </p:txBody>
      </p:sp>
      <p:sp>
        <p:nvSpPr>
          <p:cNvPr id="21" name="Freeform 21"/>
          <p:cNvSpPr/>
          <p:nvPr/>
        </p:nvSpPr>
        <p:spPr>
          <a:xfrm>
            <a:off x="1592682" y="1557999"/>
            <a:ext cx="6474922" cy="374316"/>
          </a:xfrm>
          <a:custGeom>
            <a:avLst/>
            <a:gdLst/>
            <a:ahLst/>
            <a:cxnLst/>
            <a:rect l="l" t="t" r="r" b="b"/>
            <a:pathLst>
              <a:path w="6474922" h="374316">
                <a:moveTo>
                  <a:pt x="0" y="0"/>
                </a:moveTo>
                <a:lnTo>
                  <a:pt x="6474922" y="0"/>
                </a:lnTo>
                <a:lnTo>
                  <a:pt x="6474922" y="374316"/>
                </a:lnTo>
                <a:lnTo>
                  <a:pt x="0" y="37431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t="-1396841" b="-232958"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22" name="TextBox 22"/>
          <p:cNvSpPr txBox="1"/>
          <p:nvPr/>
        </p:nvSpPr>
        <p:spPr>
          <a:xfrm>
            <a:off x="2760008" y="524944"/>
            <a:ext cx="4330323" cy="7560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02"/>
              </a:lnSpc>
              <a:spcBef>
                <a:spcPct val="0"/>
              </a:spcBef>
            </a:pPr>
            <a:r>
              <a:rPr lang="en-US" sz="4359" b="1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Reminiscencias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2972500" y="2965877"/>
            <a:ext cx="3905338" cy="3360925"/>
            <a:chOff x="0" y="0"/>
            <a:chExt cx="5207117" cy="4481233"/>
          </a:xfrm>
        </p:grpSpPr>
        <p:sp>
          <p:nvSpPr>
            <p:cNvPr id="24" name="AutoShape 24"/>
            <p:cNvSpPr/>
            <p:nvPr/>
          </p:nvSpPr>
          <p:spPr>
            <a:xfrm>
              <a:off x="1303117" y="3183"/>
              <a:ext cx="2592556" cy="4474867"/>
            </a:xfrm>
            <a:prstGeom prst="line">
              <a:avLst/>
            </a:prstGeom>
            <a:ln w="127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s-CO"/>
            </a:p>
          </p:txBody>
        </p:sp>
        <p:sp>
          <p:nvSpPr>
            <p:cNvPr id="25" name="AutoShape 25"/>
            <p:cNvSpPr/>
            <p:nvPr/>
          </p:nvSpPr>
          <p:spPr>
            <a:xfrm flipH="1">
              <a:off x="1303117" y="3183"/>
              <a:ext cx="2592556" cy="4474867"/>
            </a:xfrm>
            <a:prstGeom prst="line">
              <a:avLst/>
            </a:prstGeom>
            <a:ln w="127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s-CO"/>
            </a:p>
          </p:txBody>
        </p:sp>
        <p:sp>
          <p:nvSpPr>
            <p:cNvPr id="26" name="AutoShape 26"/>
            <p:cNvSpPr/>
            <p:nvPr/>
          </p:nvSpPr>
          <p:spPr>
            <a:xfrm>
              <a:off x="0" y="2240617"/>
              <a:ext cx="5207117" cy="0"/>
            </a:xfrm>
            <a:prstGeom prst="line">
              <a:avLst/>
            </a:prstGeom>
            <a:ln w="127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s-CO"/>
            </a:p>
          </p:txBody>
        </p:sp>
        <p:grpSp>
          <p:nvGrpSpPr>
            <p:cNvPr id="27" name="Group 27"/>
            <p:cNvGrpSpPr/>
            <p:nvPr/>
          </p:nvGrpSpPr>
          <p:grpSpPr>
            <a:xfrm rot="5400000">
              <a:off x="366125" y="-362942"/>
              <a:ext cx="4474867" cy="5207117"/>
              <a:chOff x="0" y="0"/>
              <a:chExt cx="698500" cy="812800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6985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98500" h="812800">
                    <a:moveTo>
                      <a:pt x="349250" y="0"/>
                    </a:moveTo>
                    <a:lnTo>
                      <a:pt x="698500" y="203200"/>
                    </a:lnTo>
                    <a:lnTo>
                      <a:pt x="698500" y="609600"/>
                    </a:lnTo>
                    <a:lnTo>
                      <a:pt x="349250" y="812800"/>
                    </a:lnTo>
                    <a:lnTo>
                      <a:pt x="0" y="609600"/>
                    </a:lnTo>
                    <a:lnTo>
                      <a:pt x="0" y="203200"/>
                    </a:lnTo>
                    <a:lnTo>
                      <a:pt x="349250" y="0"/>
                    </a:lnTo>
                    <a:close/>
                  </a:path>
                </a:pathLst>
              </a:custGeom>
              <a:solidFill>
                <a:srgbClr val="737373">
                  <a:alpha val="47843"/>
                </a:srgbClr>
              </a:solidFill>
              <a:ln w="9525" cap="sq">
                <a:solidFill>
                  <a:srgbClr val="000000">
                    <a:alpha val="47843"/>
                  </a:srgbClr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29" name="TextBox 29"/>
              <p:cNvSpPr txBox="1"/>
              <p:nvPr/>
            </p:nvSpPr>
            <p:spPr>
              <a:xfrm>
                <a:off x="0" y="158750"/>
                <a:ext cx="698500" cy="5143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22"/>
                  </a:lnSpc>
                </a:pPr>
                <a:endParaRPr/>
              </a:p>
            </p:txBody>
          </p:sp>
        </p:grpSp>
        <p:grpSp>
          <p:nvGrpSpPr>
            <p:cNvPr id="30" name="Group 30"/>
            <p:cNvGrpSpPr/>
            <p:nvPr/>
          </p:nvGrpSpPr>
          <p:grpSpPr>
            <a:xfrm rot="5400000">
              <a:off x="854463" y="257923"/>
              <a:ext cx="3498191" cy="4070623"/>
              <a:chOff x="0" y="0"/>
              <a:chExt cx="698500" cy="8128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6985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98500" h="812800">
                    <a:moveTo>
                      <a:pt x="349250" y="0"/>
                    </a:moveTo>
                    <a:lnTo>
                      <a:pt x="698500" y="203200"/>
                    </a:lnTo>
                    <a:lnTo>
                      <a:pt x="698500" y="609600"/>
                    </a:lnTo>
                    <a:lnTo>
                      <a:pt x="349250" y="812800"/>
                    </a:lnTo>
                    <a:lnTo>
                      <a:pt x="0" y="609600"/>
                    </a:lnTo>
                    <a:lnTo>
                      <a:pt x="0" y="203200"/>
                    </a:lnTo>
                    <a:lnTo>
                      <a:pt x="349250" y="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000000">
                    <a:alpha val="47843"/>
                  </a:srgbClr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32" name="TextBox 32"/>
              <p:cNvSpPr txBox="1"/>
              <p:nvPr/>
            </p:nvSpPr>
            <p:spPr>
              <a:xfrm>
                <a:off x="0" y="158750"/>
                <a:ext cx="698500" cy="5143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22"/>
                  </a:lnSpc>
                </a:pPr>
                <a:endParaRPr/>
              </a:p>
            </p:txBody>
          </p:sp>
        </p:grpSp>
        <p:grpSp>
          <p:nvGrpSpPr>
            <p:cNvPr id="33" name="Group 33"/>
            <p:cNvGrpSpPr/>
            <p:nvPr/>
          </p:nvGrpSpPr>
          <p:grpSpPr>
            <a:xfrm rot="5400000">
              <a:off x="1181825" y="638853"/>
              <a:ext cx="2843467" cy="3308762"/>
              <a:chOff x="0" y="0"/>
              <a:chExt cx="698500" cy="812800"/>
            </a:xfrm>
          </p:grpSpPr>
          <p:sp>
            <p:nvSpPr>
              <p:cNvPr id="34" name="Freeform 34"/>
              <p:cNvSpPr/>
              <p:nvPr/>
            </p:nvSpPr>
            <p:spPr>
              <a:xfrm>
                <a:off x="0" y="0"/>
                <a:ext cx="6985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98500" h="812800">
                    <a:moveTo>
                      <a:pt x="349250" y="0"/>
                    </a:moveTo>
                    <a:lnTo>
                      <a:pt x="698500" y="203200"/>
                    </a:lnTo>
                    <a:lnTo>
                      <a:pt x="698500" y="609600"/>
                    </a:lnTo>
                    <a:lnTo>
                      <a:pt x="349250" y="812800"/>
                    </a:lnTo>
                    <a:lnTo>
                      <a:pt x="0" y="609600"/>
                    </a:lnTo>
                    <a:lnTo>
                      <a:pt x="0" y="203200"/>
                    </a:lnTo>
                    <a:lnTo>
                      <a:pt x="349250" y="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000000">
                    <a:alpha val="47843"/>
                  </a:srgbClr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35" name="TextBox 35"/>
              <p:cNvSpPr txBox="1"/>
              <p:nvPr/>
            </p:nvSpPr>
            <p:spPr>
              <a:xfrm>
                <a:off x="0" y="158750"/>
                <a:ext cx="698500" cy="5143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22"/>
                  </a:lnSpc>
                </a:pPr>
                <a:endParaRPr/>
              </a:p>
            </p:txBody>
          </p:sp>
        </p:grpSp>
        <p:grpSp>
          <p:nvGrpSpPr>
            <p:cNvPr id="36" name="Group 36"/>
            <p:cNvGrpSpPr/>
            <p:nvPr/>
          </p:nvGrpSpPr>
          <p:grpSpPr>
            <a:xfrm rot="5400000">
              <a:off x="1471844" y="923713"/>
              <a:ext cx="2263429" cy="2633808"/>
              <a:chOff x="0" y="0"/>
              <a:chExt cx="698500" cy="812800"/>
            </a:xfrm>
          </p:grpSpPr>
          <p:sp>
            <p:nvSpPr>
              <p:cNvPr id="37" name="Freeform 37"/>
              <p:cNvSpPr/>
              <p:nvPr/>
            </p:nvSpPr>
            <p:spPr>
              <a:xfrm>
                <a:off x="0" y="0"/>
                <a:ext cx="6985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98500" h="812800">
                    <a:moveTo>
                      <a:pt x="349250" y="0"/>
                    </a:moveTo>
                    <a:lnTo>
                      <a:pt x="698500" y="203200"/>
                    </a:lnTo>
                    <a:lnTo>
                      <a:pt x="698500" y="609600"/>
                    </a:lnTo>
                    <a:lnTo>
                      <a:pt x="349250" y="812800"/>
                    </a:lnTo>
                    <a:lnTo>
                      <a:pt x="0" y="609600"/>
                    </a:lnTo>
                    <a:lnTo>
                      <a:pt x="0" y="203200"/>
                    </a:lnTo>
                    <a:lnTo>
                      <a:pt x="349250" y="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000000">
                    <a:alpha val="47843"/>
                  </a:srgbClr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38" name="TextBox 38"/>
              <p:cNvSpPr txBox="1"/>
              <p:nvPr/>
            </p:nvSpPr>
            <p:spPr>
              <a:xfrm>
                <a:off x="0" y="158750"/>
                <a:ext cx="698500" cy="5143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22"/>
                  </a:lnSpc>
                </a:pPr>
                <a:endParaRPr/>
              </a:p>
            </p:txBody>
          </p:sp>
        </p:grpSp>
        <p:grpSp>
          <p:nvGrpSpPr>
            <p:cNvPr id="39" name="Group 39"/>
            <p:cNvGrpSpPr/>
            <p:nvPr/>
          </p:nvGrpSpPr>
          <p:grpSpPr>
            <a:xfrm rot="5400000">
              <a:off x="528234" y="-127399"/>
              <a:ext cx="4070027" cy="4736031"/>
              <a:chOff x="0" y="0"/>
              <a:chExt cx="698500" cy="812800"/>
            </a:xfrm>
          </p:grpSpPr>
          <p:sp>
            <p:nvSpPr>
              <p:cNvPr id="40" name="Freeform 40"/>
              <p:cNvSpPr/>
              <p:nvPr/>
            </p:nvSpPr>
            <p:spPr>
              <a:xfrm>
                <a:off x="0" y="0"/>
                <a:ext cx="6985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98500" h="812800">
                    <a:moveTo>
                      <a:pt x="349250" y="0"/>
                    </a:moveTo>
                    <a:lnTo>
                      <a:pt x="698500" y="203200"/>
                    </a:lnTo>
                    <a:lnTo>
                      <a:pt x="698500" y="609600"/>
                    </a:lnTo>
                    <a:lnTo>
                      <a:pt x="349250" y="812800"/>
                    </a:lnTo>
                    <a:lnTo>
                      <a:pt x="0" y="609600"/>
                    </a:lnTo>
                    <a:lnTo>
                      <a:pt x="0" y="203200"/>
                    </a:lnTo>
                    <a:lnTo>
                      <a:pt x="349250" y="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000000">
                    <a:alpha val="47843"/>
                  </a:srgbClr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41" name="TextBox 41"/>
              <p:cNvSpPr txBox="1"/>
              <p:nvPr/>
            </p:nvSpPr>
            <p:spPr>
              <a:xfrm>
                <a:off x="0" y="158750"/>
                <a:ext cx="698500" cy="5143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22"/>
                  </a:lnSpc>
                </a:pPr>
                <a:endParaRPr/>
              </a:p>
            </p:txBody>
          </p:sp>
        </p:grpSp>
        <p:grpSp>
          <p:nvGrpSpPr>
            <p:cNvPr id="42" name="Group 42"/>
            <p:cNvGrpSpPr/>
            <p:nvPr/>
          </p:nvGrpSpPr>
          <p:grpSpPr>
            <a:xfrm rot="5400000">
              <a:off x="1753442" y="1251390"/>
              <a:ext cx="1700233" cy="1978452"/>
              <a:chOff x="0" y="0"/>
              <a:chExt cx="698500" cy="812800"/>
            </a:xfrm>
          </p:grpSpPr>
          <p:sp>
            <p:nvSpPr>
              <p:cNvPr id="43" name="Freeform 43"/>
              <p:cNvSpPr/>
              <p:nvPr/>
            </p:nvSpPr>
            <p:spPr>
              <a:xfrm>
                <a:off x="0" y="0"/>
                <a:ext cx="6985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98500" h="812800">
                    <a:moveTo>
                      <a:pt x="349250" y="0"/>
                    </a:moveTo>
                    <a:lnTo>
                      <a:pt x="698500" y="203200"/>
                    </a:lnTo>
                    <a:lnTo>
                      <a:pt x="698500" y="609600"/>
                    </a:lnTo>
                    <a:lnTo>
                      <a:pt x="349250" y="812800"/>
                    </a:lnTo>
                    <a:lnTo>
                      <a:pt x="0" y="609600"/>
                    </a:lnTo>
                    <a:lnTo>
                      <a:pt x="0" y="203200"/>
                    </a:lnTo>
                    <a:lnTo>
                      <a:pt x="349250" y="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000000">
                    <a:alpha val="47843"/>
                  </a:srgbClr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44" name="TextBox 44"/>
              <p:cNvSpPr txBox="1"/>
              <p:nvPr/>
            </p:nvSpPr>
            <p:spPr>
              <a:xfrm>
                <a:off x="0" y="158750"/>
                <a:ext cx="698500" cy="5143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22"/>
                  </a:lnSpc>
                </a:pPr>
                <a:endParaRPr/>
              </a:p>
            </p:txBody>
          </p:sp>
        </p:grpSp>
      </p:grpSp>
      <p:grpSp>
        <p:nvGrpSpPr>
          <p:cNvPr id="45" name="Group 45"/>
          <p:cNvGrpSpPr/>
          <p:nvPr/>
        </p:nvGrpSpPr>
        <p:grpSpPr>
          <a:xfrm>
            <a:off x="4174718" y="7839556"/>
            <a:ext cx="316361" cy="316361"/>
            <a:chOff x="0" y="0"/>
            <a:chExt cx="406400" cy="406400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406400" cy="406400"/>
            </a:xfrm>
            <a:custGeom>
              <a:avLst/>
              <a:gdLst/>
              <a:ahLst/>
              <a:cxnLst/>
              <a:rect l="l" t="t" r="r" b="b"/>
              <a:pathLst>
                <a:path w="406400" h="406400">
                  <a:moveTo>
                    <a:pt x="203200" y="0"/>
                  </a:moveTo>
                  <a:cubicBezTo>
                    <a:pt x="315424" y="0"/>
                    <a:pt x="406400" y="90976"/>
                    <a:pt x="406400" y="203200"/>
                  </a:cubicBezTo>
                  <a:cubicBezTo>
                    <a:pt x="406400" y="315424"/>
                    <a:pt x="315424" y="406400"/>
                    <a:pt x="2032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737373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47" name="TextBox 47"/>
            <p:cNvSpPr txBox="1"/>
            <p:nvPr/>
          </p:nvSpPr>
          <p:spPr>
            <a:xfrm>
              <a:off x="0" y="19050"/>
              <a:ext cx="406400" cy="387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2"/>
                </a:lnSpc>
              </a:pPr>
              <a:endParaRPr/>
            </a:p>
          </p:txBody>
        </p:sp>
      </p:grpSp>
      <p:grpSp>
        <p:nvGrpSpPr>
          <p:cNvPr id="48" name="Group 48"/>
          <p:cNvGrpSpPr/>
          <p:nvPr/>
        </p:nvGrpSpPr>
        <p:grpSpPr>
          <a:xfrm>
            <a:off x="5367406" y="7816900"/>
            <a:ext cx="316361" cy="316361"/>
            <a:chOff x="0" y="0"/>
            <a:chExt cx="406400" cy="406400"/>
          </a:xfrm>
        </p:grpSpPr>
        <p:sp>
          <p:nvSpPr>
            <p:cNvPr id="49" name="Freeform 49"/>
            <p:cNvSpPr/>
            <p:nvPr/>
          </p:nvSpPr>
          <p:spPr>
            <a:xfrm>
              <a:off x="0" y="0"/>
              <a:ext cx="406400" cy="406400"/>
            </a:xfrm>
            <a:custGeom>
              <a:avLst/>
              <a:gdLst/>
              <a:ahLst/>
              <a:cxnLst/>
              <a:rect l="l" t="t" r="r" b="b"/>
              <a:pathLst>
                <a:path w="406400" h="406400">
                  <a:moveTo>
                    <a:pt x="203200" y="0"/>
                  </a:moveTo>
                  <a:cubicBezTo>
                    <a:pt x="315424" y="0"/>
                    <a:pt x="406400" y="90976"/>
                    <a:pt x="406400" y="203200"/>
                  </a:cubicBezTo>
                  <a:cubicBezTo>
                    <a:pt x="406400" y="315424"/>
                    <a:pt x="315424" y="406400"/>
                    <a:pt x="2032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737373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50" name="TextBox 50"/>
            <p:cNvSpPr txBox="1"/>
            <p:nvPr/>
          </p:nvSpPr>
          <p:spPr>
            <a:xfrm>
              <a:off x="0" y="19050"/>
              <a:ext cx="406400" cy="387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2"/>
                </a:lnSpc>
              </a:pPr>
              <a:endParaRPr/>
            </a:p>
          </p:txBody>
        </p:sp>
      </p:grpSp>
      <p:sp>
        <p:nvSpPr>
          <p:cNvPr id="51" name="TextBox 51"/>
          <p:cNvSpPr txBox="1"/>
          <p:nvPr/>
        </p:nvSpPr>
        <p:spPr>
          <a:xfrm>
            <a:off x="2373692" y="6807284"/>
            <a:ext cx="1345160" cy="285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80"/>
              </a:lnSpc>
              <a:spcBef>
                <a:spcPct val="0"/>
              </a:spcBef>
            </a:pPr>
            <a:r>
              <a:rPr lang="en-US" sz="2000" b="1" spc="80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ESTAMINA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2373692" y="7155917"/>
            <a:ext cx="1225419" cy="285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80"/>
              </a:lnSpc>
              <a:spcBef>
                <a:spcPct val="0"/>
              </a:spcBef>
            </a:pPr>
            <a:r>
              <a:rPr lang="en-US" sz="2000" b="1" spc="80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BALANCE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4689407" y="7507707"/>
            <a:ext cx="1683757" cy="285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79"/>
              </a:lnSpc>
              <a:spcBef>
                <a:spcPct val="0"/>
              </a:spcBef>
            </a:pPr>
            <a:r>
              <a:rPr lang="en-US" sz="1999" b="1" spc="79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RESISTENCIA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2373692" y="7507707"/>
            <a:ext cx="1151709" cy="285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80"/>
              </a:lnSpc>
              <a:spcBef>
                <a:spcPct val="0"/>
              </a:spcBef>
            </a:pPr>
            <a:r>
              <a:rPr lang="en-US" sz="2000" b="1" spc="80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CARISMA</a:t>
            </a:r>
          </a:p>
        </p:txBody>
      </p:sp>
      <p:sp>
        <p:nvSpPr>
          <p:cNvPr id="55" name="TextBox 55"/>
          <p:cNvSpPr txBox="1"/>
          <p:nvPr/>
        </p:nvSpPr>
        <p:spPr>
          <a:xfrm>
            <a:off x="4689407" y="7155917"/>
            <a:ext cx="1729826" cy="285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80"/>
              </a:lnSpc>
              <a:spcBef>
                <a:spcPct val="0"/>
              </a:spcBef>
            </a:pPr>
            <a:r>
              <a:rPr lang="en-US" sz="2000" b="1" spc="80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F. VOLUNTAD</a:t>
            </a:r>
          </a:p>
        </p:txBody>
      </p:sp>
      <p:sp>
        <p:nvSpPr>
          <p:cNvPr id="56" name="TextBox 56"/>
          <p:cNvSpPr txBox="1"/>
          <p:nvPr/>
        </p:nvSpPr>
        <p:spPr>
          <a:xfrm>
            <a:off x="4689407" y="6805706"/>
            <a:ext cx="1981540" cy="285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80"/>
              </a:lnSpc>
              <a:spcBef>
                <a:spcPct val="0"/>
              </a:spcBef>
            </a:pPr>
            <a:r>
              <a:rPr lang="en-US" sz="2000" b="1" spc="80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CONOCIMIENTO</a:t>
            </a:r>
          </a:p>
        </p:txBody>
      </p:sp>
      <p:grpSp>
        <p:nvGrpSpPr>
          <p:cNvPr id="57" name="Group 57"/>
          <p:cNvGrpSpPr/>
          <p:nvPr/>
        </p:nvGrpSpPr>
        <p:grpSpPr>
          <a:xfrm>
            <a:off x="3599111" y="3103289"/>
            <a:ext cx="2652117" cy="3086100"/>
            <a:chOff x="0" y="0"/>
            <a:chExt cx="698500" cy="812800"/>
          </a:xfrm>
        </p:grpSpPr>
        <p:sp>
          <p:nvSpPr>
            <p:cNvPr id="58" name="Freeform 58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7ED957">
                <a:alpha val="49804"/>
              </a:srgbClr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59" name="TextBox 59"/>
            <p:cNvSpPr txBox="1"/>
            <p:nvPr/>
          </p:nvSpPr>
          <p:spPr>
            <a:xfrm>
              <a:off x="0" y="158750"/>
              <a:ext cx="698500" cy="514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2"/>
                </a:lnSpc>
              </a:pPr>
              <a:endParaRPr/>
            </a:p>
          </p:txBody>
        </p:sp>
      </p:grpSp>
      <p:sp>
        <p:nvSpPr>
          <p:cNvPr id="60" name="TextBox 60"/>
          <p:cNvSpPr txBox="1"/>
          <p:nvPr/>
        </p:nvSpPr>
        <p:spPr>
          <a:xfrm>
            <a:off x="3955245" y="2601483"/>
            <a:ext cx="1939849" cy="3643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6"/>
              </a:lnSpc>
              <a:spcBef>
                <a:spcPct val="0"/>
              </a:spcBef>
            </a:pPr>
            <a:r>
              <a:rPr lang="en-US" sz="2565" b="1" spc="102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E</a:t>
            </a:r>
          </a:p>
        </p:txBody>
      </p:sp>
      <p:sp>
        <p:nvSpPr>
          <p:cNvPr id="61" name="TextBox 61"/>
          <p:cNvSpPr txBox="1"/>
          <p:nvPr/>
        </p:nvSpPr>
        <p:spPr>
          <a:xfrm>
            <a:off x="5513804" y="3407463"/>
            <a:ext cx="1939849" cy="3643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6"/>
              </a:lnSpc>
              <a:spcBef>
                <a:spcPct val="0"/>
              </a:spcBef>
            </a:pPr>
            <a:r>
              <a:rPr lang="en-US" sz="2565" b="1" spc="102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B</a:t>
            </a:r>
          </a:p>
        </p:txBody>
      </p:sp>
      <p:sp>
        <p:nvSpPr>
          <p:cNvPr id="62" name="TextBox 62"/>
          <p:cNvSpPr txBox="1"/>
          <p:nvPr/>
        </p:nvSpPr>
        <p:spPr>
          <a:xfrm>
            <a:off x="5513804" y="5438688"/>
            <a:ext cx="1939849" cy="369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6"/>
              </a:lnSpc>
              <a:spcBef>
                <a:spcPct val="0"/>
              </a:spcBef>
            </a:pPr>
            <a:r>
              <a:rPr lang="en-US" sz="2565" b="1" spc="102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Ca</a:t>
            </a:r>
          </a:p>
        </p:txBody>
      </p:sp>
      <p:sp>
        <p:nvSpPr>
          <p:cNvPr id="63" name="TextBox 63"/>
          <p:cNvSpPr txBox="1"/>
          <p:nvPr/>
        </p:nvSpPr>
        <p:spPr>
          <a:xfrm>
            <a:off x="3955245" y="6341789"/>
            <a:ext cx="1939849" cy="369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6"/>
              </a:lnSpc>
              <a:spcBef>
                <a:spcPct val="0"/>
              </a:spcBef>
            </a:pPr>
            <a:r>
              <a:rPr lang="en-US" sz="2565" b="1" spc="102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Co</a:t>
            </a:r>
          </a:p>
        </p:txBody>
      </p:sp>
      <p:sp>
        <p:nvSpPr>
          <p:cNvPr id="64" name="TextBox 64"/>
          <p:cNvSpPr txBox="1"/>
          <p:nvPr/>
        </p:nvSpPr>
        <p:spPr>
          <a:xfrm>
            <a:off x="2130575" y="5486272"/>
            <a:ext cx="1939849" cy="3643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6"/>
              </a:lnSpc>
              <a:spcBef>
                <a:spcPct val="0"/>
              </a:spcBef>
            </a:pPr>
            <a:r>
              <a:rPr lang="en-US" sz="2565" b="1" spc="102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F.V</a:t>
            </a:r>
          </a:p>
        </p:txBody>
      </p:sp>
      <p:sp>
        <p:nvSpPr>
          <p:cNvPr id="65" name="TextBox 65"/>
          <p:cNvSpPr txBox="1"/>
          <p:nvPr/>
        </p:nvSpPr>
        <p:spPr>
          <a:xfrm>
            <a:off x="2289877" y="3474094"/>
            <a:ext cx="1939849" cy="3643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6"/>
              </a:lnSpc>
              <a:spcBef>
                <a:spcPct val="0"/>
              </a:spcBef>
            </a:pPr>
            <a:r>
              <a:rPr lang="en-US" sz="2565" b="1" spc="102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R</a:t>
            </a:r>
          </a:p>
        </p:txBody>
      </p:sp>
      <p:grpSp>
        <p:nvGrpSpPr>
          <p:cNvPr id="66" name="Group 66"/>
          <p:cNvGrpSpPr/>
          <p:nvPr/>
        </p:nvGrpSpPr>
        <p:grpSpPr>
          <a:xfrm>
            <a:off x="4681560" y="7816900"/>
            <a:ext cx="487218" cy="316361"/>
            <a:chOff x="0" y="0"/>
            <a:chExt cx="625885" cy="406400"/>
          </a:xfrm>
        </p:grpSpPr>
        <p:sp>
          <p:nvSpPr>
            <p:cNvPr id="67" name="Freeform 67"/>
            <p:cNvSpPr/>
            <p:nvPr/>
          </p:nvSpPr>
          <p:spPr>
            <a:xfrm>
              <a:off x="0" y="0"/>
              <a:ext cx="625885" cy="406400"/>
            </a:xfrm>
            <a:custGeom>
              <a:avLst/>
              <a:gdLst/>
              <a:ahLst/>
              <a:cxnLst/>
              <a:rect l="l" t="t" r="r" b="b"/>
              <a:pathLst>
                <a:path w="625885" h="406400">
                  <a:moveTo>
                    <a:pt x="422685" y="0"/>
                  </a:moveTo>
                  <a:cubicBezTo>
                    <a:pt x="534909" y="0"/>
                    <a:pt x="625885" y="90976"/>
                    <a:pt x="625885" y="203200"/>
                  </a:cubicBezTo>
                  <a:cubicBezTo>
                    <a:pt x="625885" y="315424"/>
                    <a:pt x="534909" y="406400"/>
                    <a:pt x="422685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737373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68" name="TextBox 68"/>
            <p:cNvSpPr txBox="1"/>
            <p:nvPr/>
          </p:nvSpPr>
          <p:spPr>
            <a:xfrm>
              <a:off x="0" y="19050"/>
              <a:ext cx="625885" cy="387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2"/>
                </a:lnSpc>
              </a:pPr>
              <a:endParaRPr/>
            </a:p>
          </p:txBody>
        </p:sp>
      </p:grpSp>
      <p:sp>
        <p:nvSpPr>
          <p:cNvPr id="69" name="TextBox 69"/>
          <p:cNvSpPr txBox="1"/>
          <p:nvPr/>
        </p:nvSpPr>
        <p:spPr>
          <a:xfrm>
            <a:off x="4150612" y="6807284"/>
            <a:ext cx="271222" cy="285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80"/>
              </a:lnSpc>
              <a:spcBef>
                <a:spcPct val="0"/>
              </a:spcBef>
            </a:pPr>
            <a:r>
              <a:rPr lang="en-US" sz="2000" b="1" spc="80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10</a:t>
            </a:r>
          </a:p>
        </p:txBody>
      </p:sp>
      <p:sp>
        <p:nvSpPr>
          <p:cNvPr id="70" name="TextBox 70"/>
          <p:cNvSpPr txBox="1"/>
          <p:nvPr/>
        </p:nvSpPr>
        <p:spPr>
          <a:xfrm>
            <a:off x="4150612" y="7155917"/>
            <a:ext cx="271222" cy="285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80"/>
              </a:lnSpc>
              <a:spcBef>
                <a:spcPct val="0"/>
              </a:spcBef>
            </a:pPr>
            <a:r>
              <a:rPr lang="en-US" sz="2000" b="1" spc="80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10</a:t>
            </a:r>
          </a:p>
        </p:txBody>
      </p:sp>
      <p:sp>
        <p:nvSpPr>
          <p:cNvPr id="71" name="TextBox 71"/>
          <p:cNvSpPr txBox="1"/>
          <p:nvPr/>
        </p:nvSpPr>
        <p:spPr>
          <a:xfrm>
            <a:off x="4150612" y="7507707"/>
            <a:ext cx="271222" cy="285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80"/>
              </a:lnSpc>
              <a:spcBef>
                <a:spcPct val="0"/>
              </a:spcBef>
            </a:pPr>
            <a:r>
              <a:rPr lang="en-US" sz="2000" b="1" spc="80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10</a:t>
            </a:r>
          </a:p>
        </p:txBody>
      </p:sp>
      <p:sp>
        <p:nvSpPr>
          <p:cNvPr id="72" name="TextBox 72"/>
          <p:cNvSpPr txBox="1"/>
          <p:nvPr/>
        </p:nvSpPr>
        <p:spPr>
          <a:xfrm>
            <a:off x="6983295" y="6805706"/>
            <a:ext cx="271222" cy="285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80"/>
              </a:lnSpc>
              <a:spcBef>
                <a:spcPct val="0"/>
              </a:spcBef>
            </a:pPr>
            <a:r>
              <a:rPr lang="en-US" sz="2000" b="1" spc="80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10</a:t>
            </a:r>
          </a:p>
        </p:txBody>
      </p:sp>
      <p:sp>
        <p:nvSpPr>
          <p:cNvPr id="73" name="TextBox 73"/>
          <p:cNvSpPr txBox="1"/>
          <p:nvPr/>
        </p:nvSpPr>
        <p:spPr>
          <a:xfrm>
            <a:off x="6983295" y="7154339"/>
            <a:ext cx="271222" cy="285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80"/>
              </a:lnSpc>
              <a:spcBef>
                <a:spcPct val="0"/>
              </a:spcBef>
            </a:pPr>
            <a:r>
              <a:rPr lang="en-US" sz="2000" b="1" spc="80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10</a:t>
            </a:r>
          </a:p>
        </p:txBody>
      </p:sp>
      <p:sp>
        <p:nvSpPr>
          <p:cNvPr id="74" name="TextBox 74"/>
          <p:cNvSpPr txBox="1"/>
          <p:nvPr/>
        </p:nvSpPr>
        <p:spPr>
          <a:xfrm>
            <a:off x="6983295" y="7506129"/>
            <a:ext cx="271222" cy="285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80"/>
              </a:lnSpc>
              <a:spcBef>
                <a:spcPct val="0"/>
              </a:spcBef>
            </a:pPr>
            <a:r>
              <a:rPr lang="en-US" sz="2000" b="1" spc="80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10</a:t>
            </a:r>
          </a:p>
        </p:txBody>
      </p:sp>
      <p:grpSp>
        <p:nvGrpSpPr>
          <p:cNvPr id="75" name="Group 75"/>
          <p:cNvGrpSpPr/>
          <p:nvPr/>
        </p:nvGrpSpPr>
        <p:grpSpPr>
          <a:xfrm>
            <a:off x="2198042" y="583603"/>
            <a:ext cx="5467521" cy="8771748"/>
            <a:chOff x="0" y="0"/>
            <a:chExt cx="1440006" cy="2310255"/>
          </a:xfrm>
        </p:grpSpPr>
        <p:sp>
          <p:nvSpPr>
            <p:cNvPr id="76" name="Freeform 76"/>
            <p:cNvSpPr/>
            <p:nvPr/>
          </p:nvSpPr>
          <p:spPr>
            <a:xfrm>
              <a:off x="0" y="0"/>
              <a:ext cx="1440006" cy="2310255"/>
            </a:xfrm>
            <a:custGeom>
              <a:avLst/>
              <a:gdLst/>
              <a:ahLst/>
              <a:cxnLst/>
              <a:rect l="l" t="t" r="r" b="b"/>
              <a:pathLst>
                <a:path w="1440006" h="2310255">
                  <a:moveTo>
                    <a:pt x="0" y="0"/>
                  </a:moveTo>
                  <a:lnTo>
                    <a:pt x="1440006" y="0"/>
                  </a:lnTo>
                  <a:lnTo>
                    <a:pt x="1440006" y="2310255"/>
                  </a:lnTo>
                  <a:lnTo>
                    <a:pt x="0" y="2310255"/>
                  </a:lnTo>
                  <a:close/>
                </a:path>
              </a:pathLst>
            </a:custGeom>
            <a:solidFill>
              <a:srgbClr val="000000">
                <a:alpha val="34902"/>
              </a:srgbClr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77" name="TextBox 77"/>
            <p:cNvSpPr txBox="1"/>
            <p:nvPr/>
          </p:nvSpPr>
          <p:spPr>
            <a:xfrm>
              <a:off x="0" y="19050"/>
              <a:ext cx="1440006" cy="22912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2"/>
                </a:lnSpc>
              </a:pPr>
              <a:endParaRPr/>
            </a:p>
          </p:txBody>
        </p:sp>
      </p:grpSp>
      <p:sp>
        <p:nvSpPr>
          <p:cNvPr id="78" name="Freeform 78"/>
          <p:cNvSpPr/>
          <p:nvPr/>
        </p:nvSpPr>
        <p:spPr>
          <a:xfrm>
            <a:off x="2865909" y="2638680"/>
            <a:ext cx="4203910" cy="4661593"/>
          </a:xfrm>
          <a:custGeom>
            <a:avLst/>
            <a:gdLst/>
            <a:ahLst/>
            <a:cxnLst/>
            <a:rect l="l" t="t" r="r" b="b"/>
            <a:pathLst>
              <a:path w="4203910" h="4661593">
                <a:moveTo>
                  <a:pt x="0" y="0"/>
                </a:moveTo>
                <a:lnTo>
                  <a:pt x="4203909" y="0"/>
                </a:lnTo>
                <a:lnTo>
                  <a:pt x="4203909" y="4661593"/>
                </a:lnTo>
                <a:lnTo>
                  <a:pt x="0" y="466159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alphaModFix amt="79000"/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79" name="TextBox 79"/>
          <p:cNvSpPr txBox="1"/>
          <p:nvPr/>
        </p:nvSpPr>
        <p:spPr>
          <a:xfrm>
            <a:off x="3432778" y="3823551"/>
            <a:ext cx="2473824" cy="3157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2344"/>
              </a:lnSpc>
              <a:spcBef>
                <a:spcPct val="0"/>
              </a:spcBef>
            </a:pPr>
            <a:r>
              <a:rPr lang="en-US" sz="2150" b="1" u="none" strike="noStrike" spc="86" dirty="0" err="1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BONIFICADOR</a:t>
            </a:r>
            <a:r>
              <a:rPr lang="en-US" sz="2150" b="1" u="none" strike="noStrike" spc="86" dirty="0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 = -1</a:t>
            </a:r>
          </a:p>
        </p:txBody>
      </p:sp>
      <p:sp>
        <p:nvSpPr>
          <p:cNvPr id="80" name="TextBox 80"/>
          <p:cNvSpPr txBox="1"/>
          <p:nvPr/>
        </p:nvSpPr>
        <p:spPr>
          <a:xfrm>
            <a:off x="3263725" y="4606451"/>
            <a:ext cx="2804404" cy="314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344"/>
              </a:lnSpc>
              <a:spcBef>
                <a:spcPct val="0"/>
              </a:spcBef>
            </a:pPr>
            <a:r>
              <a:rPr lang="en-US" sz="2150" b="1" u="none" strike="noStrike" spc="86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B. COMPETENCIA= -1</a:t>
            </a:r>
          </a:p>
        </p:txBody>
      </p:sp>
      <p:sp>
        <p:nvSpPr>
          <p:cNvPr id="81" name="TextBox 81"/>
          <p:cNvSpPr txBox="1"/>
          <p:nvPr/>
        </p:nvSpPr>
        <p:spPr>
          <a:xfrm>
            <a:off x="3696633" y="5429163"/>
            <a:ext cx="1984640" cy="3145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2344"/>
              </a:lnSpc>
              <a:spcBef>
                <a:spcPct val="0"/>
              </a:spcBef>
            </a:pPr>
            <a:r>
              <a:rPr lang="en-US" sz="2150" b="1" u="none" strike="noStrike" spc="86" dirty="0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B. </a:t>
            </a:r>
            <a:r>
              <a:rPr lang="en-US" sz="2150" b="1" u="none" strike="noStrike" spc="86" dirty="0" err="1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EQUIPO</a:t>
            </a:r>
            <a:r>
              <a:rPr lang="en-US" sz="2150" b="1" u="none" strike="noStrike" spc="86" dirty="0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 = -1</a:t>
            </a:r>
          </a:p>
        </p:txBody>
      </p:sp>
      <p:sp>
        <p:nvSpPr>
          <p:cNvPr id="82" name="TextBox 82"/>
          <p:cNvSpPr txBox="1"/>
          <p:nvPr/>
        </p:nvSpPr>
        <p:spPr>
          <a:xfrm>
            <a:off x="3432778" y="6332264"/>
            <a:ext cx="2733177" cy="3145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2344"/>
              </a:lnSpc>
              <a:spcBef>
                <a:spcPct val="0"/>
              </a:spcBef>
            </a:pPr>
            <a:r>
              <a:rPr lang="en-US" sz="2150" b="1" u="none" strike="noStrike" spc="86" dirty="0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SUMA AL DADO = -1</a:t>
            </a:r>
          </a:p>
        </p:txBody>
      </p:sp>
      <p:sp>
        <p:nvSpPr>
          <p:cNvPr id="83" name="TextBox 83"/>
          <p:cNvSpPr txBox="1"/>
          <p:nvPr/>
        </p:nvSpPr>
        <p:spPr>
          <a:xfrm>
            <a:off x="3703469" y="2895029"/>
            <a:ext cx="2036006" cy="5350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216"/>
              </a:lnSpc>
              <a:spcBef>
                <a:spcPct val="0"/>
              </a:spcBef>
            </a:pPr>
            <a:r>
              <a:rPr lang="en-US" sz="2950" b="1" spc="118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ESTAMINA</a:t>
            </a:r>
          </a:p>
        </p:txBody>
      </p:sp>
      <p:pic>
        <p:nvPicPr>
          <p:cNvPr id="84" name="Imagen 83">
            <a:hlinkClick r:id="rId13" action="ppaction://hlinksldjump"/>
            <a:extLst>
              <a:ext uri="{FF2B5EF4-FFF2-40B4-BE49-F238E27FC236}">
                <a16:creationId xmlns:a16="http://schemas.microsoft.com/office/drawing/2014/main" id="{9D1AC6B5-DF46-5FE9-A6D2-7F2CC295E24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968912" y="2979320"/>
            <a:ext cx="310923" cy="30482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EFE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084516" y="583603"/>
            <a:ext cx="5581047" cy="8674697"/>
          </a:xfrm>
          <a:custGeom>
            <a:avLst/>
            <a:gdLst/>
            <a:ahLst/>
            <a:cxnLst/>
            <a:rect l="l" t="t" r="r" b="b"/>
            <a:pathLst>
              <a:path w="5581047" h="8674697">
                <a:moveTo>
                  <a:pt x="0" y="0"/>
                </a:moveTo>
                <a:lnTo>
                  <a:pt x="5581047" y="0"/>
                </a:lnTo>
                <a:lnTo>
                  <a:pt x="5581047" y="8674697"/>
                </a:lnTo>
                <a:lnTo>
                  <a:pt x="0" y="86746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495" t="-1243" r="-9432" b="-1243"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3" name="Group 3"/>
          <p:cNvGrpSpPr/>
          <p:nvPr/>
        </p:nvGrpSpPr>
        <p:grpSpPr>
          <a:xfrm>
            <a:off x="4150612" y="9305832"/>
            <a:ext cx="1480107" cy="856553"/>
            <a:chOff x="0" y="0"/>
            <a:chExt cx="389822" cy="22559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89822" cy="225594"/>
            </a:xfrm>
            <a:custGeom>
              <a:avLst/>
              <a:gdLst/>
              <a:ahLst/>
              <a:cxnLst/>
              <a:rect l="l" t="t" r="r" b="b"/>
              <a:pathLst>
                <a:path w="389822" h="225594">
                  <a:moveTo>
                    <a:pt x="112797" y="0"/>
                  </a:moveTo>
                  <a:lnTo>
                    <a:pt x="277025" y="0"/>
                  </a:lnTo>
                  <a:cubicBezTo>
                    <a:pt x="306941" y="0"/>
                    <a:pt x="335631" y="11884"/>
                    <a:pt x="356785" y="33038"/>
                  </a:cubicBezTo>
                  <a:cubicBezTo>
                    <a:pt x="377938" y="54191"/>
                    <a:pt x="389822" y="82881"/>
                    <a:pt x="389822" y="112797"/>
                  </a:cubicBezTo>
                  <a:lnTo>
                    <a:pt x="389822" y="112797"/>
                  </a:lnTo>
                  <a:cubicBezTo>
                    <a:pt x="389822" y="175093"/>
                    <a:pt x="339321" y="225594"/>
                    <a:pt x="277025" y="225594"/>
                  </a:cubicBezTo>
                  <a:lnTo>
                    <a:pt x="112797" y="225594"/>
                  </a:lnTo>
                  <a:cubicBezTo>
                    <a:pt x="50501" y="225594"/>
                    <a:pt x="0" y="175093"/>
                    <a:pt x="0" y="112797"/>
                  </a:cubicBezTo>
                  <a:lnTo>
                    <a:pt x="0" y="112797"/>
                  </a:lnTo>
                  <a:cubicBezTo>
                    <a:pt x="0" y="50501"/>
                    <a:pt x="50501" y="0"/>
                    <a:pt x="112797" y="0"/>
                  </a:cubicBezTo>
                  <a:close/>
                </a:path>
              </a:pathLst>
            </a:custGeom>
            <a:solidFill>
              <a:srgbClr val="FEFEFE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9050"/>
              <a:ext cx="389822" cy="2065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2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4324753" y="8387434"/>
            <a:ext cx="1200834" cy="870866"/>
            <a:chOff x="0" y="0"/>
            <a:chExt cx="1601111" cy="1161154"/>
          </a:xfrm>
        </p:grpSpPr>
        <p:grpSp>
          <p:nvGrpSpPr>
            <p:cNvPr id="7" name="Group 7"/>
            <p:cNvGrpSpPr/>
            <p:nvPr/>
          </p:nvGrpSpPr>
          <p:grpSpPr>
            <a:xfrm rot="-10800000">
              <a:off x="0" y="0"/>
              <a:ext cx="1601111" cy="1161154"/>
              <a:chOff x="0" y="0"/>
              <a:chExt cx="635000" cy="460513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635000" cy="460513"/>
              </a:xfrm>
              <a:custGeom>
                <a:avLst/>
                <a:gdLst/>
                <a:ahLst/>
                <a:cxnLst/>
                <a:rect l="l" t="t" r="r" b="b"/>
                <a:pathLst>
                  <a:path w="635000" h="460513">
                    <a:moveTo>
                      <a:pt x="635000" y="0"/>
                    </a:moveTo>
                    <a:lnTo>
                      <a:pt x="635000" y="346213"/>
                    </a:lnTo>
                    <a:lnTo>
                      <a:pt x="317500" y="460513"/>
                    </a:lnTo>
                    <a:lnTo>
                      <a:pt x="0" y="346213"/>
                    </a:lnTo>
                    <a:lnTo>
                      <a:pt x="0" y="0"/>
                    </a:lnTo>
                    <a:lnTo>
                      <a:pt x="635000" y="0"/>
                    </a:lnTo>
                    <a:close/>
                  </a:path>
                </a:pathLst>
              </a:custGeom>
              <a:solidFill>
                <a:srgbClr val="737373">
                  <a:alpha val="71765"/>
                </a:srgbClr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9" name="TextBox 9"/>
              <p:cNvSpPr txBox="1"/>
              <p:nvPr/>
            </p:nvSpPr>
            <p:spPr>
              <a:xfrm>
                <a:off x="0" y="19050"/>
                <a:ext cx="635000" cy="32716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22"/>
                  </a:lnSpc>
                </a:pPr>
                <a:endParaRPr/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>
              <a:off x="316030" y="113563"/>
              <a:ext cx="969050" cy="934028"/>
              <a:chOff x="0" y="0"/>
              <a:chExt cx="914597" cy="881542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914597" cy="881542"/>
              </a:xfrm>
              <a:custGeom>
                <a:avLst/>
                <a:gdLst/>
                <a:ahLst/>
                <a:cxnLst/>
                <a:rect l="l" t="t" r="r" b="b"/>
                <a:pathLst>
                  <a:path w="914597" h="881542">
                    <a:moveTo>
                      <a:pt x="457298" y="0"/>
                    </a:moveTo>
                    <a:cubicBezTo>
                      <a:pt x="204739" y="0"/>
                      <a:pt x="0" y="197340"/>
                      <a:pt x="0" y="440771"/>
                    </a:cubicBezTo>
                    <a:cubicBezTo>
                      <a:pt x="0" y="684202"/>
                      <a:pt x="204739" y="881542"/>
                      <a:pt x="457298" y="881542"/>
                    </a:cubicBezTo>
                    <a:cubicBezTo>
                      <a:pt x="709857" y="881542"/>
                      <a:pt x="914597" y="684202"/>
                      <a:pt x="914597" y="440771"/>
                    </a:cubicBezTo>
                    <a:cubicBezTo>
                      <a:pt x="914597" y="197340"/>
                      <a:pt x="709857" y="0"/>
                      <a:pt x="457298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sq">
                <a:solidFill>
                  <a:srgbClr val="00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12" name="TextBox 12"/>
              <p:cNvSpPr txBox="1"/>
              <p:nvPr/>
            </p:nvSpPr>
            <p:spPr>
              <a:xfrm>
                <a:off x="85743" y="101695"/>
                <a:ext cx="743110" cy="69720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22"/>
                  </a:lnSpc>
                </a:pPr>
                <a:endParaRPr/>
              </a:p>
            </p:txBody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450019" y="204286"/>
              <a:ext cx="809229" cy="752583"/>
            </a:xfrm>
            <a:prstGeom prst="rect">
              <a:avLst/>
            </a:prstGeom>
          </p:spPr>
        </p:pic>
      </p:grpSp>
      <p:sp>
        <p:nvSpPr>
          <p:cNvPr id="14" name="Freeform 14"/>
          <p:cNvSpPr/>
          <p:nvPr/>
        </p:nvSpPr>
        <p:spPr>
          <a:xfrm>
            <a:off x="2084516" y="-46917"/>
            <a:ext cx="5581047" cy="10287000"/>
          </a:xfrm>
          <a:custGeom>
            <a:avLst/>
            <a:gdLst/>
            <a:ahLst/>
            <a:cxnLst/>
            <a:rect l="l" t="t" r="r" b="b"/>
            <a:pathLst>
              <a:path w="5581047" h="10287000">
                <a:moveTo>
                  <a:pt x="0" y="0"/>
                </a:moveTo>
                <a:lnTo>
                  <a:pt x="5581047" y="0"/>
                </a:lnTo>
                <a:lnTo>
                  <a:pt x="5581047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15" name="Freeform 15"/>
          <p:cNvSpPr/>
          <p:nvPr/>
        </p:nvSpPr>
        <p:spPr>
          <a:xfrm>
            <a:off x="2762330" y="8496789"/>
            <a:ext cx="676339" cy="676339"/>
          </a:xfrm>
          <a:custGeom>
            <a:avLst/>
            <a:gdLst/>
            <a:ahLst/>
            <a:cxnLst/>
            <a:rect l="l" t="t" r="r" b="b"/>
            <a:pathLst>
              <a:path w="676339" h="676339">
                <a:moveTo>
                  <a:pt x="0" y="0"/>
                </a:moveTo>
                <a:lnTo>
                  <a:pt x="676339" y="0"/>
                </a:lnTo>
                <a:lnTo>
                  <a:pt x="676339" y="676339"/>
                </a:lnTo>
                <a:lnTo>
                  <a:pt x="0" y="67633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16" name="Freeform 16"/>
          <p:cNvSpPr/>
          <p:nvPr/>
        </p:nvSpPr>
        <p:spPr>
          <a:xfrm>
            <a:off x="6296510" y="8593676"/>
            <a:ext cx="374438" cy="417730"/>
          </a:xfrm>
          <a:custGeom>
            <a:avLst/>
            <a:gdLst/>
            <a:ahLst/>
            <a:cxnLst/>
            <a:rect l="l" t="t" r="r" b="b"/>
            <a:pathLst>
              <a:path w="374438" h="417730">
                <a:moveTo>
                  <a:pt x="0" y="0"/>
                </a:moveTo>
                <a:lnTo>
                  <a:pt x="374438" y="0"/>
                </a:lnTo>
                <a:lnTo>
                  <a:pt x="374438" y="417730"/>
                </a:lnTo>
                <a:lnTo>
                  <a:pt x="0" y="41773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17" name="Group 17"/>
          <p:cNvGrpSpPr/>
          <p:nvPr/>
        </p:nvGrpSpPr>
        <p:grpSpPr>
          <a:xfrm>
            <a:off x="6120335" y="8472607"/>
            <a:ext cx="726788" cy="700521"/>
            <a:chOff x="0" y="0"/>
            <a:chExt cx="914597" cy="881542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914597" cy="881542"/>
            </a:xfrm>
            <a:custGeom>
              <a:avLst/>
              <a:gdLst/>
              <a:ahLst/>
              <a:cxnLst/>
              <a:rect l="l" t="t" r="r" b="b"/>
              <a:pathLst>
                <a:path w="914597" h="881542">
                  <a:moveTo>
                    <a:pt x="457298" y="0"/>
                  </a:moveTo>
                  <a:cubicBezTo>
                    <a:pt x="204739" y="0"/>
                    <a:pt x="0" y="197340"/>
                    <a:pt x="0" y="440771"/>
                  </a:cubicBezTo>
                  <a:cubicBezTo>
                    <a:pt x="0" y="684202"/>
                    <a:pt x="204739" y="881542"/>
                    <a:pt x="457298" y="881542"/>
                  </a:cubicBezTo>
                  <a:cubicBezTo>
                    <a:pt x="709857" y="881542"/>
                    <a:pt x="914597" y="684202"/>
                    <a:pt x="914597" y="440771"/>
                  </a:cubicBezTo>
                  <a:cubicBezTo>
                    <a:pt x="914597" y="197340"/>
                    <a:pt x="709857" y="0"/>
                    <a:pt x="45729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s-CO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85743" y="101695"/>
              <a:ext cx="743110" cy="6972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2"/>
                </a:lnSpc>
              </a:pPr>
              <a:endParaRPr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2066210" y="1214324"/>
            <a:ext cx="5527866" cy="620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64"/>
              </a:lnSpc>
            </a:pPr>
            <a:r>
              <a:rPr lang="en-US" sz="3688">
                <a:solidFill>
                  <a:srgbClr val="000000"/>
                </a:solidFill>
                <a:latin typeface="Smooch"/>
                <a:ea typeface="Smooch"/>
                <a:cs typeface="Smooch"/>
                <a:sym typeface="Smooch"/>
              </a:rPr>
              <a:t>SIGMA</a:t>
            </a:r>
          </a:p>
        </p:txBody>
      </p:sp>
      <p:sp>
        <p:nvSpPr>
          <p:cNvPr id="21" name="Freeform 21"/>
          <p:cNvSpPr/>
          <p:nvPr/>
        </p:nvSpPr>
        <p:spPr>
          <a:xfrm>
            <a:off x="1592682" y="1557999"/>
            <a:ext cx="6474922" cy="374316"/>
          </a:xfrm>
          <a:custGeom>
            <a:avLst/>
            <a:gdLst/>
            <a:ahLst/>
            <a:cxnLst/>
            <a:rect l="l" t="t" r="r" b="b"/>
            <a:pathLst>
              <a:path w="6474922" h="374316">
                <a:moveTo>
                  <a:pt x="0" y="0"/>
                </a:moveTo>
                <a:lnTo>
                  <a:pt x="6474922" y="0"/>
                </a:lnTo>
                <a:lnTo>
                  <a:pt x="6474922" y="374316"/>
                </a:lnTo>
                <a:lnTo>
                  <a:pt x="0" y="37431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t="-1396841" b="-232958"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22" name="TextBox 22"/>
          <p:cNvSpPr txBox="1"/>
          <p:nvPr/>
        </p:nvSpPr>
        <p:spPr>
          <a:xfrm>
            <a:off x="2760008" y="524944"/>
            <a:ext cx="4330323" cy="7560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02"/>
              </a:lnSpc>
              <a:spcBef>
                <a:spcPct val="0"/>
              </a:spcBef>
            </a:pPr>
            <a:r>
              <a:rPr lang="en-US" sz="4359" b="1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Reminiscencias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2972500" y="2965877"/>
            <a:ext cx="3905338" cy="3360925"/>
            <a:chOff x="0" y="0"/>
            <a:chExt cx="5207117" cy="4481233"/>
          </a:xfrm>
        </p:grpSpPr>
        <p:sp>
          <p:nvSpPr>
            <p:cNvPr id="24" name="AutoShape 24"/>
            <p:cNvSpPr/>
            <p:nvPr/>
          </p:nvSpPr>
          <p:spPr>
            <a:xfrm>
              <a:off x="1303117" y="3183"/>
              <a:ext cx="2592556" cy="4474867"/>
            </a:xfrm>
            <a:prstGeom prst="line">
              <a:avLst/>
            </a:prstGeom>
            <a:ln w="127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s-CO"/>
            </a:p>
          </p:txBody>
        </p:sp>
        <p:sp>
          <p:nvSpPr>
            <p:cNvPr id="25" name="AutoShape 25"/>
            <p:cNvSpPr/>
            <p:nvPr/>
          </p:nvSpPr>
          <p:spPr>
            <a:xfrm flipH="1">
              <a:off x="1303117" y="3183"/>
              <a:ext cx="2592556" cy="4474867"/>
            </a:xfrm>
            <a:prstGeom prst="line">
              <a:avLst/>
            </a:prstGeom>
            <a:ln w="127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s-CO"/>
            </a:p>
          </p:txBody>
        </p:sp>
        <p:sp>
          <p:nvSpPr>
            <p:cNvPr id="26" name="AutoShape 26"/>
            <p:cNvSpPr/>
            <p:nvPr/>
          </p:nvSpPr>
          <p:spPr>
            <a:xfrm>
              <a:off x="0" y="2240617"/>
              <a:ext cx="5207117" cy="0"/>
            </a:xfrm>
            <a:prstGeom prst="line">
              <a:avLst/>
            </a:prstGeom>
            <a:ln w="127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s-CO"/>
            </a:p>
          </p:txBody>
        </p:sp>
        <p:grpSp>
          <p:nvGrpSpPr>
            <p:cNvPr id="27" name="Group 27"/>
            <p:cNvGrpSpPr/>
            <p:nvPr/>
          </p:nvGrpSpPr>
          <p:grpSpPr>
            <a:xfrm rot="5400000">
              <a:off x="366125" y="-362942"/>
              <a:ext cx="4474867" cy="5207117"/>
              <a:chOff x="0" y="0"/>
              <a:chExt cx="698500" cy="812800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6985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98500" h="812800">
                    <a:moveTo>
                      <a:pt x="349250" y="0"/>
                    </a:moveTo>
                    <a:lnTo>
                      <a:pt x="698500" y="203200"/>
                    </a:lnTo>
                    <a:lnTo>
                      <a:pt x="698500" y="609600"/>
                    </a:lnTo>
                    <a:lnTo>
                      <a:pt x="349250" y="812800"/>
                    </a:lnTo>
                    <a:lnTo>
                      <a:pt x="0" y="609600"/>
                    </a:lnTo>
                    <a:lnTo>
                      <a:pt x="0" y="203200"/>
                    </a:lnTo>
                    <a:lnTo>
                      <a:pt x="349250" y="0"/>
                    </a:lnTo>
                    <a:close/>
                  </a:path>
                </a:pathLst>
              </a:custGeom>
              <a:solidFill>
                <a:srgbClr val="737373">
                  <a:alpha val="47843"/>
                </a:srgbClr>
              </a:solidFill>
              <a:ln w="9525" cap="sq">
                <a:solidFill>
                  <a:srgbClr val="000000">
                    <a:alpha val="47843"/>
                  </a:srgbClr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29" name="TextBox 29"/>
              <p:cNvSpPr txBox="1"/>
              <p:nvPr/>
            </p:nvSpPr>
            <p:spPr>
              <a:xfrm>
                <a:off x="0" y="158750"/>
                <a:ext cx="698500" cy="5143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22"/>
                  </a:lnSpc>
                </a:pPr>
                <a:endParaRPr/>
              </a:p>
            </p:txBody>
          </p:sp>
        </p:grpSp>
        <p:grpSp>
          <p:nvGrpSpPr>
            <p:cNvPr id="30" name="Group 30"/>
            <p:cNvGrpSpPr/>
            <p:nvPr/>
          </p:nvGrpSpPr>
          <p:grpSpPr>
            <a:xfrm rot="5400000">
              <a:off x="854463" y="257923"/>
              <a:ext cx="3498191" cy="4070623"/>
              <a:chOff x="0" y="0"/>
              <a:chExt cx="698500" cy="8128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6985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98500" h="812800">
                    <a:moveTo>
                      <a:pt x="349250" y="0"/>
                    </a:moveTo>
                    <a:lnTo>
                      <a:pt x="698500" y="203200"/>
                    </a:lnTo>
                    <a:lnTo>
                      <a:pt x="698500" y="609600"/>
                    </a:lnTo>
                    <a:lnTo>
                      <a:pt x="349250" y="812800"/>
                    </a:lnTo>
                    <a:lnTo>
                      <a:pt x="0" y="609600"/>
                    </a:lnTo>
                    <a:lnTo>
                      <a:pt x="0" y="203200"/>
                    </a:lnTo>
                    <a:lnTo>
                      <a:pt x="349250" y="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000000">
                    <a:alpha val="47843"/>
                  </a:srgbClr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32" name="TextBox 32"/>
              <p:cNvSpPr txBox="1"/>
              <p:nvPr/>
            </p:nvSpPr>
            <p:spPr>
              <a:xfrm>
                <a:off x="0" y="158750"/>
                <a:ext cx="698500" cy="5143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22"/>
                  </a:lnSpc>
                </a:pPr>
                <a:endParaRPr/>
              </a:p>
            </p:txBody>
          </p:sp>
        </p:grpSp>
        <p:grpSp>
          <p:nvGrpSpPr>
            <p:cNvPr id="33" name="Group 33"/>
            <p:cNvGrpSpPr/>
            <p:nvPr/>
          </p:nvGrpSpPr>
          <p:grpSpPr>
            <a:xfrm rot="5400000">
              <a:off x="1181825" y="638853"/>
              <a:ext cx="2843467" cy="3308762"/>
              <a:chOff x="0" y="0"/>
              <a:chExt cx="698500" cy="812800"/>
            </a:xfrm>
          </p:grpSpPr>
          <p:sp>
            <p:nvSpPr>
              <p:cNvPr id="34" name="Freeform 34"/>
              <p:cNvSpPr/>
              <p:nvPr/>
            </p:nvSpPr>
            <p:spPr>
              <a:xfrm>
                <a:off x="0" y="0"/>
                <a:ext cx="6985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98500" h="812800">
                    <a:moveTo>
                      <a:pt x="349250" y="0"/>
                    </a:moveTo>
                    <a:lnTo>
                      <a:pt x="698500" y="203200"/>
                    </a:lnTo>
                    <a:lnTo>
                      <a:pt x="698500" y="609600"/>
                    </a:lnTo>
                    <a:lnTo>
                      <a:pt x="349250" y="812800"/>
                    </a:lnTo>
                    <a:lnTo>
                      <a:pt x="0" y="609600"/>
                    </a:lnTo>
                    <a:lnTo>
                      <a:pt x="0" y="203200"/>
                    </a:lnTo>
                    <a:lnTo>
                      <a:pt x="349250" y="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000000">
                    <a:alpha val="47843"/>
                  </a:srgbClr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35" name="TextBox 35"/>
              <p:cNvSpPr txBox="1"/>
              <p:nvPr/>
            </p:nvSpPr>
            <p:spPr>
              <a:xfrm>
                <a:off x="0" y="158750"/>
                <a:ext cx="698500" cy="5143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22"/>
                  </a:lnSpc>
                </a:pPr>
                <a:endParaRPr/>
              </a:p>
            </p:txBody>
          </p:sp>
        </p:grpSp>
        <p:grpSp>
          <p:nvGrpSpPr>
            <p:cNvPr id="36" name="Group 36"/>
            <p:cNvGrpSpPr/>
            <p:nvPr/>
          </p:nvGrpSpPr>
          <p:grpSpPr>
            <a:xfrm rot="5400000">
              <a:off x="1471844" y="923713"/>
              <a:ext cx="2263429" cy="2633808"/>
              <a:chOff x="0" y="0"/>
              <a:chExt cx="698500" cy="812800"/>
            </a:xfrm>
          </p:grpSpPr>
          <p:sp>
            <p:nvSpPr>
              <p:cNvPr id="37" name="Freeform 37"/>
              <p:cNvSpPr/>
              <p:nvPr/>
            </p:nvSpPr>
            <p:spPr>
              <a:xfrm>
                <a:off x="0" y="0"/>
                <a:ext cx="6985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98500" h="812800">
                    <a:moveTo>
                      <a:pt x="349250" y="0"/>
                    </a:moveTo>
                    <a:lnTo>
                      <a:pt x="698500" y="203200"/>
                    </a:lnTo>
                    <a:lnTo>
                      <a:pt x="698500" y="609600"/>
                    </a:lnTo>
                    <a:lnTo>
                      <a:pt x="349250" y="812800"/>
                    </a:lnTo>
                    <a:lnTo>
                      <a:pt x="0" y="609600"/>
                    </a:lnTo>
                    <a:lnTo>
                      <a:pt x="0" y="203200"/>
                    </a:lnTo>
                    <a:lnTo>
                      <a:pt x="349250" y="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000000">
                    <a:alpha val="47843"/>
                  </a:srgbClr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38" name="TextBox 38"/>
              <p:cNvSpPr txBox="1"/>
              <p:nvPr/>
            </p:nvSpPr>
            <p:spPr>
              <a:xfrm>
                <a:off x="0" y="158750"/>
                <a:ext cx="698500" cy="5143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22"/>
                  </a:lnSpc>
                </a:pPr>
                <a:endParaRPr/>
              </a:p>
            </p:txBody>
          </p:sp>
        </p:grpSp>
        <p:grpSp>
          <p:nvGrpSpPr>
            <p:cNvPr id="39" name="Group 39"/>
            <p:cNvGrpSpPr/>
            <p:nvPr/>
          </p:nvGrpSpPr>
          <p:grpSpPr>
            <a:xfrm rot="5400000">
              <a:off x="528234" y="-127399"/>
              <a:ext cx="4070027" cy="4736031"/>
              <a:chOff x="0" y="0"/>
              <a:chExt cx="698500" cy="812800"/>
            </a:xfrm>
          </p:grpSpPr>
          <p:sp>
            <p:nvSpPr>
              <p:cNvPr id="40" name="Freeform 40"/>
              <p:cNvSpPr/>
              <p:nvPr/>
            </p:nvSpPr>
            <p:spPr>
              <a:xfrm>
                <a:off x="0" y="0"/>
                <a:ext cx="6985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98500" h="812800">
                    <a:moveTo>
                      <a:pt x="349250" y="0"/>
                    </a:moveTo>
                    <a:lnTo>
                      <a:pt x="698500" y="203200"/>
                    </a:lnTo>
                    <a:lnTo>
                      <a:pt x="698500" y="609600"/>
                    </a:lnTo>
                    <a:lnTo>
                      <a:pt x="349250" y="812800"/>
                    </a:lnTo>
                    <a:lnTo>
                      <a:pt x="0" y="609600"/>
                    </a:lnTo>
                    <a:lnTo>
                      <a:pt x="0" y="203200"/>
                    </a:lnTo>
                    <a:lnTo>
                      <a:pt x="349250" y="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000000">
                    <a:alpha val="47843"/>
                  </a:srgbClr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41" name="TextBox 41"/>
              <p:cNvSpPr txBox="1"/>
              <p:nvPr/>
            </p:nvSpPr>
            <p:spPr>
              <a:xfrm>
                <a:off x="0" y="158750"/>
                <a:ext cx="698500" cy="5143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22"/>
                  </a:lnSpc>
                </a:pPr>
                <a:endParaRPr/>
              </a:p>
            </p:txBody>
          </p:sp>
        </p:grpSp>
        <p:grpSp>
          <p:nvGrpSpPr>
            <p:cNvPr id="42" name="Group 42"/>
            <p:cNvGrpSpPr/>
            <p:nvPr/>
          </p:nvGrpSpPr>
          <p:grpSpPr>
            <a:xfrm rot="5400000">
              <a:off x="1753442" y="1251390"/>
              <a:ext cx="1700233" cy="1978452"/>
              <a:chOff x="0" y="0"/>
              <a:chExt cx="698500" cy="812800"/>
            </a:xfrm>
          </p:grpSpPr>
          <p:sp>
            <p:nvSpPr>
              <p:cNvPr id="43" name="Freeform 43"/>
              <p:cNvSpPr/>
              <p:nvPr/>
            </p:nvSpPr>
            <p:spPr>
              <a:xfrm>
                <a:off x="0" y="0"/>
                <a:ext cx="6985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98500" h="812800">
                    <a:moveTo>
                      <a:pt x="349250" y="0"/>
                    </a:moveTo>
                    <a:lnTo>
                      <a:pt x="698500" y="203200"/>
                    </a:lnTo>
                    <a:lnTo>
                      <a:pt x="698500" y="609600"/>
                    </a:lnTo>
                    <a:lnTo>
                      <a:pt x="349250" y="812800"/>
                    </a:lnTo>
                    <a:lnTo>
                      <a:pt x="0" y="609600"/>
                    </a:lnTo>
                    <a:lnTo>
                      <a:pt x="0" y="203200"/>
                    </a:lnTo>
                    <a:lnTo>
                      <a:pt x="349250" y="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000000">
                    <a:alpha val="47843"/>
                  </a:srgbClr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44" name="TextBox 44"/>
              <p:cNvSpPr txBox="1"/>
              <p:nvPr/>
            </p:nvSpPr>
            <p:spPr>
              <a:xfrm>
                <a:off x="0" y="158750"/>
                <a:ext cx="698500" cy="5143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22"/>
                  </a:lnSpc>
                </a:pPr>
                <a:endParaRPr/>
              </a:p>
            </p:txBody>
          </p:sp>
        </p:grpSp>
      </p:grpSp>
      <p:grpSp>
        <p:nvGrpSpPr>
          <p:cNvPr id="45" name="Group 45"/>
          <p:cNvGrpSpPr/>
          <p:nvPr/>
        </p:nvGrpSpPr>
        <p:grpSpPr>
          <a:xfrm>
            <a:off x="4174718" y="7839556"/>
            <a:ext cx="316361" cy="316361"/>
            <a:chOff x="0" y="0"/>
            <a:chExt cx="406400" cy="406400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406400" cy="406400"/>
            </a:xfrm>
            <a:custGeom>
              <a:avLst/>
              <a:gdLst/>
              <a:ahLst/>
              <a:cxnLst/>
              <a:rect l="l" t="t" r="r" b="b"/>
              <a:pathLst>
                <a:path w="406400" h="406400">
                  <a:moveTo>
                    <a:pt x="203200" y="0"/>
                  </a:moveTo>
                  <a:cubicBezTo>
                    <a:pt x="315424" y="0"/>
                    <a:pt x="406400" y="90976"/>
                    <a:pt x="406400" y="203200"/>
                  </a:cubicBezTo>
                  <a:cubicBezTo>
                    <a:pt x="406400" y="315424"/>
                    <a:pt x="315424" y="406400"/>
                    <a:pt x="2032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737373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47" name="TextBox 47"/>
            <p:cNvSpPr txBox="1"/>
            <p:nvPr/>
          </p:nvSpPr>
          <p:spPr>
            <a:xfrm>
              <a:off x="0" y="19050"/>
              <a:ext cx="406400" cy="387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2"/>
                </a:lnSpc>
              </a:pPr>
              <a:endParaRPr/>
            </a:p>
          </p:txBody>
        </p:sp>
      </p:grpSp>
      <p:grpSp>
        <p:nvGrpSpPr>
          <p:cNvPr id="48" name="Group 48"/>
          <p:cNvGrpSpPr/>
          <p:nvPr/>
        </p:nvGrpSpPr>
        <p:grpSpPr>
          <a:xfrm>
            <a:off x="5367406" y="7816900"/>
            <a:ext cx="316361" cy="316361"/>
            <a:chOff x="0" y="0"/>
            <a:chExt cx="406400" cy="406400"/>
          </a:xfrm>
        </p:grpSpPr>
        <p:sp>
          <p:nvSpPr>
            <p:cNvPr id="49" name="Freeform 49"/>
            <p:cNvSpPr/>
            <p:nvPr/>
          </p:nvSpPr>
          <p:spPr>
            <a:xfrm>
              <a:off x="0" y="0"/>
              <a:ext cx="406400" cy="406400"/>
            </a:xfrm>
            <a:custGeom>
              <a:avLst/>
              <a:gdLst/>
              <a:ahLst/>
              <a:cxnLst/>
              <a:rect l="l" t="t" r="r" b="b"/>
              <a:pathLst>
                <a:path w="406400" h="406400">
                  <a:moveTo>
                    <a:pt x="203200" y="0"/>
                  </a:moveTo>
                  <a:cubicBezTo>
                    <a:pt x="315424" y="0"/>
                    <a:pt x="406400" y="90976"/>
                    <a:pt x="406400" y="203200"/>
                  </a:cubicBezTo>
                  <a:cubicBezTo>
                    <a:pt x="406400" y="315424"/>
                    <a:pt x="315424" y="406400"/>
                    <a:pt x="2032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737373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50" name="TextBox 50"/>
            <p:cNvSpPr txBox="1"/>
            <p:nvPr/>
          </p:nvSpPr>
          <p:spPr>
            <a:xfrm>
              <a:off x="0" y="19050"/>
              <a:ext cx="406400" cy="387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2"/>
                </a:lnSpc>
              </a:pPr>
              <a:endParaRPr/>
            </a:p>
          </p:txBody>
        </p:sp>
      </p:grpSp>
      <p:sp>
        <p:nvSpPr>
          <p:cNvPr id="51" name="TextBox 51"/>
          <p:cNvSpPr txBox="1"/>
          <p:nvPr/>
        </p:nvSpPr>
        <p:spPr>
          <a:xfrm>
            <a:off x="2373692" y="6807284"/>
            <a:ext cx="1345160" cy="285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80"/>
              </a:lnSpc>
              <a:spcBef>
                <a:spcPct val="0"/>
              </a:spcBef>
            </a:pPr>
            <a:r>
              <a:rPr lang="en-US" sz="2000" b="1" spc="80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ESTAMINA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2373692" y="7155917"/>
            <a:ext cx="1225419" cy="285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80"/>
              </a:lnSpc>
              <a:spcBef>
                <a:spcPct val="0"/>
              </a:spcBef>
            </a:pPr>
            <a:r>
              <a:rPr lang="en-US" sz="2000" b="1" spc="80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BALANCE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4689407" y="7507707"/>
            <a:ext cx="1683757" cy="285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79"/>
              </a:lnSpc>
              <a:spcBef>
                <a:spcPct val="0"/>
              </a:spcBef>
            </a:pPr>
            <a:r>
              <a:rPr lang="en-US" sz="1999" b="1" spc="79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RESISTENCIA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2373692" y="7507707"/>
            <a:ext cx="1151709" cy="285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80"/>
              </a:lnSpc>
              <a:spcBef>
                <a:spcPct val="0"/>
              </a:spcBef>
            </a:pPr>
            <a:r>
              <a:rPr lang="en-US" sz="2000" b="1" spc="80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CARISMA</a:t>
            </a:r>
          </a:p>
        </p:txBody>
      </p:sp>
      <p:sp>
        <p:nvSpPr>
          <p:cNvPr id="55" name="TextBox 55"/>
          <p:cNvSpPr txBox="1"/>
          <p:nvPr/>
        </p:nvSpPr>
        <p:spPr>
          <a:xfrm>
            <a:off x="4689407" y="7155917"/>
            <a:ext cx="1729826" cy="285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80"/>
              </a:lnSpc>
              <a:spcBef>
                <a:spcPct val="0"/>
              </a:spcBef>
            </a:pPr>
            <a:r>
              <a:rPr lang="en-US" sz="2000" b="1" spc="80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F. VOLUNTAD</a:t>
            </a:r>
          </a:p>
        </p:txBody>
      </p:sp>
      <p:sp>
        <p:nvSpPr>
          <p:cNvPr id="56" name="TextBox 56"/>
          <p:cNvSpPr txBox="1"/>
          <p:nvPr/>
        </p:nvSpPr>
        <p:spPr>
          <a:xfrm>
            <a:off x="4689407" y="6805706"/>
            <a:ext cx="1981540" cy="285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80"/>
              </a:lnSpc>
              <a:spcBef>
                <a:spcPct val="0"/>
              </a:spcBef>
            </a:pPr>
            <a:r>
              <a:rPr lang="en-US" sz="2000" b="1" spc="80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CONOCIMIENTO</a:t>
            </a:r>
          </a:p>
        </p:txBody>
      </p:sp>
      <p:grpSp>
        <p:nvGrpSpPr>
          <p:cNvPr id="57" name="Group 57"/>
          <p:cNvGrpSpPr/>
          <p:nvPr/>
        </p:nvGrpSpPr>
        <p:grpSpPr>
          <a:xfrm>
            <a:off x="3599111" y="3103289"/>
            <a:ext cx="2652117" cy="3086100"/>
            <a:chOff x="0" y="0"/>
            <a:chExt cx="698500" cy="812800"/>
          </a:xfrm>
        </p:grpSpPr>
        <p:sp>
          <p:nvSpPr>
            <p:cNvPr id="58" name="Freeform 58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7ED957">
                <a:alpha val="49804"/>
              </a:srgbClr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59" name="TextBox 59"/>
            <p:cNvSpPr txBox="1"/>
            <p:nvPr/>
          </p:nvSpPr>
          <p:spPr>
            <a:xfrm>
              <a:off x="0" y="158750"/>
              <a:ext cx="698500" cy="514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2"/>
                </a:lnSpc>
              </a:pPr>
              <a:endParaRPr/>
            </a:p>
          </p:txBody>
        </p:sp>
      </p:grpSp>
      <p:sp>
        <p:nvSpPr>
          <p:cNvPr id="60" name="TextBox 60"/>
          <p:cNvSpPr txBox="1"/>
          <p:nvPr/>
        </p:nvSpPr>
        <p:spPr>
          <a:xfrm>
            <a:off x="3955245" y="2601483"/>
            <a:ext cx="1939849" cy="3643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6"/>
              </a:lnSpc>
              <a:spcBef>
                <a:spcPct val="0"/>
              </a:spcBef>
            </a:pPr>
            <a:r>
              <a:rPr lang="en-US" sz="2565" b="1" spc="102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E</a:t>
            </a:r>
          </a:p>
        </p:txBody>
      </p:sp>
      <p:sp>
        <p:nvSpPr>
          <p:cNvPr id="61" name="TextBox 61"/>
          <p:cNvSpPr txBox="1"/>
          <p:nvPr/>
        </p:nvSpPr>
        <p:spPr>
          <a:xfrm>
            <a:off x="5513804" y="3407463"/>
            <a:ext cx="1939849" cy="3643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6"/>
              </a:lnSpc>
              <a:spcBef>
                <a:spcPct val="0"/>
              </a:spcBef>
            </a:pPr>
            <a:r>
              <a:rPr lang="en-US" sz="2565" b="1" spc="102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B</a:t>
            </a:r>
          </a:p>
        </p:txBody>
      </p:sp>
      <p:sp>
        <p:nvSpPr>
          <p:cNvPr id="62" name="TextBox 62"/>
          <p:cNvSpPr txBox="1"/>
          <p:nvPr/>
        </p:nvSpPr>
        <p:spPr>
          <a:xfrm>
            <a:off x="5513804" y="5438688"/>
            <a:ext cx="1939849" cy="369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6"/>
              </a:lnSpc>
              <a:spcBef>
                <a:spcPct val="0"/>
              </a:spcBef>
            </a:pPr>
            <a:r>
              <a:rPr lang="en-US" sz="2565" b="1" spc="102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Ca</a:t>
            </a:r>
          </a:p>
        </p:txBody>
      </p:sp>
      <p:sp>
        <p:nvSpPr>
          <p:cNvPr id="63" name="TextBox 63"/>
          <p:cNvSpPr txBox="1"/>
          <p:nvPr/>
        </p:nvSpPr>
        <p:spPr>
          <a:xfrm>
            <a:off x="3955245" y="6341789"/>
            <a:ext cx="1939849" cy="369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6"/>
              </a:lnSpc>
              <a:spcBef>
                <a:spcPct val="0"/>
              </a:spcBef>
            </a:pPr>
            <a:r>
              <a:rPr lang="en-US" sz="2565" b="1" spc="102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Co</a:t>
            </a:r>
          </a:p>
        </p:txBody>
      </p:sp>
      <p:sp>
        <p:nvSpPr>
          <p:cNvPr id="64" name="TextBox 64"/>
          <p:cNvSpPr txBox="1"/>
          <p:nvPr/>
        </p:nvSpPr>
        <p:spPr>
          <a:xfrm>
            <a:off x="2130575" y="5486272"/>
            <a:ext cx="1939849" cy="3643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6"/>
              </a:lnSpc>
              <a:spcBef>
                <a:spcPct val="0"/>
              </a:spcBef>
            </a:pPr>
            <a:r>
              <a:rPr lang="en-US" sz="2565" b="1" spc="102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F.V</a:t>
            </a:r>
          </a:p>
        </p:txBody>
      </p:sp>
      <p:sp>
        <p:nvSpPr>
          <p:cNvPr id="65" name="TextBox 65"/>
          <p:cNvSpPr txBox="1"/>
          <p:nvPr/>
        </p:nvSpPr>
        <p:spPr>
          <a:xfrm>
            <a:off x="2289877" y="3474094"/>
            <a:ext cx="1939849" cy="3643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6"/>
              </a:lnSpc>
              <a:spcBef>
                <a:spcPct val="0"/>
              </a:spcBef>
            </a:pPr>
            <a:r>
              <a:rPr lang="en-US" sz="2565" b="1" spc="102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R</a:t>
            </a:r>
          </a:p>
        </p:txBody>
      </p:sp>
      <p:grpSp>
        <p:nvGrpSpPr>
          <p:cNvPr id="66" name="Group 66"/>
          <p:cNvGrpSpPr/>
          <p:nvPr/>
        </p:nvGrpSpPr>
        <p:grpSpPr>
          <a:xfrm>
            <a:off x="4681560" y="7816900"/>
            <a:ext cx="487218" cy="316361"/>
            <a:chOff x="0" y="0"/>
            <a:chExt cx="625885" cy="406400"/>
          </a:xfrm>
        </p:grpSpPr>
        <p:sp>
          <p:nvSpPr>
            <p:cNvPr id="67" name="Freeform 67"/>
            <p:cNvSpPr/>
            <p:nvPr/>
          </p:nvSpPr>
          <p:spPr>
            <a:xfrm>
              <a:off x="0" y="0"/>
              <a:ext cx="625885" cy="406400"/>
            </a:xfrm>
            <a:custGeom>
              <a:avLst/>
              <a:gdLst/>
              <a:ahLst/>
              <a:cxnLst/>
              <a:rect l="l" t="t" r="r" b="b"/>
              <a:pathLst>
                <a:path w="625885" h="406400">
                  <a:moveTo>
                    <a:pt x="422685" y="0"/>
                  </a:moveTo>
                  <a:cubicBezTo>
                    <a:pt x="534909" y="0"/>
                    <a:pt x="625885" y="90976"/>
                    <a:pt x="625885" y="203200"/>
                  </a:cubicBezTo>
                  <a:cubicBezTo>
                    <a:pt x="625885" y="315424"/>
                    <a:pt x="534909" y="406400"/>
                    <a:pt x="422685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737373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68" name="TextBox 68"/>
            <p:cNvSpPr txBox="1"/>
            <p:nvPr/>
          </p:nvSpPr>
          <p:spPr>
            <a:xfrm>
              <a:off x="0" y="19050"/>
              <a:ext cx="625885" cy="387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2"/>
                </a:lnSpc>
              </a:pPr>
              <a:endParaRPr/>
            </a:p>
          </p:txBody>
        </p:sp>
      </p:grpSp>
      <p:sp>
        <p:nvSpPr>
          <p:cNvPr id="69" name="TextBox 69"/>
          <p:cNvSpPr txBox="1"/>
          <p:nvPr/>
        </p:nvSpPr>
        <p:spPr>
          <a:xfrm>
            <a:off x="4150612" y="6807284"/>
            <a:ext cx="271222" cy="285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80"/>
              </a:lnSpc>
              <a:spcBef>
                <a:spcPct val="0"/>
              </a:spcBef>
            </a:pPr>
            <a:r>
              <a:rPr lang="en-US" sz="2000" b="1" spc="80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10</a:t>
            </a:r>
          </a:p>
        </p:txBody>
      </p:sp>
      <p:sp>
        <p:nvSpPr>
          <p:cNvPr id="70" name="TextBox 70"/>
          <p:cNvSpPr txBox="1"/>
          <p:nvPr/>
        </p:nvSpPr>
        <p:spPr>
          <a:xfrm>
            <a:off x="4150612" y="7155917"/>
            <a:ext cx="271222" cy="285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80"/>
              </a:lnSpc>
              <a:spcBef>
                <a:spcPct val="0"/>
              </a:spcBef>
            </a:pPr>
            <a:r>
              <a:rPr lang="en-US" sz="2000" b="1" spc="80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10</a:t>
            </a:r>
          </a:p>
        </p:txBody>
      </p:sp>
      <p:sp>
        <p:nvSpPr>
          <p:cNvPr id="71" name="TextBox 71"/>
          <p:cNvSpPr txBox="1"/>
          <p:nvPr/>
        </p:nvSpPr>
        <p:spPr>
          <a:xfrm>
            <a:off x="4150612" y="7507707"/>
            <a:ext cx="271222" cy="285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80"/>
              </a:lnSpc>
              <a:spcBef>
                <a:spcPct val="0"/>
              </a:spcBef>
            </a:pPr>
            <a:r>
              <a:rPr lang="en-US" sz="2000" b="1" spc="80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10</a:t>
            </a:r>
          </a:p>
        </p:txBody>
      </p:sp>
      <p:sp>
        <p:nvSpPr>
          <p:cNvPr id="72" name="TextBox 72"/>
          <p:cNvSpPr txBox="1"/>
          <p:nvPr/>
        </p:nvSpPr>
        <p:spPr>
          <a:xfrm>
            <a:off x="6983295" y="6805706"/>
            <a:ext cx="271222" cy="285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80"/>
              </a:lnSpc>
              <a:spcBef>
                <a:spcPct val="0"/>
              </a:spcBef>
            </a:pPr>
            <a:r>
              <a:rPr lang="en-US" sz="2000" b="1" spc="80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10</a:t>
            </a:r>
          </a:p>
        </p:txBody>
      </p:sp>
      <p:sp>
        <p:nvSpPr>
          <p:cNvPr id="73" name="TextBox 73"/>
          <p:cNvSpPr txBox="1"/>
          <p:nvPr/>
        </p:nvSpPr>
        <p:spPr>
          <a:xfrm>
            <a:off x="6983295" y="7154339"/>
            <a:ext cx="271222" cy="285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80"/>
              </a:lnSpc>
              <a:spcBef>
                <a:spcPct val="0"/>
              </a:spcBef>
            </a:pPr>
            <a:r>
              <a:rPr lang="en-US" sz="2000" b="1" spc="80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10</a:t>
            </a:r>
          </a:p>
        </p:txBody>
      </p:sp>
      <p:sp>
        <p:nvSpPr>
          <p:cNvPr id="74" name="TextBox 74"/>
          <p:cNvSpPr txBox="1"/>
          <p:nvPr/>
        </p:nvSpPr>
        <p:spPr>
          <a:xfrm>
            <a:off x="6983295" y="7506129"/>
            <a:ext cx="271222" cy="285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80"/>
              </a:lnSpc>
              <a:spcBef>
                <a:spcPct val="0"/>
              </a:spcBef>
            </a:pPr>
            <a:r>
              <a:rPr lang="en-US" sz="2000" b="1" spc="80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10</a:t>
            </a:r>
          </a:p>
        </p:txBody>
      </p:sp>
      <p:grpSp>
        <p:nvGrpSpPr>
          <p:cNvPr id="75" name="Group 75"/>
          <p:cNvGrpSpPr/>
          <p:nvPr/>
        </p:nvGrpSpPr>
        <p:grpSpPr>
          <a:xfrm>
            <a:off x="2198042" y="583603"/>
            <a:ext cx="5467521" cy="8771748"/>
            <a:chOff x="0" y="0"/>
            <a:chExt cx="1440006" cy="2310255"/>
          </a:xfrm>
        </p:grpSpPr>
        <p:sp>
          <p:nvSpPr>
            <p:cNvPr id="76" name="Freeform 76"/>
            <p:cNvSpPr/>
            <p:nvPr/>
          </p:nvSpPr>
          <p:spPr>
            <a:xfrm>
              <a:off x="0" y="0"/>
              <a:ext cx="1440006" cy="2310255"/>
            </a:xfrm>
            <a:custGeom>
              <a:avLst/>
              <a:gdLst/>
              <a:ahLst/>
              <a:cxnLst/>
              <a:rect l="l" t="t" r="r" b="b"/>
              <a:pathLst>
                <a:path w="1440006" h="2310255">
                  <a:moveTo>
                    <a:pt x="0" y="0"/>
                  </a:moveTo>
                  <a:lnTo>
                    <a:pt x="1440006" y="0"/>
                  </a:lnTo>
                  <a:lnTo>
                    <a:pt x="1440006" y="2310255"/>
                  </a:lnTo>
                  <a:lnTo>
                    <a:pt x="0" y="2310255"/>
                  </a:lnTo>
                  <a:close/>
                </a:path>
              </a:pathLst>
            </a:custGeom>
            <a:solidFill>
              <a:srgbClr val="000000">
                <a:alpha val="34902"/>
              </a:srgbClr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77" name="TextBox 77"/>
            <p:cNvSpPr txBox="1"/>
            <p:nvPr/>
          </p:nvSpPr>
          <p:spPr>
            <a:xfrm>
              <a:off x="0" y="19050"/>
              <a:ext cx="1440006" cy="22912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2"/>
                </a:lnSpc>
              </a:pPr>
              <a:endParaRPr/>
            </a:p>
          </p:txBody>
        </p:sp>
      </p:grpSp>
      <p:sp>
        <p:nvSpPr>
          <p:cNvPr id="78" name="Freeform 78"/>
          <p:cNvSpPr/>
          <p:nvPr/>
        </p:nvSpPr>
        <p:spPr>
          <a:xfrm>
            <a:off x="2865909" y="2638680"/>
            <a:ext cx="4203910" cy="4661593"/>
          </a:xfrm>
          <a:custGeom>
            <a:avLst/>
            <a:gdLst/>
            <a:ahLst/>
            <a:cxnLst/>
            <a:rect l="l" t="t" r="r" b="b"/>
            <a:pathLst>
              <a:path w="4203910" h="4661593">
                <a:moveTo>
                  <a:pt x="0" y="0"/>
                </a:moveTo>
                <a:lnTo>
                  <a:pt x="4203909" y="0"/>
                </a:lnTo>
                <a:lnTo>
                  <a:pt x="4203909" y="4661593"/>
                </a:lnTo>
                <a:lnTo>
                  <a:pt x="0" y="466159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alphaModFix amt="79000"/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79" name="TextBox 79"/>
          <p:cNvSpPr txBox="1"/>
          <p:nvPr/>
        </p:nvSpPr>
        <p:spPr>
          <a:xfrm>
            <a:off x="3432777" y="3823551"/>
            <a:ext cx="2480069" cy="3157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2344"/>
              </a:lnSpc>
              <a:spcBef>
                <a:spcPct val="0"/>
              </a:spcBef>
            </a:pPr>
            <a:r>
              <a:rPr lang="en-US" sz="2150" b="1" u="none" strike="noStrike" spc="86" dirty="0" err="1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BONIFICADOR</a:t>
            </a:r>
            <a:r>
              <a:rPr lang="en-US" sz="2150" b="1" u="none" strike="noStrike" spc="86" dirty="0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 = -1</a:t>
            </a:r>
          </a:p>
        </p:txBody>
      </p:sp>
      <p:sp>
        <p:nvSpPr>
          <p:cNvPr id="80" name="TextBox 80"/>
          <p:cNvSpPr txBox="1"/>
          <p:nvPr/>
        </p:nvSpPr>
        <p:spPr>
          <a:xfrm>
            <a:off x="3263725" y="4606451"/>
            <a:ext cx="2804404" cy="314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344"/>
              </a:lnSpc>
              <a:spcBef>
                <a:spcPct val="0"/>
              </a:spcBef>
            </a:pPr>
            <a:r>
              <a:rPr lang="en-US" sz="2150" b="1" u="none" strike="noStrike" spc="86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B. COMPETENCIA= -1</a:t>
            </a:r>
          </a:p>
        </p:txBody>
      </p:sp>
      <p:sp>
        <p:nvSpPr>
          <p:cNvPr id="81" name="TextBox 81"/>
          <p:cNvSpPr txBox="1"/>
          <p:nvPr/>
        </p:nvSpPr>
        <p:spPr>
          <a:xfrm>
            <a:off x="3696633" y="5429163"/>
            <a:ext cx="1984640" cy="3145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2344"/>
              </a:lnSpc>
              <a:spcBef>
                <a:spcPct val="0"/>
              </a:spcBef>
            </a:pPr>
            <a:r>
              <a:rPr lang="en-US" sz="2150" b="1" u="none" strike="noStrike" spc="86" dirty="0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B. </a:t>
            </a:r>
            <a:r>
              <a:rPr lang="en-US" sz="2150" b="1" u="none" strike="noStrike" spc="86" dirty="0" err="1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EQUIPO</a:t>
            </a:r>
            <a:r>
              <a:rPr lang="en-US" sz="2150" b="1" u="none" strike="noStrike" spc="86" dirty="0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 = -1</a:t>
            </a:r>
          </a:p>
        </p:txBody>
      </p:sp>
      <p:sp>
        <p:nvSpPr>
          <p:cNvPr id="82" name="TextBox 82"/>
          <p:cNvSpPr txBox="1"/>
          <p:nvPr/>
        </p:nvSpPr>
        <p:spPr>
          <a:xfrm>
            <a:off x="3432778" y="6332264"/>
            <a:ext cx="2733177" cy="3145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2344"/>
              </a:lnSpc>
              <a:spcBef>
                <a:spcPct val="0"/>
              </a:spcBef>
            </a:pPr>
            <a:r>
              <a:rPr lang="en-US" sz="2150" b="1" u="none" strike="noStrike" spc="86" dirty="0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SUMA AL DADO = -1</a:t>
            </a:r>
          </a:p>
        </p:txBody>
      </p:sp>
      <p:sp>
        <p:nvSpPr>
          <p:cNvPr id="83" name="TextBox 83"/>
          <p:cNvSpPr txBox="1"/>
          <p:nvPr/>
        </p:nvSpPr>
        <p:spPr>
          <a:xfrm>
            <a:off x="3812025" y="2895029"/>
            <a:ext cx="1818894" cy="511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216"/>
              </a:lnSpc>
              <a:spcBef>
                <a:spcPct val="0"/>
              </a:spcBef>
            </a:pPr>
            <a:r>
              <a:rPr lang="en-US" sz="2950" b="1" spc="118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BALANCE</a:t>
            </a:r>
          </a:p>
        </p:txBody>
      </p:sp>
      <p:pic>
        <p:nvPicPr>
          <p:cNvPr id="84" name="Imagen 83">
            <a:hlinkClick r:id="rId13" action="ppaction://hlinksldjump"/>
            <a:extLst>
              <a:ext uri="{FF2B5EF4-FFF2-40B4-BE49-F238E27FC236}">
                <a16:creationId xmlns:a16="http://schemas.microsoft.com/office/drawing/2014/main" id="{B779B263-3EC8-1073-F9A9-DB71CD15DF2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977921" y="2995076"/>
            <a:ext cx="310923" cy="30482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EFE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084516" y="583603"/>
            <a:ext cx="5581047" cy="8674697"/>
          </a:xfrm>
          <a:custGeom>
            <a:avLst/>
            <a:gdLst/>
            <a:ahLst/>
            <a:cxnLst/>
            <a:rect l="l" t="t" r="r" b="b"/>
            <a:pathLst>
              <a:path w="5581047" h="8674697">
                <a:moveTo>
                  <a:pt x="0" y="0"/>
                </a:moveTo>
                <a:lnTo>
                  <a:pt x="5581047" y="0"/>
                </a:lnTo>
                <a:lnTo>
                  <a:pt x="5581047" y="8674697"/>
                </a:lnTo>
                <a:lnTo>
                  <a:pt x="0" y="86746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495" t="-1243" r="-9432" b="-1243"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3" name="Group 3"/>
          <p:cNvGrpSpPr/>
          <p:nvPr/>
        </p:nvGrpSpPr>
        <p:grpSpPr>
          <a:xfrm>
            <a:off x="4150612" y="9305832"/>
            <a:ext cx="1480107" cy="856553"/>
            <a:chOff x="0" y="0"/>
            <a:chExt cx="389822" cy="22559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89822" cy="225594"/>
            </a:xfrm>
            <a:custGeom>
              <a:avLst/>
              <a:gdLst/>
              <a:ahLst/>
              <a:cxnLst/>
              <a:rect l="l" t="t" r="r" b="b"/>
              <a:pathLst>
                <a:path w="389822" h="225594">
                  <a:moveTo>
                    <a:pt x="112797" y="0"/>
                  </a:moveTo>
                  <a:lnTo>
                    <a:pt x="277025" y="0"/>
                  </a:lnTo>
                  <a:cubicBezTo>
                    <a:pt x="306941" y="0"/>
                    <a:pt x="335631" y="11884"/>
                    <a:pt x="356785" y="33038"/>
                  </a:cubicBezTo>
                  <a:cubicBezTo>
                    <a:pt x="377938" y="54191"/>
                    <a:pt x="389822" y="82881"/>
                    <a:pt x="389822" y="112797"/>
                  </a:cubicBezTo>
                  <a:lnTo>
                    <a:pt x="389822" y="112797"/>
                  </a:lnTo>
                  <a:cubicBezTo>
                    <a:pt x="389822" y="175093"/>
                    <a:pt x="339321" y="225594"/>
                    <a:pt x="277025" y="225594"/>
                  </a:cubicBezTo>
                  <a:lnTo>
                    <a:pt x="112797" y="225594"/>
                  </a:lnTo>
                  <a:cubicBezTo>
                    <a:pt x="50501" y="225594"/>
                    <a:pt x="0" y="175093"/>
                    <a:pt x="0" y="112797"/>
                  </a:cubicBezTo>
                  <a:lnTo>
                    <a:pt x="0" y="112797"/>
                  </a:lnTo>
                  <a:cubicBezTo>
                    <a:pt x="0" y="50501"/>
                    <a:pt x="50501" y="0"/>
                    <a:pt x="112797" y="0"/>
                  </a:cubicBezTo>
                  <a:close/>
                </a:path>
              </a:pathLst>
            </a:custGeom>
            <a:solidFill>
              <a:srgbClr val="FEFEFE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9050"/>
              <a:ext cx="389822" cy="2065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2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4324753" y="8387434"/>
            <a:ext cx="1200834" cy="870866"/>
            <a:chOff x="0" y="0"/>
            <a:chExt cx="1601111" cy="1161154"/>
          </a:xfrm>
        </p:grpSpPr>
        <p:grpSp>
          <p:nvGrpSpPr>
            <p:cNvPr id="7" name="Group 7"/>
            <p:cNvGrpSpPr/>
            <p:nvPr/>
          </p:nvGrpSpPr>
          <p:grpSpPr>
            <a:xfrm rot="-10800000">
              <a:off x="0" y="0"/>
              <a:ext cx="1601111" cy="1161154"/>
              <a:chOff x="0" y="0"/>
              <a:chExt cx="635000" cy="460513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635000" cy="460513"/>
              </a:xfrm>
              <a:custGeom>
                <a:avLst/>
                <a:gdLst/>
                <a:ahLst/>
                <a:cxnLst/>
                <a:rect l="l" t="t" r="r" b="b"/>
                <a:pathLst>
                  <a:path w="635000" h="460513">
                    <a:moveTo>
                      <a:pt x="635000" y="0"/>
                    </a:moveTo>
                    <a:lnTo>
                      <a:pt x="635000" y="346213"/>
                    </a:lnTo>
                    <a:lnTo>
                      <a:pt x="317500" y="460513"/>
                    </a:lnTo>
                    <a:lnTo>
                      <a:pt x="0" y="346213"/>
                    </a:lnTo>
                    <a:lnTo>
                      <a:pt x="0" y="0"/>
                    </a:lnTo>
                    <a:lnTo>
                      <a:pt x="635000" y="0"/>
                    </a:lnTo>
                    <a:close/>
                  </a:path>
                </a:pathLst>
              </a:custGeom>
              <a:solidFill>
                <a:srgbClr val="737373">
                  <a:alpha val="71765"/>
                </a:srgbClr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9" name="TextBox 9"/>
              <p:cNvSpPr txBox="1"/>
              <p:nvPr/>
            </p:nvSpPr>
            <p:spPr>
              <a:xfrm>
                <a:off x="0" y="19050"/>
                <a:ext cx="635000" cy="32716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22"/>
                  </a:lnSpc>
                </a:pPr>
                <a:endParaRPr/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>
              <a:off x="316030" y="113563"/>
              <a:ext cx="969050" cy="934028"/>
              <a:chOff x="0" y="0"/>
              <a:chExt cx="914597" cy="881542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914597" cy="881542"/>
              </a:xfrm>
              <a:custGeom>
                <a:avLst/>
                <a:gdLst/>
                <a:ahLst/>
                <a:cxnLst/>
                <a:rect l="l" t="t" r="r" b="b"/>
                <a:pathLst>
                  <a:path w="914597" h="881542">
                    <a:moveTo>
                      <a:pt x="457298" y="0"/>
                    </a:moveTo>
                    <a:cubicBezTo>
                      <a:pt x="204739" y="0"/>
                      <a:pt x="0" y="197340"/>
                      <a:pt x="0" y="440771"/>
                    </a:cubicBezTo>
                    <a:cubicBezTo>
                      <a:pt x="0" y="684202"/>
                      <a:pt x="204739" y="881542"/>
                      <a:pt x="457298" y="881542"/>
                    </a:cubicBezTo>
                    <a:cubicBezTo>
                      <a:pt x="709857" y="881542"/>
                      <a:pt x="914597" y="684202"/>
                      <a:pt x="914597" y="440771"/>
                    </a:cubicBezTo>
                    <a:cubicBezTo>
                      <a:pt x="914597" y="197340"/>
                      <a:pt x="709857" y="0"/>
                      <a:pt x="457298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sq">
                <a:solidFill>
                  <a:srgbClr val="00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12" name="TextBox 12"/>
              <p:cNvSpPr txBox="1"/>
              <p:nvPr/>
            </p:nvSpPr>
            <p:spPr>
              <a:xfrm>
                <a:off x="85743" y="101695"/>
                <a:ext cx="743110" cy="69720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22"/>
                  </a:lnSpc>
                </a:pPr>
                <a:endParaRPr/>
              </a:p>
            </p:txBody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450019" y="204286"/>
              <a:ext cx="809229" cy="752583"/>
            </a:xfrm>
            <a:prstGeom prst="rect">
              <a:avLst/>
            </a:prstGeom>
          </p:spPr>
        </p:pic>
      </p:grpSp>
      <p:sp>
        <p:nvSpPr>
          <p:cNvPr id="14" name="Freeform 14"/>
          <p:cNvSpPr/>
          <p:nvPr/>
        </p:nvSpPr>
        <p:spPr>
          <a:xfrm>
            <a:off x="2084516" y="-46917"/>
            <a:ext cx="5581047" cy="10287000"/>
          </a:xfrm>
          <a:custGeom>
            <a:avLst/>
            <a:gdLst/>
            <a:ahLst/>
            <a:cxnLst/>
            <a:rect l="l" t="t" r="r" b="b"/>
            <a:pathLst>
              <a:path w="5581047" h="10287000">
                <a:moveTo>
                  <a:pt x="0" y="0"/>
                </a:moveTo>
                <a:lnTo>
                  <a:pt x="5581047" y="0"/>
                </a:lnTo>
                <a:lnTo>
                  <a:pt x="5581047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15" name="Freeform 15"/>
          <p:cNvSpPr/>
          <p:nvPr/>
        </p:nvSpPr>
        <p:spPr>
          <a:xfrm>
            <a:off x="2762330" y="8496789"/>
            <a:ext cx="676339" cy="676339"/>
          </a:xfrm>
          <a:custGeom>
            <a:avLst/>
            <a:gdLst/>
            <a:ahLst/>
            <a:cxnLst/>
            <a:rect l="l" t="t" r="r" b="b"/>
            <a:pathLst>
              <a:path w="676339" h="676339">
                <a:moveTo>
                  <a:pt x="0" y="0"/>
                </a:moveTo>
                <a:lnTo>
                  <a:pt x="676339" y="0"/>
                </a:lnTo>
                <a:lnTo>
                  <a:pt x="676339" y="676339"/>
                </a:lnTo>
                <a:lnTo>
                  <a:pt x="0" y="67633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16" name="Freeform 16"/>
          <p:cNvSpPr/>
          <p:nvPr/>
        </p:nvSpPr>
        <p:spPr>
          <a:xfrm>
            <a:off x="6296510" y="8593676"/>
            <a:ext cx="374438" cy="417730"/>
          </a:xfrm>
          <a:custGeom>
            <a:avLst/>
            <a:gdLst/>
            <a:ahLst/>
            <a:cxnLst/>
            <a:rect l="l" t="t" r="r" b="b"/>
            <a:pathLst>
              <a:path w="374438" h="417730">
                <a:moveTo>
                  <a:pt x="0" y="0"/>
                </a:moveTo>
                <a:lnTo>
                  <a:pt x="374438" y="0"/>
                </a:lnTo>
                <a:lnTo>
                  <a:pt x="374438" y="417730"/>
                </a:lnTo>
                <a:lnTo>
                  <a:pt x="0" y="41773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17" name="Group 17"/>
          <p:cNvGrpSpPr/>
          <p:nvPr/>
        </p:nvGrpSpPr>
        <p:grpSpPr>
          <a:xfrm>
            <a:off x="6120335" y="8472607"/>
            <a:ext cx="726788" cy="700521"/>
            <a:chOff x="0" y="0"/>
            <a:chExt cx="914597" cy="881542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914597" cy="881542"/>
            </a:xfrm>
            <a:custGeom>
              <a:avLst/>
              <a:gdLst/>
              <a:ahLst/>
              <a:cxnLst/>
              <a:rect l="l" t="t" r="r" b="b"/>
              <a:pathLst>
                <a:path w="914597" h="881542">
                  <a:moveTo>
                    <a:pt x="457298" y="0"/>
                  </a:moveTo>
                  <a:cubicBezTo>
                    <a:pt x="204739" y="0"/>
                    <a:pt x="0" y="197340"/>
                    <a:pt x="0" y="440771"/>
                  </a:cubicBezTo>
                  <a:cubicBezTo>
                    <a:pt x="0" y="684202"/>
                    <a:pt x="204739" y="881542"/>
                    <a:pt x="457298" y="881542"/>
                  </a:cubicBezTo>
                  <a:cubicBezTo>
                    <a:pt x="709857" y="881542"/>
                    <a:pt x="914597" y="684202"/>
                    <a:pt x="914597" y="440771"/>
                  </a:cubicBezTo>
                  <a:cubicBezTo>
                    <a:pt x="914597" y="197340"/>
                    <a:pt x="709857" y="0"/>
                    <a:pt x="45729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s-CO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85743" y="101695"/>
              <a:ext cx="743110" cy="6972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2"/>
                </a:lnSpc>
              </a:pPr>
              <a:endParaRPr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2066210" y="1214324"/>
            <a:ext cx="5527866" cy="620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64"/>
              </a:lnSpc>
            </a:pPr>
            <a:r>
              <a:rPr lang="en-US" sz="3688">
                <a:solidFill>
                  <a:srgbClr val="000000"/>
                </a:solidFill>
                <a:latin typeface="Smooch"/>
                <a:ea typeface="Smooch"/>
                <a:cs typeface="Smooch"/>
                <a:sym typeface="Smooch"/>
              </a:rPr>
              <a:t>SIGMA</a:t>
            </a:r>
          </a:p>
        </p:txBody>
      </p:sp>
      <p:sp>
        <p:nvSpPr>
          <p:cNvPr id="21" name="Freeform 21"/>
          <p:cNvSpPr/>
          <p:nvPr/>
        </p:nvSpPr>
        <p:spPr>
          <a:xfrm>
            <a:off x="1592682" y="1557999"/>
            <a:ext cx="6474922" cy="374316"/>
          </a:xfrm>
          <a:custGeom>
            <a:avLst/>
            <a:gdLst/>
            <a:ahLst/>
            <a:cxnLst/>
            <a:rect l="l" t="t" r="r" b="b"/>
            <a:pathLst>
              <a:path w="6474922" h="374316">
                <a:moveTo>
                  <a:pt x="0" y="0"/>
                </a:moveTo>
                <a:lnTo>
                  <a:pt x="6474922" y="0"/>
                </a:lnTo>
                <a:lnTo>
                  <a:pt x="6474922" y="374316"/>
                </a:lnTo>
                <a:lnTo>
                  <a:pt x="0" y="37431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t="-1396841" b="-232958"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22" name="TextBox 22"/>
          <p:cNvSpPr txBox="1"/>
          <p:nvPr/>
        </p:nvSpPr>
        <p:spPr>
          <a:xfrm>
            <a:off x="2760008" y="524944"/>
            <a:ext cx="4330323" cy="7560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02"/>
              </a:lnSpc>
              <a:spcBef>
                <a:spcPct val="0"/>
              </a:spcBef>
            </a:pPr>
            <a:r>
              <a:rPr lang="en-US" sz="4359" b="1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Reminiscencias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2972500" y="2965877"/>
            <a:ext cx="3905338" cy="3360925"/>
            <a:chOff x="0" y="0"/>
            <a:chExt cx="5207117" cy="4481233"/>
          </a:xfrm>
        </p:grpSpPr>
        <p:sp>
          <p:nvSpPr>
            <p:cNvPr id="24" name="AutoShape 24"/>
            <p:cNvSpPr/>
            <p:nvPr/>
          </p:nvSpPr>
          <p:spPr>
            <a:xfrm>
              <a:off x="1303117" y="3183"/>
              <a:ext cx="2592556" cy="4474867"/>
            </a:xfrm>
            <a:prstGeom prst="line">
              <a:avLst/>
            </a:prstGeom>
            <a:ln w="127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s-CO"/>
            </a:p>
          </p:txBody>
        </p:sp>
        <p:sp>
          <p:nvSpPr>
            <p:cNvPr id="25" name="AutoShape 25"/>
            <p:cNvSpPr/>
            <p:nvPr/>
          </p:nvSpPr>
          <p:spPr>
            <a:xfrm flipH="1">
              <a:off x="1303117" y="3183"/>
              <a:ext cx="2592556" cy="4474867"/>
            </a:xfrm>
            <a:prstGeom prst="line">
              <a:avLst/>
            </a:prstGeom>
            <a:ln w="127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s-CO"/>
            </a:p>
          </p:txBody>
        </p:sp>
        <p:sp>
          <p:nvSpPr>
            <p:cNvPr id="26" name="AutoShape 26"/>
            <p:cNvSpPr/>
            <p:nvPr/>
          </p:nvSpPr>
          <p:spPr>
            <a:xfrm>
              <a:off x="0" y="2240617"/>
              <a:ext cx="5207117" cy="0"/>
            </a:xfrm>
            <a:prstGeom prst="line">
              <a:avLst/>
            </a:prstGeom>
            <a:ln w="127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s-CO"/>
            </a:p>
          </p:txBody>
        </p:sp>
        <p:grpSp>
          <p:nvGrpSpPr>
            <p:cNvPr id="27" name="Group 27"/>
            <p:cNvGrpSpPr/>
            <p:nvPr/>
          </p:nvGrpSpPr>
          <p:grpSpPr>
            <a:xfrm rot="5400000">
              <a:off x="366125" y="-362942"/>
              <a:ext cx="4474867" cy="5207117"/>
              <a:chOff x="0" y="0"/>
              <a:chExt cx="698500" cy="812800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6985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98500" h="812800">
                    <a:moveTo>
                      <a:pt x="349250" y="0"/>
                    </a:moveTo>
                    <a:lnTo>
                      <a:pt x="698500" y="203200"/>
                    </a:lnTo>
                    <a:lnTo>
                      <a:pt x="698500" y="609600"/>
                    </a:lnTo>
                    <a:lnTo>
                      <a:pt x="349250" y="812800"/>
                    </a:lnTo>
                    <a:lnTo>
                      <a:pt x="0" y="609600"/>
                    </a:lnTo>
                    <a:lnTo>
                      <a:pt x="0" y="203200"/>
                    </a:lnTo>
                    <a:lnTo>
                      <a:pt x="349250" y="0"/>
                    </a:lnTo>
                    <a:close/>
                  </a:path>
                </a:pathLst>
              </a:custGeom>
              <a:solidFill>
                <a:srgbClr val="737373">
                  <a:alpha val="47843"/>
                </a:srgbClr>
              </a:solidFill>
              <a:ln w="9525" cap="sq">
                <a:solidFill>
                  <a:srgbClr val="000000">
                    <a:alpha val="47843"/>
                  </a:srgbClr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29" name="TextBox 29"/>
              <p:cNvSpPr txBox="1"/>
              <p:nvPr/>
            </p:nvSpPr>
            <p:spPr>
              <a:xfrm>
                <a:off x="0" y="158750"/>
                <a:ext cx="698500" cy="5143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22"/>
                  </a:lnSpc>
                </a:pPr>
                <a:endParaRPr/>
              </a:p>
            </p:txBody>
          </p:sp>
        </p:grpSp>
        <p:grpSp>
          <p:nvGrpSpPr>
            <p:cNvPr id="30" name="Group 30"/>
            <p:cNvGrpSpPr/>
            <p:nvPr/>
          </p:nvGrpSpPr>
          <p:grpSpPr>
            <a:xfrm rot="5400000">
              <a:off x="854463" y="257923"/>
              <a:ext cx="3498191" cy="4070623"/>
              <a:chOff x="0" y="0"/>
              <a:chExt cx="698500" cy="8128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6985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98500" h="812800">
                    <a:moveTo>
                      <a:pt x="349250" y="0"/>
                    </a:moveTo>
                    <a:lnTo>
                      <a:pt x="698500" y="203200"/>
                    </a:lnTo>
                    <a:lnTo>
                      <a:pt x="698500" y="609600"/>
                    </a:lnTo>
                    <a:lnTo>
                      <a:pt x="349250" y="812800"/>
                    </a:lnTo>
                    <a:lnTo>
                      <a:pt x="0" y="609600"/>
                    </a:lnTo>
                    <a:lnTo>
                      <a:pt x="0" y="203200"/>
                    </a:lnTo>
                    <a:lnTo>
                      <a:pt x="349250" y="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000000">
                    <a:alpha val="47843"/>
                  </a:srgbClr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32" name="TextBox 32"/>
              <p:cNvSpPr txBox="1"/>
              <p:nvPr/>
            </p:nvSpPr>
            <p:spPr>
              <a:xfrm>
                <a:off x="0" y="158750"/>
                <a:ext cx="698500" cy="5143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22"/>
                  </a:lnSpc>
                </a:pPr>
                <a:endParaRPr/>
              </a:p>
            </p:txBody>
          </p:sp>
        </p:grpSp>
        <p:grpSp>
          <p:nvGrpSpPr>
            <p:cNvPr id="33" name="Group 33"/>
            <p:cNvGrpSpPr/>
            <p:nvPr/>
          </p:nvGrpSpPr>
          <p:grpSpPr>
            <a:xfrm rot="5400000">
              <a:off x="1181825" y="638853"/>
              <a:ext cx="2843467" cy="3308762"/>
              <a:chOff x="0" y="0"/>
              <a:chExt cx="698500" cy="812800"/>
            </a:xfrm>
          </p:grpSpPr>
          <p:sp>
            <p:nvSpPr>
              <p:cNvPr id="34" name="Freeform 34"/>
              <p:cNvSpPr/>
              <p:nvPr/>
            </p:nvSpPr>
            <p:spPr>
              <a:xfrm>
                <a:off x="0" y="0"/>
                <a:ext cx="6985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98500" h="812800">
                    <a:moveTo>
                      <a:pt x="349250" y="0"/>
                    </a:moveTo>
                    <a:lnTo>
                      <a:pt x="698500" y="203200"/>
                    </a:lnTo>
                    <a:lnTo>
                      <a:pt x="698500" y="609600"/>
                    </a:lnTo>
                    <a:lnTo>
                      <a:pt x="349250" y="812800"/>
                    </a:lnTo>
                    <a:lnTo>
                      <a:pt x="0" y="609600"/>
                    </a:lnTo>
                    <a:lnTo>
                      <a:pt x="0" y="203200"/>
                    </a:lnTo>
                    <a:lnTo>
                      <a:pt x="349250" y="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000000">
                    <a:alpha val="47843"/>
                  </a:srgbClr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35" name="TextBox 35"/>
              <p:cNvSpPr txBox="1"/>
              <p:nvPr/>
            </p:nvSpPr>
            <p:spPr>
              <a:xfrm>
                <a:off x="0" y="158750"/>
                <a:ext cx="698500" cy="5143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22"/>
                  </a:lnSpc>
                </a:pPr>
                <a:endParaRPr/>
              </a:p>
            </p:txBody>
          </p:sp>
        </p:grpSp>
        <p:grpSp>
          <p:nvGrpSpPr>
            <p:cNvPr id="36" name="Group 36"/>
            <p:cNvGrpSpPr/>
            <p:nvPr/>
          </p:nvGrpSpPr>
          <p:grpSpPr>
            <a:xfrm rot="5400000">
              <a:off x="1471844" y="923713"/>
              <a:ext cx="2263429" cy="2633808"/>
              <a:chOff x="0" y="0"/>
              <a:chExt cx="698500" cy="812800"/>
            </a:xfrm>
          </p:grpSpPr>
          <p:sp>
            <p:nvSpPr>
              <p:cNvPr id="37" name="Freeform 37"/>
              <p:cNvSpPr/>
              <p:nvPr/>
            </p:nvSpPr>
            <p:spPr>
              <a:xfrm>
                <a:off x="0" y="0"/>
                <a:ext cx="6985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98500" h="812800">
                    <a:moveTo>
                      <a:pt x="349250" y="0"/>
                    </a:moveTo>
                    <a:lnTo>
                      <a:pt x="698500" y="203200"/>
                    </a:lnTo>
                    <a:lnTo>
                      <a:pt x="698500" y="609600"/>
                    </a:lnTo>
                    <a:lnTo>
                      <a:pt x="349250" y="812800"/>
                    </a:lnTo>
                    <a:lnTo>
                      <a:pt x="0" y="609600"/>
                    </a:lnTo>
                    <a:lnTo>
                      <a:pt x="0" y="203200"/>
                    </a:lnTo>
                    <a:lnTo>
                      <a:pt x="349250" y="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000000">
                    <a:alpha val="47843"/>
                  </a:srgbClr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38" name="TextBox 38"/>
              <p:cNvSpPr txBox="1"/>
              <p:nvPr/>
            </p:nvSpPr>
            <p:spPr>
              <a:xfrm>
                <a:off x="0" y="158750"/>
                <a:ext cx="698500" cy="5143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22"/>
                  </a:lnSpc>
                </a:pPr>
                <a:endParaRPr/>
              </a:p>
            </p:txBody>
          </p:sp>
        </p:grpSp>
        <p:grpSp>
          <p:nvGrpSpPr>
            <p:cNvPr id="39" name="Group 39"/>
            <p:cNvGrpSpPr/>
            <p:nvPr/>
          </p:nvGrpSpPr>
          <p:grpSpPr>
            <a:xfrm rot="5400000">
              <a:off x="528234" y="-127399"/>
              <a:ext cx="4070027" cy="4736031"/>
              <a:chOff x="0" y="0"/>
              <a:chExt cx="698500" cy="812800"/>
            </a:xfrm>
          </p:grpSpPr>
          <p:sp>
            <p:nvSpPr>
              <p:cNvPr id="40" name="Freeform 40"/>
              <p:cNvSpPr/>
              <p:nvPr/>
            </p:nvSpPr>
            <p:spPr>
              <a:xfrm>
                <a:off x="0" y="0"/>
                <a:ext cx="6985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98500" h="812800">
                    <a:moveTo>
                      <a:pt x="349250" y="0"/>
                    </a:moveTo>
                    <a:lnTo>
                      <a:pt x="698500" y="203200"/>
                    </a:lnTo>
                    <a:lnTo>
                      <a:pt x="698500" y="609600"/>
                    </a:lnTo>
                    <a:lnTo>
                      <a:pt x="349250" y="812800"/>
                    </a:lnTo>
                    <a:lnTo>
                      <a:pt x="0" y="609600"/>
                    </a:lnTo>
                    <a:lnTo>
                      <a:pt x="0" y="203200"/>
                    </a:lnTo>
                    <a:lnTo>
                      <a:pt x="349250" y="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000000">
                    <a:alpha val="47843"/>
                  </a:srgbClr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41" name="TextBox 41"/>
              <p:cNvSpPr txBox="1"/>
              <p:nvPr/>
            </p:nvSpPr>
            <p:spPr>
              <a:xfrm>
                <a:off x="0" y="158750"/>
                <a:ext cx="698500" cy="5143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22"/>
                  </a:lnSpc>
                </a:pPr>
                <a:endParaRPr/>
              </a:p>
            </p:txBody>
          </p:sp>
        </p:grpSp>
        <p:grpSp>
          <p:nvGrpSpPr>
            <p:cNvPr id="42" name="Group 42"/>
            <p:cNvGrpSpPr/>
            <p:nvPr/>
          </p:nvGrpSpPr>
          <p:grpSpPr>
            <a:xfrm rot="5400000">
              <a:off x="1753442" y="1251390"/>
              <a:ext cx="1700233" cy="1978452"/>
              <a:chOff x="0" y="0"/>
              <a:chExt cx="698500" cy="812800"/>
            </a:xfrm>
          </p:grpSpPr>
          <p:sp>
            <p:nvSpPr>
              <p:cNvPr id="43" name="Freeform 43"/>
              <p:cNvSpPr/>
              <p:nvPr/>
            </p:nvSpPr>
            <p:spPr>
              <a:xfrm>
                <a:off x="0" y="0"/>
                <a:ext cx="6985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98500" h="812800">
                    <a:moveTo>
                      <a:pt x="349250" y="0"/>
                    </a:moveTo>
                    <a:lnTo>
                      <a:pt x="698500" y="203200"/>
                    </a:lnTo>
                    <a:lnTo>
                      <a:pt x="698500" y="609600"/>
                    </a:lnTo>
                    <a:lnTo>
                      <a:pt x="349250" y="812800"/>
                    </a:lnTo>
                    <a:lnTo>
                      <a:pt x="0" y="609600"/>
                    </a:lnTo>
                    <a:lnTo>
                      <a:pt x="0" y="203200"/>
                    </a:lnTo>
                    <a:lnTo>
                      <a:pt x="349250" y="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000000">
                    <a:alpha val="47843"/>
                  </a:srgbClr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44" name="TextBox 44"/>
              <p:cNvSpPr txBox="1"/>
              <p:nvPr/>
            </p:nvSpPr>
            <p:spPr>
              <a:xfrm>
                <a:off x="0" y="158750"/>
                <a:ext cx="698500" cy="5143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22"/>
                  </a:lnSpc>
                </a:pPr>
                <a:endParaRPr/>
              </a:p>
            </p:txBody>
          </p:sp>
        </p:grpSp>
      </p:grpSp>
      <p:grpSp>
        <p:nvGrpSpPr>
          <p:cNvPr id="45" name="Group 45"/>
          <p:cNvGrpSpPr/>
          <p:nvPr/>
        </p:nvGrpSpPr>
        <p:grpSpPr>
          <a:xfrm>
            <a:off x="4174718" y="7839556"/>
            <a:ext cx="316361" cy="316361"/>
            <a:chOff x="0" y="0"/>
            <a:chExt cx="406400" cy="406400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406400" cy="406400"/>
            </a:xfrm>
            <a:custGeom>
              <a:avLst/>
              <a:gdLst/>
              <a:ahLst/>
              <a:cxnLst/>
              <a:rect l="l" t="t" r="r" b="b"/>
              <a:pathLst>
                <a:path w="406400" h="406400">
                  <a:moveTo>
                    <a:pt x="203200" y="0"/>
                  </a:moveTo>
                  <a:cubicBezTo>
                    <a:pt x="315424" y="0"/>
                    <a:pt x="406400" y="90976"/>
                    <a:pt x="406400" y="203200"/>
                  </a:cubicBezTo>
                  <a:cubicBezTo>
                    <a:pt x="406400" y="315424"/>
                    <a:pt x="315424" y="406400"/>
                    <a:pt x="2032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737373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47" name="TextBox 47"/>
            <p:cNvSpPr txBox="1"/>
            <p:nvPr/>
          </p:nvSpPr>
          <p:spPr>
            <a:xfrm>
              <a:off x="0" y="19050"/>
              <a:ext cx="406400" cy="387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2"/>
                </a:lnSpc>
              </a:pPr>
              <a:endParaRPr/>
            </a:p>
          </p:txBody>
        </p:sp>
      </p:grpSp>
      <p:grpSp>
        <p:nvGrpSpPr>
          <p:cNvPr id="48" name="Group 48"/>
          <p:cNvGrpSpPr/>
          <p:nvPr/>
        </p:nvGrpSpPr>
        <p:grpSpPr>
          <a:xfrm>
            <a:off x="5367406" y="7816900"/>
            <a:ext cx="316361" cy="316361"/>
            <a:chOff x="0" y="0"/>
            <a:chExt cx="406400" cy="406400"/>
          </a:xfrm>
        </p:grpSpPr>
        <p:sp>
          <p:nvSpPr>
            <p:cNvPr id="49" name="Freeform 49"/>
            <p:cNvSpPr/>
            <p:nvPr/>
          </p:nvSpPr>
          <p:spPr>
            <a:xfrm>
              <a:off x="0" y="0"/>
              <a:ext cx="406400" cy="406400"/>
            </a:xfrm>
            <a:custGeom>
              <a:avLst/>
              <a:gdLst/>
              <a:ahLst/>
              <a:cxnLst/>
              <a:rect l="l" t="t" r="r" b="b"/>
              <a:pathLst>
                <a:path w="406400" h="406400">
                  <a:moveTo>
                    <a:pt x="203200" y="0"/>
                  </a:moveTo>
                  <a:cubicBezTo>
                    <a:pt x="315424" y="0"/>
                    <a:pt x="406400" y="90976"/>
                    <a:pt x="406400" y="203200"/>
                  </a:cubicBezTo>
                  <a:cubicBezTo>
                    <a:pt x="406400" y="315424"/>
                    <a:pt x="315424" y="406400"/>
                    <a:pt x="2032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737373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50" name="TextBox 50"/>
            <p:cNvSpPr txBox="1"/>
            <p:nvPr/>
          </p:nvSpPr>
          <p:spPr>
            <a:xfrm>
              <a:off x="0" y="19050"/>
              <a:ext cx="406400" cy="387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2"/>
                </a:lnSpc>
              </a:pPr>
              <a:endParaRPr/>
            </a:p>
          </p:txBody>
        </p:sp>
      </p:grpSp>
      <p:sp>
        <p:nvSpPr>
          <p:cNvPr id="51" name="TextBox 51"/>
          <p:cNvSpPr txBox="1"/>
          <p:nvPr/>
        </p:nvSpPr>
        <p:spPr>
          <a:xfrm>
            <a:off x="2373692" y="6807284"/>
            <a:ext cx="1345160" cy="285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80"/>
              </a:lnSpc>
              <a:spcBef>
                <a:spcPct val="0"/>
              </a:spcBef>
            </a:pPr>
            <a:r>
              <a:rPr lang="en-US" sz="2000" b="1" spc="80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ESTAMINA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2373692" y="7155917"/>
            <a:ext cx="1225419" cy="285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80"/>
              </a:lnSpc>
              <a:spcBef>
                <a:spcPct val="0"/>
              </a:spcBef>
            </a:pPr>
            <a:r>
              <a:rPr lang="en-US" sz="2000" b="1" spc="80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BALANCE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4689407" y="7507707"/>
            <a:ext cx="1683757" cy="285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79"/>
              </a:lnSpc>
              <a:spcBef>
                <a:spcPct val="0"/>
              </a:spcBef>
            </a:pPr>
            <a:r>
              <a:rPr lang="en-US" sz="1999" b="1" spc="79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RESISTENCIA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2373692" y="7507707"/>
            <a:ext cx="1151709" cy="285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80"/>
              </a:lnSpc>
              <a:spcBef>
                <a:spcPct val="0"/>
              </a:spcBef>
            </a:pPr>
            <a:r>
              <a:rPr lang="en-US" sz="2000" b="1" spc="80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CARISMA</a:t>
            </a:r>
          </a:p>
        </p:txBody>
      </p:sp>
      <p:sp>
        <p:nvSpPr>
          <p:cNvPr id="55" name="TextBox 55"/>
          <p:cNvSpPr txBox="1"/>
          <p:nvPr/>
        </p:nvSpPr>
        <p:spPr>
          <a:xfrm>
            <a:off x="4689407" y="7155917"/>
            <a:ext cx="1729826" cy="285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80"/>
              </a:lnSpc>
              <a:spcBef>
                <a:spcPct val="0"/>
              </a:spcBef>
            </a:pPr>
            <a:r>
              <a:rPr lang="en-US" sz="2000" b="1" spc="80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F. VOLUNTAD</a:t>
            </a:r>
          </a:p>
        </p:txBody>
      </p:sp>
      <p:sp>
        <p:nvSpPr>
          <p:cNvPr id="56" name="TextBox 56"/>
          <p:cNvSpPr txBox="1"/>
          <p:nvPr/>
        </p:nvSpPr>
        <p:spPr>
          <a:xfrm>
            <a:off x="4689407" y="6805706"/>
            <a:ext cx="1981540" cy="285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80"/>
              </a:lnSpc>
              <a:spcBef>
                <a:spcPct val="0"/>
              </a:spcBef>
            </a:pPr>
            <a:r>
              <a:rPr lang="en-US" sz="2000" b="1" spc="80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CONOCIMIENTO</a:t>
            </a:r>
          </a:p>
        </p:txBody>
      </p:sp>
      <p:grpSp>
        <p:nvGrpSpPr>
          <p:cNvPr id="57" name="Group 57"/>
          <p:cNvGrpSpPr/>
          <p:nvPr/>
        </p:nvGrpSpPr>
        <p:grpSpPr>
          <a:xfrm>
            <a:off x="3599111" y="3103289"/>
            <a:ext cx="2652117" cy="3086100"/>
            <a:chOff x="0" y="0"/>
            <a:chExt cx="698500" cy="812800"/>
          </a:xfrm>
        </p:grpSpPr>
        <p:sp>
          <p:nvSpPr>
            <p:cNvPr id="58" name="Freeform 58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7ED957">
                <a:alpha val="49804"/>
              </a:srgbClr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59" name="TextBox 59"/>
            <p:cNvSpPr txBox="1"/>
            <p:nvPr/>
          </p:nvSpPr>
          <p:spPr>
            <a:xfrm>
              <a:off x="0" y="158750"/>
              <a:ext cx="698500" cy="514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2"/>
                </a:lnSpc>
              </a:pPr>
              <a:endParaRPr/>
            </a:p>
          </p:txBody>
        </p:sp>
      </p:grpSp>
      <p:sp>
        <p:nvSpPr>
          <p:cNvPr id="60" name="TextBox 60"/>
          <p:cNvSpPr txBox="1"/>
          <p:nvPr/>
        </p:nvSpPr>
        <p:spPr>
          <a:xfrm>
            <a:off x="3955245" y="2601483"/>
            <a:ext cx="1939849" cy="3643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6"/>
              </a:lnSpc>
              <a:spcBef>
                <a:spcPct val="0"/>
              </a:spcBef>
            </a:pPr>
            <a:r>
              <a:rPr lang="en-US" sz="2565" b="1" spc="102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E</a:t>
            </a:r>
          </a:p>
        </p:txBody>
      </p:sp>
      <p:sp>
        <p:nvSpPr>
          <p:cNvPr id="61" name="TextBox 61"/>
          <p:cNvSpPr txBox="1"/>
          <p:nvPr/>
        </p:nvSpPr>
        <p:spPr>
          <a:xfrm>
            <a:off x="5513804" y="3407463"/>
            <a:ext cx="1939849" cy="3643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6"/>
              </a:lnSpc>
              <a:spcBef>
                <a:spcPct val="0"/>
              </a:spcBef>
            </a:pPr>
            <a:r>
              <a:rPr lang="en-US" sz="2565" b="1" spc="102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B</a:t>
            </a:r>
          </a:p>
        </p:txBody>
      </p:sp>
      <p:sp>
        <p:nvSpPr>
          <p:cNvPr id="62" name="TextBox 62"/>
          <p:cNvSpPr txBox="1"/>
          <p:nvPr/>
        </p:nvSpPr>
        <p:spPr>
          <a:xfrm>
            <a:off x="5513804" y="5438688"/>
            <a:ext cx="1939849" cy="369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6"/>
              </a:lnSpc>
              <a:spcBef>
                <a:spcPct val="0"/>
              </a:spcBef>
            </a:pPr>
            <a:r>
              <a:rPr lang="en-US" sz="2565" b="1" spc="102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Ca</a:t>
            </a:r>
          </a:p>
        </p:txBody>
      </p:sp>
      <p:sp>
        <p:nvSpPr>
          <p:cNvPr id="63" name="TextBox 63"/>
          <p:cNvSpPr txBox="1"/>
          <p:nvPr/>
        </p:nvSpPr>
        <p:spPr>
          <a:xfrm>
            <a:off x="3955245" y="6341789"/>
            <a:ext cx="1939849" cy="369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6"/>
              </a:lnSpc>
              <a:spcBef>
                <a:spcPct val="0"/>
              </a:spcBef>
            </a:pPr>
            <a:r>
              <a:rPr lang="en-US" sz="2565" b="1" spc="102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Co</a:t>
            </a:r>
          </a:p>
        </p:txBody>
      </p:sp>
      <p:sp>
        <p:nvSpPr>
          <p:cNvPr id="64" name="TextBox 64"/>
          <p:cNvSpPr txBox="1"/>
          <p:nvPr/>
        </p:nvSpPr>
        <p:spPr>
          <a:xfrm>
            <a:off x="2130575" y="5486272"/>
            <a:ext cx="1939849" cy="3643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6"/>
              </a:lnSpc>
              <a:spcBef>
                <a:spcPct val="0"/>
              </a:spcBef>
            </a:pPr>
            <a:r>
              <a:rPr lang="en-US" sz="2565" b="1" spc="102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F.V</a:t>
            </a:r>
          </a:p>
        </p:txBody>
      </p:sp>
      <p:sp>
        <p:nvSpPr>
          <p:cNvPr id="65" name="TextBox 65"/>
          <p:cNvSpPr txBox="1"/>
          <p:nvPr/>
        </p:nvSpPr>
        <p:spPr>
          <a:xfrm>
            <a:off x="2289877" y="3474094"/>
            <a:ext cx="1939849" cy="3643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6"/>
              </a:lnSpc>
              <a:spcBef>
                <a:spcPct val="0"/>
              </a:spcBef>
            </a:pPr>
            <a:r>
              <a:rPr lang="en-US" sz="2565" b="1" spc="102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R</a:t>
            </a:r>
          </a:p>
        </p:txBody>
      </p:sp>
      <p:grpSp>
        <p:nvGrpSpPr>
          <p:cNvPr id="66" name="Group 66"/>
          <p:cNvGrpSpPr/>
          <p:nvPr/>
        </p:nvGrpSpPr>
        <p:grpSpPr>
          <a:xfrm>
            <a:off x="4681560" y="7816900"/>
            <a:ext cx="487218" cy="316361"/>
            <a:chOff x="0" y="0"/>
            <a:chExt cx="625885" cy="406400"/>
          </a:xfrm>
        </p:grpSpPr>
        <p:sp>
          <p:nvSpPr>
            <p:cNvPr id="67" name="Freeform 67"/>
            <p:cNvSpPr/>
            <p:nvPr/>
          </p:nvSpPr>
          <p:spPr>
            <a:xfrm>
              <a:off x="0" y="0"/>
              <a:ext cx="625885" cy="406400"/>
            </a:xfrm>
            <a:custGeom>
              <a:avLst/>
              <a:gdLst/>
              <a:ahLst/>
              <a:cxnLst/>
              <a:rect l="l" t="t" r="r" b="b"/>
              <a:pathLst>
                <a:path w="625885" h="406400">
                  <a:moveTo>
                    <a:pt x="422685" y="0"/>
                  </a:moveTo>
                  <a:cubicBezTo>
                    <a:pt x="534909" y="0"/>
                    <a:pt x="625885" y="90976"/>
                    <a:pt x="625885" y="203200"/>
                  </a:cubicBezTo>
                  <a:cubicBezTo>
                    <a:pt x="625885" y="315424"/>
                    <a:pt x="534909" y="406400"/>
                    <a:pt x="422685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737373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68" name="TextBox 68"/>
            <p:cNvSpPr txBox="1"/>
            <p:nvPr/>
          </p:nvSpPr>
          <p:spPr>
            <a:xfrm>
              <a:off x="0" y="19050"/>
              <a:ext cx="625885" cy="387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2"/>
                </a:lnSpc>
              </a:pPr>
              <a:endParaRPr/>
            </a:p>
          </p:txBody>
        </p:sp>
      </p:grpSp>
      <p:sp>
        <p:nvSpPr>
          <p:cNvPr id="69" name="TextBox 69"/>
          <p:cNvSpPr txBox="1"/>
          <p:nvPr/>
        </p:nvSpPr>
        <p:spPr>
          <a:xfrm>
            <a:off x="4150612" y="6807284"/>
            <a:ext cx="271222" cy="285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80"/>
              </a:lnSpc>
              <a:spcBef>
                <a:spcPct val="0"/>
              </a:spcBef>
            </a:pPr>
            <a:r>
              <a:rPr lang="en-US" sz="2000" b="1" spc="80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10</a:t>
            </a:r>
          </a:p>
        </p:txBody>
      </p:sp>
      <p:sp>
        <p:nvSpPr>
          <p:cNvPr id="70" name="TextBox 70"/>
          <p:cNvSpPr txBox="1"/>
          <p:nvPr/>
        </p:nvSpPr>
        <p:spPr>
          <a:xfrm>
            <a:off x="4150612" y="7155917"/>
            <a:ext cx="271222" cy="285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80"/>
              </a:lnSpc>
              <a:spcBef>
                <a:spcPct val="0"/>
              </a:spcBef>
            </a:pPr>
            <a:r>
              <a:rPr lang="en-US" sz="2000" b="1" spc="80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10</a:t>
            </a:r>
          </a:p>
        </p:txBody>
      </p:sp>
      <p:sp>
        <p:nvSpPr>
          <p:cNvPr id="71" name="TextBox 71"/>
          <p:cNvSpPr txBox="1"/>
          <p:nvPr/>
        </p:nvSpPr>
        <p:spPr>
          <a:xfrm>
            <a:off x="4150612" y="7507707"/>
            <a:ext cx="271222" cy="285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80"/>
              </a:lnSpc>
              <a:spcBef>
                <a:spcPct val="0"/>
              </a:spcBef>
            </a:pPr>
            <a:r>
              <a:rPr lang="en-US" sz="2000" b="1" spc="80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10</a:t>
            </a:r>
          </a:p>
        </p:txBody>
      </p:sp>
      <p:sp>
        <p:nvSpPr>
          <p:cNvPr id="72" name="TextBox 72"/>
          <p:cNvSpPr txBox="1"/>
          <p:nvPr/>
        </p:nvSpPr>
        <p:spPr>
          <a:xfrm>
            <a:off x="6983295" y="6805706"/>
            <a:ext cx="271222" cy="285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80"/>
              </a:lnSpc>
              <a:spcBef>
                <a:spcPct val="0"/>
              </a:spcBef>
            </a:pPr>
            <a:r>
              <a:rPr lang="en-US" sz="2000" b="1" spc="80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10</a:t>
            </a:r>
          </a:p>
        </p:txBody>
      </p:sp>
      <p:sp>
        <p:nvSpPr>
          <p:cNvPr id="73" name="TextBox 73"/>
          <p:cNvSpPr txBox="1"/>
          <p:nvPr/>
        </p:nvSpPr>
        <p:spPr>
          <a:xfrm>
            <a:off x="6983295" y="7154339"/>
            <a:ext cx="271222" cy="285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80"/>
              </a:lnSpc>
              <a:spcBef>
                <a:spcPct val="0"/>
              </a:spcBef>
            </a:pPr>
            <a:r>
              <a:rPr lang="en-US" sz="2000" b="1" spc="80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10</a:t>
            </a:r>
          </a:p>
        </p:txBody>
      </p:sp>
      <p:sp>
        <p:nvSpPr>
          <p:cNvPr id="74" name="TextBox 74"/>
          <p:cNvSpPr txBox="1"/>
          <p:nvPr/>
        </p:nvSpPr>
        <p:spPr>
          <a:xfrm>
            <a:off x="6983295" y="7506129"/>
            <a:ext cx="271222" cy="285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80"/>
              </a:lnSpc>
              <a:spcBef>
                <a:spcPct val="0"/>
              </a:spcBef>
            </a:pPr>
            <a:r>
              <a:rPr lang="en-US" sz="2000" b="1" spc="80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10</a:t>
            </a:r>
          </a:p>
        </p:txBody>
      </p:sp>
      <p:grpSp>
        <p:nvGrpSpPr>
          <p:cNvPr id="75" name="Group 75"/>
          <p:cNvGrpSpPr/>
          <p:nvPr/>
        </p:nvGrpSpPr>
        <p:grpSpPr>
          <a:xfrm>
            <a:off x="2198042" y="583603"/>
            <a:ext cx="5467521" cy="8771748"/>
            <a:chOff x="0" y="0"/>
            <a:chExt cx="1440006" cy="2310255"/>
          </a:xfrm>
        </p:grpSpPr>
        <p:sp>
          <p:nvSpPr>
            <p:cNvPr id="76" name="Freeform 76"/>
            <p:cNvSpPr/>
            <p:nvPr/>
          </p:nvSpPr>
          <p:spPr>
            <a:xfrm>
              <a:off x="0" y="0"/>
              <a:ext cx="1440006" cy="2310255"/>
            </a:xfrm>
            <a:custGeom>
              <a:avLst/>
              <a:gdLst/>
              <a:ahLst/>
              <a:cxnLst/>
              <a:rect l="l" t="t" r="r" b="b"/>
              <a:pathLst>
                <a:path w="1440006" h="2310255">
                  <a:moveTo>
                    <a:pt x="0" y="0"/>
                  </a:moveTo>
                  <a:lnTo>
                    <a:pt x="1440006" y="0"/>
                  </a:lnTo>
                  <a:lnTo>
                    <a:pt x="1440006" y="2310255"/>
                  </a:lnTo>
                  <a:lnTo>
                    <a:pt x="0" y="2310255"/>
                  </a:lnTo>
                  <a:close/>
                </a:path>
              </a:pathLst>
            </a:custGeom>
            <a:solidFill>
              <a:srgbClr val="000000">
                <a:alpha val="34902"/>
              </a:srgbClr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77" name="TextBox 77"/>
            <p:cNvSpPr txBox="1"/>
            <p:nvPr/>
          </p:nvSpPr>
          <p:spPr>
            <a:xfrm>
              <a:off x="0" y="19050"/>
              <a:ext cx="1440006" cy="22912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2"/>
                </a:lnSpc>
              </a:pPr>
              <a:endParaRPr/>
            </a:p>
          </p:txBody>
        </p:sp>
      </p:grpSp>
      <p:sp>
        <p:nvSpPr>
          <p:cNvPr id="78" name="Freeform 78"/>
          <p:cNvSpPr/>
          <p:nvPr/>
        </p:nvSpPr>
        <p:spPr>
          <a:xfrm>
            <a:off x="2865909" y="2638680"/>
            <a:ext cx="4203910" cy="4661593"/>
          </a:xfrm>
          <a:custGeom>
            <a:avLst/>
            <a:gdLst/>
            <a:ahLst/>
            <a:cxnLst/>
            <a:rect l="l" t="t" r="r" b="b"/>
            <a:pathLst>
              <a:path w="4203910" h="4661593">
                <a:moveTo>
                  <a:pt x="0" y="0"/>
                </a:moveTo>
                <a:lnTo>
                  <a:pt x="4203909" y="0"/>
                </a:lnTo>
                <a:lnTo>
                  <a:pt x="4203909" y="4661593"/>
                </a:lnTo>
                <a:lnTo>
                  <a:pt x="0" y="466159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alphaModFix amt="79000"/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79" name="TextBox 79"/>
          <p:cNvSpPr txBox="1"/>
          <p:nvPr/>
        </p:nvSpPr>
        <p:spPr>
          <a:xfrm>
            <a:off x="3432778" y="3823551"/>
            <a:ext cx="2544416" cy="3157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2344"/>
              </a:lnSpc>
              <a:spcBef>
                <a:spcPct val="0"/>
              </a:spcBef>
            </a:pPr>
            <a:r>
              <a:rPr lang="en-US" sz="2150" b="1" u="none" strike="noStrike" spc="86" dirty="0" err="1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BONIFICADOR</a:t>
            </a:r>
            <a:r>
              <a:rPr lang="en-US" sz="2150" b="1" u="none" strike="noStrike" spc="86" dirty="0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 = -1</a:t>
            </a:r>
          </a:p>
        </p:txBody>
      </p:sp>
      <p:sp>
        <p:nvSpPr>
          <p:cNvPr id="80" name="TextBox 80"/>
          <p:cNvSpPr txBox="1"/>
          <p:nvPr/>
        </p:nvSpPr>
        <p:spPr>
          <a:xfrm>
            <a:off x="3263725" y="4606451"/>
            <a:ext cx="2804404" cy="314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344"/>
              </a:lnSpc>
              <a:spcBef>
                <a:spcPct val="0"/>
              </a:spcBef>
            </a:pPr>
            <a:r>
              <a:rPr lang="en-US" sz="2150" b="1" u="none" strike="noStrike" spc="86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B. COMPETENCIA= -1</a:t>
            </a:r>
          </a:p>
        </p:txBody>
      </p:sp>
      <p:sp>
        <p:nvSpPr>
          <p:cNvPr id="81" name="TextBox 81"/>
          <p:cNvSpPr txBox="1"/>
          <p:nvPr/>
        </p:nvSpPr>
        <p:spPr>
          <a:xfrm>
            <a:off x="3696633" y="5429163"/>
            <a:ext cx="2132667" cy="3145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2344"/>
              </a:lnSpc>
              <a:spcBef>
                <a:spcPct val="0"/>
              </a:spcBef>
            </a:pPr>
            <a:r>
              <a:rPr lang="en-US" sz="2150" b="1" u="none" strike="noStrike" spc="86" dirty="0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B. </a:t>
            </a:r>
            <a:r>
              <a:rPr lang="en-US" sz="2150" b="1" u="none" strike="noStrike" spc="86" dirty="0" err="1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EQUIPO</a:t>
            </a:r>
            <a:r>
              <a:rPr lang="en-US" sz="2150" b="1" u="none" strike="noStrike" spc="86" dirty="0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 = -1</a:t>
            </a:r>
          </a:p>
        </p:txBody>
      </p:sp>
      <p:sp>
        <p:nvSpPr>
          <p:cNvPr id="82" name="TextBox 82"/>
          <p:cNvSpPr txBox="1"/>
          <p:nvPr/>
        </p:nvSpPr>
        <p:spPr>
          <a:xfrm>
            <a:off x="3432778" y="6332264"/>
            <a:ext cx="2733177" cy="3145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2344"/>
              </a:lnSpc>
              <a:spcBef>
                <a:spcPct val="0"/>
              </a:spcBef>
            </a:pPr>
            <a:r>
              <a:rPr lang="en-US" sz="2150" b="1" u="none" strike="noStrike" spc="86" dirty="0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SUMA AL DADO = -1</a:t>
            </a:r>
          </a:p>
        </p:txBody>
      </p:sp>
      <p:sp>
        <p:nvSpPr>
          <p:cNvPr id="83" name="TextBox 83"/>
          <p:cNvSpPr txBox="1"/>
          <p:nvPr/>
        </p:nvSpPr>
        <p:spPr>
          <a:xfrm>
            <a:off x="3851647" y="2895029"/>
            <a:ext cx="1739650" cy="5053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216"/>
              </a:lnSpc>
              <a:spcBef>
                <a:spcPct val="0"/>
              </a:spcBef>
            </a:pPr>
            <a:r>
              <a:rPr lang="en-US" sz="2950" b="1" spc="118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CARISMA</a:t>
            </a:r>
          </a:p>
        </p:txBody>
      </p:sp>
      <p:pic>
        <p:nvPicPr>
          <p:cNvPr id="84" name="Imagen 83">
            <a:hlinkClick r:id="rId13" action="ppaction://hlinksldjump"/>
            <a:extLst>
              <a:ext uri="{FF2B5EF4-FFF2-40B4-BE49-F238E27FC236}">
                <a16:creationId xmlns:a16="http://schemas.microsoft.com/office/drawing/2014/main" id="{1C97B869-BC22-7F3B-7E7B-C124ADE9A7D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985055" y="2988015"/>
            <a:ext cx="310923" cy="30482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EFE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084516" y="583603"/>
            <a:ext cx="5581047" cy="8674697"/>
          </a:xfrm>
          <a:custGeom>
            <a:avLst/>
            <a:gdLst/>
            <a:ahLst/>
            <a:cxnLst/>
            <a:rect l="l" t="t" r="r" b="b"/>
            <a:pathLst>
              <a:path w="5581047" h="8674697">
                <a:moveTo>
                  <a:pt x="0" y="0"/>
                </a:moveTo>
                <a:lnTo>
                  <a:pt x="5581047" y="0"/>
                </a:lnTo>
                <a:lnTo>
                  <a:pt x="5581047" y="8674697"/>
                </a:lnTo>
                <a:lnTo>
                  <a:pt x="0" y="86746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495" t="-1243" r="-9432" b="-1243"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3" name="Group 3"/>
          <p:cNvGrpSpPr/>
          <p:nvPr/>
        </p:nvGrpSpPr>
        <p:grpSpPr>
          <a:xfrm>
            <a:off x="4150612" y="9305832"/>
            <a:ext cx="1480107" cy="856553"/>
            <a:chOff x="0" y="0"/>
            <a:chExt cx="389822" cy="22559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89822" cy="225594"/>
            </a:xfrm>
            <a:custGeom>
              <a:avLst/>
              <a:gdLst/>
              <a:ahLst/>
              <a:cxnLst/>
              <a:rect l="l" t="t" r="r" b="b"/>
              <a:pathLst>
                <a:path w="389822" h="225594">
                  <a:moveTo>
                    <a:pt x="112797" y="0"/>
                  </a:moveTo>
                  <a:lnTo>
                    <a:pt x="277025" y="0"/>
                  </a:lnTo>
                  <a:cubicBezTo>
                    <a:pt x="306941" y="0"/>
                    <a:pt x="335631" y="11884"/>
                    <a:pt x="356785" y="33038"/>
                  </a:cubicBezTo>
                  <a:cubicBezTo>
                    <a:pt x="377938" y="54191"/>
                    <a:pt x="389822" y="82881"/>
                    <a:pt x="389822" y="112797"/>
                  </a:cubicBezTo>
                  <a:lnTo>
                    <a:pt x="389822" y="112797"/>
                  </a:lnTo>
                  <a:cubicBezTo>
                    <a:pt x="389822" y="175093"/>
                    <a:pt x="339321" y="225594"/>
                    <a:pt x="277025" y="225594"/>
                  </a:cubicBezTo>
                  <a:lnTo>
                    <a:pt x="112797" y="225594"/>
                  </a:lnTo>
                  <a:cubicBezTo>
                    <a:pt x="50501" y="225594"/>
                    <a:pt x="0" y="175093"/>
                    <a:pt x="0" y="112797"/>
                  </a:cubicBezTo>
                  <a:lnTo>
                    <a:pt x="0" y="112797"/>
                  </a:lnTo>
                  <a:cubicBezTo>
                    <a:pt x="0" y="50501"/>
                    <a:pt x="50501" y="0"/>
                    <a:pt x="112797" y="0"/>
                  </a:cubicBezTo>
                  <a:close/>
                </a:path>
              </a:pathLst>
            </a:custGeom>
            <a:solidFill>
              <a:srgbClr val="FEFEFE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9050"/>
              <a:ext cx="389822" cy="2065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2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4324753" y="8387434"/>
            <a:ext cx="1200834" cy="870866"/>
            <a:chOff x="0" y="0"/>
            <a:chExt cx="1601111" cy="1161154"/>
          </a:xfrm>
        </p:grpSpPr>
        <p:grpSp>
          <p:nvGrpSpPr>
            <p:cNvPr id="7" name="Group 7"/>
            <p:cNvGrpSpPr/>
            <p:nvPr/>
          </p:nvGrpSpPr>
          <p:grpSpPr>
            <a:xfrm rot="-10800000">
              <a:off x="0" y="0"/>
              <a:ext cx="1601111" cy="1161154"/>
              <a:chOff x="0" y="0"/>
              <a:chExt cx="635000" cy="460513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635000" cy="460513"/>
              </a:xfrm>
              <a:custGeom>
                <a:avLst/>
                <a:gdLst/>
                <a:ahLst/>
                <a:cxnLst/>
                <a:rect l="l" t="t" r="r" b="b"/>
                <a:pathLst>
                  <a:path w="635000" h="460513">
                    <a:moveTo>
                      <a:pt x="635000" y="0"/>
                    </a:moveTo>
                    <a:lnTo>
                      <a:pt x="635000" y="346213"/>
                    </a:lnTo>
                    <a:lnTo>
                      <a:pt x="317500" y="460513"/>
                    </a:lnTo>
                    <a:lnTo>
                      <a:pt x="0" y="346213"/>
                    </a:lnTo>
                    <a:lnTo>
                      <a:pt x="0" y="0"/>
                    </a:lnTo>
                    <a:lnTo>
                      <a:pt x="635000" y="0"/>
                    </a:lnTo>
                    <a:close/>
                  </a:path>
                </a:pathLst>
              </a:custGeom>
              <a:solidFill>
                <a:srgbClr val="737373">
                  <a:alpha val="71765"/>
                </a:srgbClr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9" name="TextBox 9"/>
              <p:cNvSpPr txBox="1"/>
              <p:nvPr/>
            </p:nvSpPr>
            <p:spPr>
              <a:xfrm>
                <a:off x="0" y="19050"/>
                <a:ext cx="635000" cy="32716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22"/>
                  </a:lnSpc>
                </a:pPr>
                <a:endParaRPr/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>
              <a:off x="316030" y="113563"/>
              <a:ext cx="969050" cy="934028"/>
              <a:chOff x="0" y="0"/>
              <a:chExt cx="914597" cy="881542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914597" cy="881542"/>
              </a:xfrm>
              <a:custGeom>
                <a:avLst/>
                <a:gdLst/>
                <a:ahLst/>
                <a:cxnLst/>
                <a:rect l="l" t="t" r="r" b="b"/>
                <a:pathLst>
                  <a:path w="914597" h="881542">
                    <a:moveTo>
                      <a:pt x="457298" y="0"/>
                    </a:moveTo>
                    <a:cubicBezTo>
                      <a:pt x="204739" y="0"/>
                      <a:pt x="0" y="197340"/>
                      <a:pt x="0" y="440771"/>
                    </a:cubicBezTo>
                    <a:cubicBezTo>
                      <a:pt x="0" y="684202"/>
                      <a:pt x="204739" y="881542"/>
                      <a:pt x="457298" y="881542"/>
                    </a:cubicBezTo>
                    <a:cubicBezTo>
                      <a:pt x="709857" y="881542"/>
                      <a:pt x="914597" y="684202"/>
                      <a:pt x="914597" y="440771"/>
                    </a:cubicBezTo>
                    <a:cubicBezTo>
                      <a:pt x="914597" y="197340"/>
                      <a:pt x="709857" y="0"/>
                      <a:pt x="457298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sq">
                <a:solidFill>
                  <a:srgbClr val="00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12" name="TextBox 12"/>
              <p:cNvSpPr txBox="1"/>
              <p:nvPr/>
            </p:nvSpPr>
            <p:spPr>
              <a:xfrm>
                <a:off x="85743" y="101695"/>
                <a:ext cx="743110" cy="69720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22"/>
                  </a:lnSpc>
                </a:pPr>
                <a:endParaRPr/>
              </a:p>
            </p:txBody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450019" y="204286"/>
              <a:ext cx="809229" cy="752583"/>
            </a:xfrm>
            <a:prstGeom prst="rect">
              <a:avLst/>
            </a:prstGeom>
          </p:spPr>
        </p:pic>
      </p:grpSp>
      <p:sp>
        <p:nvSpPr>
          <p:cNvPr id="14" name="Freeform 14"/>
          <p:cNvSpPr/>
          <p:nvPr/>
        </p:nvSpPr>
        <p:spPr>
          <a:xfrm>
            <a:off x="2084516" y="-46917"/>
            <a:ext cx="5581047" cy="10287000"/>
          </a:xfrm>
          <a:custGeom>
            <a:avLst/>
            <a:gdLst/>
            <a:ahLst/>
            <a:cxnLst/>
            <a:rect l="l" t="t" r="r" b="b"/>
            <a:pathLst>
              <a:path w="5581047" h="10287000">
                <a:moveTo>
                  <a:pt x="0" y="0"/>
                </a:moveTo>
                <a:lnTo>
                  <a:pt x="5581047" y="0"/>
                </a:lnTo>
                <a:lnTo>
                  <a:pt x="5581047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15" name="Freeform 15"/>
          <p:cNvSpPr/>
          <p:nvPr/>
        </p:nvSpPr>
        <p:spPr>
          <a:xfrm>
            <a:off x="2762330" y="8496789"/>
            <a:ext cx="676339" cy="676339"/>
          </a:xfrm>
          <a:custGeom>
            <a:avLst/>
            <a:gdLst/>
            <a:ahLst/>
            <a:cxnLst/>
            <a:rect l="l" t="t" r="r" b="b"/>
            <a:pathLst>
              <a:path w="676339" h="676339">
                <a:moveTo>
                  <a:pt x="0" y="0"/>
                </a:moveTo>
                <a:lnTo>
                  <a:pt x="676339" y="0"/>
                </a:lnTo>
                <a:lnTo>
                  <a:pt x="676339" y="676339"/>
                </a:lnTo>
                <a:lnTo>
                  <a:pt x="0" y="67633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16" name="Freeform 16"/>
          <p:cNvSpPr/>
          <p:nvPr/>
        </p:nvSpPr>
        <p:spPr>
          <a:xfrm>
            <a:off x="6296510" y="8593676"/>
            <a:ext cx="374438" cy="417730"/>
          </a:xfrm>
          <a:custGeom>
            <a:avLst/>
            <a:gdLst/>
            <a:ahLst/>
            <a:cxnLst/>
            <a:rect l="l" t="t" r="r" b="b"/>
            <a:pathLst>
              <a:path w="374438" h="417730">
                <a:moveTo>
                  <a:pt x="0" y="0"/>
                </a:moveTo>
                <a:lnTo>
                  <a:pt x="374438" y="0"/>
                </a:lnTo>
                <a:lnTo>
                  <a:pt x="374438" y="417730"/>
                </a:lnTo>
                <a:lnTo>
                  <a:pt x="0" y="41773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17" name="Group 17"/>
          <p:cNvGrpSpPr/>
          <p:nvPr/>
        </p:nvGrpSpPr>
        <p:grpSpPr>
          <a:xfrm>
            <a:off x="6120335" y="8472607"/>
            <a:ext cx="726788" cy="700521"/>
            <a:chOff x="0" y="0"/>
            <a:chExt cx="914597" cy="881542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914597" cy="881542"/>
            </a:xfrm>
            <a:custGeom>
              <a:avLst/>
              <a:gdLst/>
              <a:ahLst/>
              <a:cxnLst/>
              <a:rect l="l" t="t" r="r" b="b"/>
              <a:pathLst>
                <a:path w="914597" h="881542">
                  <a:moveTo>
                    <a:pt x="457298" y="0"/>
                  </a:moveTo>
                  <a:cubicBezTo>
                    <a:pt x="204739" y="0"/>
                    <a:pt x="0" y="197340"/>
                    <a:pt x="0" y="440771"/>
                  </a:cubicBezTo>
                  <a:cubicBezTo>
                    <a:pt x="0" y="684202"/>
                    <a:pt x="204739" y="881542"/>
                    <a:pt x="457298" y="881542"/>
                  </a:cubicBezTo>
                  <a:cubicBezTo>
                    <a:pt x="709857" y="881542"/>
                    <a:pt x="914597" y="684202"/>
                    <a:pt x="914597" y="440771"/>
                  </a:cubicBezTo>
                  <a:cubicBezTo>
                    <a:pt x="914597" y="197340"/>
                    <a:pt x="709857" y="0"/>
                    <a:pt x="45729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s-CO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85743" y="101695"/>
              <a:ext cx="743110" cy="6972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2"/>
                </a:lnSpc>
              </a:pPr>
              <a:endParaRPr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2066210" y="1214324"/>
            <a:ext cx="5527866" cy="620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64"/>
              </a:lnSpc>
            </a:pPr>
            <a:r>
              <a:rPr lang="en-US" sz="3688">
                <a:solidFill>
                  <a:srgbClr val="000000"/>
                </a:solidFill>
                <a:latin typeface="Smooch"/>
                <a:ea typeface="Smooch"/>
                <a:cs typeface="Smooch"/>
                <a:sym typeface="Smooch"/>
              </a:rPr>
              <a:t>SIGMA</a:t>
            </a:r>
          </a:p>
        </p:txBody>
      </p:sp>
      <p:sp>
        <p:nvSpPr>
          <p:cNvPr id="21" name="Freeform 21"/>
          <p:cNvSpPr/>
          <p:nvPr/>
        </p:nvSpPr>
        <p:spPr>
          <a:xfrm>
            <a:off x="1592682" y="1557999"/>
            <a:ext cx="6474922" cy="374316"/>
          </a:xfrm>
          <a:custGeom>
            <a:avLst/>
            <a:gdLst/>
            <a:ahLst/>
            <a:cxnLst/>
            <a:rect l="l" t="t" r="r" b="b"/>
            <a:pathLst>
              <a:path w="6474922" h="374316">
                <a:moveTo>
                  <a:pt x="0" y="0"/>
                </a:moveTo>
                <a:lnTo>
                  <a:pt x="6474922" y="0"/>
                </a:lnTo>
                <a:lnTo>
                  <a:pt x="6474922" y="374316"/>
                </a:lnTo>
                <a:lnTo>
                  <a:pt x="0" y="37431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t="-1396841" b="-232958"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22" name="TextBox 22"/>
          <p:cNvSpPr txBox="1"/>
          <p:nvPr/>
        </p:nvSpPr>
        <p:spPr>
          <a:xfrm>
            <a:off x="2760008" y="524944"/>
            <a:ext cx="4330323" cy="7560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02"/>
              </a:lnSpc>
              <a:spcBef>
                <a:spcPct val="0"/>
              </a:spcBef>
            </a:pPr>
            <a:r>
              <a:rPr lang="en-US" sz="4359" b="1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Reminiscencias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2972500" y="2965877"/>
            <a:ext cx="3905338" cy="3360925"/>
            <a:chOff x="0" y="0"/>
            <a:chExt cx="5207117" cy="4481233"/>
          </a:xfrm>
        </p:grpSpPr>
        <p:sp>
          <p:nvSpPr>
            <p:cNvPr id="24" name="AutoShape 24"/>
            <p:cNvSpPr/>
            <p:nvPr/>
          </p:nvSpPr>
          <p:spPr>
            <a:xfrm>
              <a:off x="1303117" y="3183"/>
              <a:ext cx="2592556" cy="4474867"/>
            </a:xfrm>
            <a:prstGeom prst="line">
              <a:avLst/>
            </a:prstGeom>
            <a:ln w="127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s-CO"/>
            </a:p>
          </p:txBody>
        </p:sp>
        <p:sp>
          <p:nvSpPr>
            <p:cNvPr id="25" name="AutoShape 25"/>
            <p:cNvSpPr/>
            <p:nvPr/>
          </p:nvSpPr>
          <p:spPr>
            <a:xfrm flipH="1">
              <a:off x="1303117" y="3183"/>
              <a:ext cx="2592556" cy="4474867"/>
            </a:xfrm>
            <a:prstGeom prst="line">
              <a:avLst/>
            </a:prstGeom>
            <a:ln w="127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s-CO"/>
            </a:p>
          </p:txBody>
        </p:sp>
        <p:sp>
          <p:nvSpPr>
            <p:cNvPr id="26" name="AutoShape 26"/>
            <p:cNvSpPr/>
            <p:nvPr/>
          </p:nvSpPr>
          <p:spPr>
            <a:xfrm>
              <a:off x="0" y="2240617"/>
              <a:ext cx="5207117" cy="0"/>
            </a:xfrm>
            <a:prstGeom prst="line">
              <a:avLst/>
            </a:prstGeom>
            <a:ln w="127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s-CO"/>
            </a:p>
          </p:txBody>
        </p:sp>
        <p:grpSp>
          <p:nvGrpSpPr>
            <p:cNvPr id="27" name="Group 27"/>
            <p:cNvGrpSpPr/>
            <p:nvPr/>
          </p:nvGrpSpPr>
          <p:grpSpPr>
            <a:xfrm rot="5400000">
              <a:off x="366125" y="-362942"/>
              <a:ext cx="4474867" cy="5207117"/>
              <a:chOff x="0" y="0"/>
              <a:chExt cx="698500" cy="812800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6985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98500" h="812800">
                    <a:moveTo>
                      <a:pt x="349250" y="0"/>
                    </a:moveTo>
                    <a:lnTo>
                      <a:pt x="698500" y="203200"/>
                    </a:lnTo>
                    <a:lnTo>
                      <a:pt x="698500" y="609600"/>
                    </a:lnTo>
                    <a:lnTo>
                      <a:pt x="349250" y="812800"/>
                    </a:lnTo>
                    <a:lnTo>
                      <a:pt x="0" y="609600"/>
                    </a:lnTo>
                    <a:lnTo>
                      <a:pt x="0" y="203200"/>
                    </a:lnTo>
                    <a:lnTo>
                      <a:pt x="349250" y="0"/>
                    </a:lnTo>
                    <a:close/>
                  </a:path>
                </a:pathLst>
              </a:custGeom>
              <a:solidFill>
                <a:srgbClr val="737373">
                  <a:alpha val="47843"/>
                </a:srgbClr>
              </a:solidFill>
              <a:ln w="9525" cap="sq">
                <a:solidFill>
                  <a:srgbClr val="000000">
                    <a:alpha val="47843"/>
                  </a:srgbClr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29" name="TextBox 29"/>
              <p:cNvSpPr txBox="1"/>
              <p:nvPr/>
            </p:nvSpPr>
            <p:spPr>
              <a:xfrm>
                <a:off x="0" y="158750"/>
                <a:ext cx="698500" cy="5143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22"/>
                  </a:lnSpc>
                </a:pPr>
                <a:endParaRPr/>
              </a:p>
            </p:txBody>
          </p:sp>
        </p:grpSp>
        <p:grpSp>
          <p:nvGrpSpPr>
            <p:cNvPr id="30" name="Group 30"/>
            <p:cNvGrpSpPr/>
            <p:nvPr/>
          </p:nvGrpSpPr>
          <p:grpSpPr>
            <a:xfrm rot="5400000">
              <a:off x="854463" y="257923"/>
              <a:ext cx="3498191" cy="4070623"/>
              <a:chOff x="0" y="0"/>
              <a:chExt cx="698500" cy="8128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6985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98500" h="812800">
                    <a:moveTo>
                      <a:pt x="349250" y="0"/>
                    </a:moveTo>
                    <a:lnTo>
                      <a:pt x="698500" y="203200"/>
                    </a:lnTo>
                    <a:lnTo>
                      <a:pt x="698500" y="609600"/>
                    </a:lnTo>
                    <a:lnTo>
                      <a:pt x="349250" y="812800"/>
                    </a:lnTo>
                    <a:lnTo>
                      <a:pt x="0" y="609600"/>
                    </a:lnTo>
                    <a:lnTo>
                      <a:pt x="0" y="203200"/>
                    </a:lnTo>
                    <a:lnTo>
                      <a:pt x="349250" y="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000000">
                    <a:alpha val="47843"/>
                  </a:srgbClr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32" name="TextBox 32"/>
              <p:cNvSpPr txBox="1"/>
              <p:nvPr/>
            </p:nvSpPr>
            <p:spPr>
              <a:xfrm>
                <a:off x="0" y="158750"/>
                <a:ext cx="698500" cy="5143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22"/>
                  </a:lnSpc>
                </a:pPr>
                <a:endParaRPr/>
              </a:p>
            </p:txBody>
          </p:sp>
        </p:grpSp>
        <p:grpSp>
          <p:nvGrpSpPr>
            <p:cNvPr id="33" name="Group 33"/>
            <p:cNvGrpSpPr/>
            <p:nvPr/>
          </p:nvGrpSpPr>
          <p:grpSpPr>
            <a:xfrm rot="5400000">
              <a:off x="1181825" y="638853"/>
              <a:ext cx="2843467" cy="3308762"/>
              <a:chOff x="0" y="0"/>
              <a:chExt cx="698500" cy="812800"/>
            </a:xfrm>
          </p:grpSpPr>
          <p:sp>
            <p:nvSpPr>
              <p:cNvPr id="34" name="Freeform 34"/>
              <p:cNvSpPr/>
              <p:nvPr/>
            </p:nvSpPr>
            <p:spPr>
              <a:xfrm>
                <a:off x="0" y="0"/>
                <a:ext cx="6985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98500" h="812800">
                    <a:moveTo>
                      <a:pt x="349250" y="0"/>
                    </a:moveTo>
                    <a:lnTo>
                      <a:pt x="698500" y="203200"/>
                    </a:lnTo>
                    <a:lnTo>
                      <a:pt x="698500" y="609600"/>
                    </a:lnTo>
                    <a:lnTo>
                      <a:pt x="349250" y="812800"/>
                    </a:lnTo>
                    <a:lnTo>
                      <a:pt x="0" y="609600"/>
                    </a:lnTo>
                    <a:lnTo>
                      <a:pt x="0" y="203200"/>
                    </a:lnTo>
                    <a:lnTo>
                      <a:pt x="349250" y="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000000">
                    <a:alpha val="47843"/>
                  </a:srgbClr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35" name="TextBox 35"/>
              <p:cNvSpPr txBox="1"/>
              <p:nvPr/>
            </p:nvSpPr>
            <p:spPr>
              <a:xfrm>
                <a:off x="0" y="158750"/>
                <a:ext cx="698500" cy="5143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22"/>
                  </a:lnSpc>
                </a:pPr>
                <a:endParaRPr/>
              </a:p>
            </p:txBody>
          </p:sp>
        </p:grpSp>
        <p:grpSp>
          <p:nvGrpSpPr>
            <p:cNvPr id="36" name="Group 36"/>
            <p:cNvGrpSpPr/>
            <p:nvPr/>
          </p:nvGrpSpPr>
          <p:grpSpPr>
            <a:xfrm rot="5400000">
              <a:off x="1471844" y="923713"/>
              <a:ext cx="2263429" cy="2633808"/>
              <a:chOff x="0" y="0"/>
              <a:chExt cx="698500" cy="812800"/>
            </a:xfrm>
          </p:grpSpPr>
          <p:sp>
            <p:nvSpPr>
              <p:cNvPr id="37" name="Freeform 37"/>
              <p:cNvSpPr/>
              <p:nvPr/>
            </p:nvSpPr>
            <p:spPr>
              <a:xfrm>
                <a:off x="0" y="0"/>
                <a:ext cx="6985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98500" h="812800">
                    <a:moveTo>
                      <a:pt x="349250" y="0"/>
                    </a:moveTo>
                    <a:lnTo>
                      <a:pt x="698500" y="203200"/>
                    </a:lnTo>
                    <a:lnTo>
                      <a:pt x="698500" y="609600"/>
                    </a:lnTo>
                    <a:lnTo>
                      <a:pt x="349250" y="812800"/>
                    </a:lnTo>
                    <a:lnTo>
                      <a:pt x="0" y="609600"/>
                    </a:lnTo>
                    <a:lnTo>
                      <a:pt x="0" y="203200"/>
                    </a:lnTo>
                    <a:lnTo>
                      <a:pt x="349250" y="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000000">
                    <a:alpha val="47843"/>
                  </a:srgbClr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38" name="TextBox 38"/>
              <p:cNvSpPr txBox="1"/>
              <p:nvPr/>
            </p:nvSpPr>
            <p:spPr>
              <a:xfrm>
                <a:off x="0" y="158750"/>
                <a:ext cx="698500" cy="5143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22"/>
                  </a:lnSpc>
                </a:pPr>
                <a:endParaRPr/>
              </a:p>
            </p:txBody>
          </p:sp>
        </p:grpSp>
        <p:grpSp>
          <p:nvGrpSpPr>
            <p:cNvPr id="39" name="Group 39"/>
            <p:cNvGrpSpPr/>
            <p:nvPr/>
          </p:nvGrpSpPr>
          <p:grpSpPr>
            <a:xfrm rot="5400000">
              <a:off x="528234" y="-127399"/>
              <a:ext cx="4070027" cy="4736031"/>
              <a:chOff x="0" y="0"/>
              <a:chExt cx="698500" cy="812800"/>
            </a:xfrm>
          </p:grpSpPr>
          <p:sp>
            <p:nvSpPr>
              <p:cNvPr id="40" name="Freeform 40"/>
              <p:cNvSpPr/>
              <p:nvPr/>
            </p:nvSpPr>
            <p:spPr>
              <a:xfrm>
                <a:off x="0" y="0"/>
                <a:ext cx="6985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98500" h="812800">
                    <a:moveTo>
                      <a:pt x="349250" y="0"/>
                    </a:moveTo>
                    <a:lnTo>
                      <a:pt x="698500" y="203200"/>
                    </a:lnTo>
                    <a:lnTo>
                      <a:pt x="698500" y="609600"/>
                    </a:lnTo>
                    <a:lnTo>
                      <a:pt x="349250" y="812800"/>
                    </a:lnTo>
                    <a:lnTo>
                      <a:pt x="0" y="609600"/>
                    </a:lnTo>
                    <a:lnTo>
                      <a:pt x="0" y="203200"/>
                    </a:lnTo>
                    <a:lnTo>
                      <a:pt x="349250" y="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000000">
                    <a:alpha val="47843"/>
                  </a:srgbClr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41" name="TextBox 41"/>
              <p:cNvSpPr txBox="1"/>
              <p:nvPr/>
            </p:nvSpPr>
            <p:spPr>
              <a:xfrm>
                <a:off x="0" y="158750"/>
                <a:ext cx="698500" cy="5143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22"/>
                  </a:lnSpc>
                </a:pPr>
                <a:endParaRPr/>
              </a:p>
            </p:txBody>
          </p:sp>
        </p:grpSp>
        <p:grpSp>
          <p:nvGrpSpPr>
            <p:cNvPr id="42" name="Group 42"/>
            <p:cNvGrpSpPr/>
            <p:nvPr/>
          </p:nvGrpSpPr>
          <p:grpSpPr>
            <a:xfrm rot="5400000">
              <a:off x="1753442" y="1251390"/>
              <a:ext cx="1700233" cy="1978452"/>
              <a:chOff x="0" y="0"/>
              <a:chExt cx="698500" cy="812800"/>
            </a:xfrm>
          </p:grpSpPr>
          <p:sp>
            <p:nvSpPr>
              <p:cNvPr id="43" name="Freeform 43"/>
              <p:cNvSpPr/>
              <p:nvPr/>
            </p:nvSpPr>
            <p:spPr>
              <a:xfrm>
                <a:off x="0" y="0"/>
                <a:ext cx="6985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98500" h="812800">
                    <a:moveTo>
                      <a:pt x="349250" y="0"/>
                    </a:moveTo>
                    <a:lnTo>
                      <a:pt x="698500" y="203200"/>
                    </a:lnTo>
                    <a:lnTo>
                      <a:pt x="698500" y="609600"/>
                    </a:lnTo>
                    <a:lnTo>
                      <a:pt x="349250" y="812800"/>
                    </a:lnTo>
                    <a:lnTo>
                      <a:pt x="0" y="609600"/>
                    </a:lnTo>
                    <a:lnTo>
                      <a:pt x="0" y="203200"/>
                    </a:lnTo>
                    <a:lnTo>
                      <a:pt x="349250" y="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000000">
                    <a:alpha val="47843"/>
                  </a:srgbClr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44" name="TextBox 44"/>
              <p:cNvSpPr txBox="1"/>
              <p:nvPr/>
            </p:nvSpPr>
            <p:spPr>
              <a:xfrm>
                <a:off x="0" y="158750"/>
                <a:ext cx="698500" cy="5143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22"/>
                  </a:lnSpc>
                </a:pPr>
                <a:endParaRPr/>
              </a:p>
            </p:txBody>
          </p:sp>
        </p:grpSp>
      </p:grpSp>
      <p:grpSp>
        <p:nvGrpSpPr>
          <p:cNvPr id="45" name="Group 45"/>
          <p:cNvGrpSpPr/>
          <p:nvPr/>
        </p:nvGrpSpPr>
        <p:grpSpPr>
          <a:xfrm>
            <a:off x="4174718" y="7839556"/>
            <a:ext cx="316361" cy="316361"/>
            <a:chOff x="0" y="0"/>
            <a:chExt cx="406400" cy="406400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406400" cy="406400"/>
            </a:xfrm>
            <a:custGeom>
              <a:avLst/>
              <a:gdLst/>
              <a:ahLst/>
              <a:cxnLst/>
              <a:rect l="l" t="t" r="r" b="b"/>
              <a:pathLst>
                <a:path w="406400" h="406400">
                  <a:moveTo>
                    <a:pt x="203200" y="0"/>
                  </a:moveTo>
                  <a:cubicBezTo>
                    <a:pt x="315424" y="0"/>
                    <a:pt x="406400" y="90976"/>
                    <a:pt x="406400" y="203200"/>
                  </a:cubicBezTo>
                  <a:cubicBezTo>
                    <a:pt x="406400" y="315424"/>
                    <a:pt x="315424" y="406400"/>
                    <a:pt x="2032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737373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47" name="TextBox 47"/>
            <p:cNvSpPr txBox="1"/>
            <p:nvPr/>
          </p:nvSpPr>
          <p:spPr>
            <a:xfrm>
              <a:off x="0" y="19050"/>
              <a:ext cx="406400" cy="387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2"/>
                </a:lnSpc>
              </a:pPr>
              <a:endParaRPr/>
            </a:p>
          </p:txBody>
        </p:sp>
      </p:grpSp>
      <p:grpSp>
        <p:nvGrpSpPr>
          <p:cNvPr id="48" name="Group 48"/>
          <p:cNvGrpSpPr/>
          <p:nvPr/>
        </p:nvGrpSpPr>
        <p:grpSpPr>
          <a:xfrm>
            <a:off x="5367406" y="7816900"/>
            <a:ext cx="316361" cy="316361"/>
            <a:chOff x="0" y="0"/>
            <a:chExt cx="406400" cy="406400"/>
          </a:xfrm>
        </p:grpSpPr>
        <p:sp>
          <p:nvSpPr>
            <p:cNvPr id="49" name="Freeform 49"/>
            <p:cNvSpPr/>
            <p:nvPr/>
          </p:nvSpPr>
          <p:spPr>
            <a:xfrm>
              <a:off x="0" y="0"/>
              <a:ext cx="406400" cy="406400"/>
            </a:xfrm>
            <a:custGeom>
              <a:avLst/>
              <a:gdLst/>
              <a:ahLst/>
              <a:cxnLst/>
              <a:rect l="l" t="t" r="r" b="b"/>
              <a:pathLst>
                <a:path w="406400" h="406400">
                  <a:moveTo>
                    <a:pt x="203200" y="0"/>
                  </a:moveTo>
                  <a:cubicBezTo>
                    <a:pt x="315424" y="0"/>
                    <a:pt x="406400" y="90976"/>
                    <a:pt x="406400" y="203200"/>
                  </a:cubicBezTo>
                  <a:cubicBezTo>
                    <a:pt x="406400" y="315424"/>
                    <a:pt x="315424" y="406400"/>
                    <a:pt x="2032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737373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50" name="TextBox 50"/>
            <p:cNvSpPr txBox="1"/>
            <p:nvPr/>
          </p:nvSpPr>
          <p:spPr>
            <a:xfrm>
              <a:off x="0" y="19050"/>
              <a:ext cx="406400" cy="387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2"/>
                </a:lnSpc>
              </a:pPr>
              <a:endParaRPr/>
            </a:p>
          </p:txBody>
        </p:sp>
      </p:grpSp>
      <p:sp>
        <p:nvSpPr>
          <p:cNvPr id="51" name="TextBox 51"/>
          <p:cNvSpPr txBox="1"/>
          <p:nvPr/>
        </p:nvSpPr>
        <p:spPr>
          <a:xfrm>
            <a:off x="2373692" y="6807284"/>
            <a:ext cx="1345160" cy="285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80"/>
              </a:lnSpc>
              <a:spcBef>
                <a:spcPct val="0"/>
              </a:spcBef>
            </a:pPr>
            <a:r>
              <a:rPr lang="en-US" sz="2000" b="1" spc="80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ESTAMINA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2373692" y="7155917"/>
            <a:ext cx="1225419" cy="285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80"/>
              </a:lnSpc>
              <a:spcBef>
                <a:spcPct val="0"/>
              </a:spcBef>
            </a:pPr>
            <a:r>
              <a:rPr lang="en-US" sz="2000" b="1" spc="80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BALANCE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4689407" y="7507707"/>
            <a:ext cx="1683757" cy="285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79"/>
              </a:lnSpc>
              <a:spcBef>
                <a:spcPct val="0"/>
              </a:spcBef>
            </a:pPr>
            <a:r>
              <a:rPr lang="en-US" sz="1999" b="1" spc="79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RESISTENCIA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2373692" y="7507707"/>
            <a:ext cx="1151709" cy="285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80"/>
              </a:lnSpc>
              <a:spcBef>
                <a:spcPct val="0"/>
              </a:spcBef>
            </a:pPr>
            <a:r>
              <a:rPr lang="en-US" sz="2000" b="1" spc="80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CARISMA</a:t>
            </a:r>
          </a:p>
        </p:txBody>
      </p:sp>
      <p:sp>
        <p:nvSpPr>
          <p:cNvPr id="55" name="TextBox 55"/>
          <p:cNvSpPr txBox="1"/>
          <p:nvPr/>
        </p:nvSpPr>
        <p:spPr>
          <a:xfrm>
            <a:off x="4689407" y="7155917"/>
            <a:ext cx="1729826" cy="285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80"/>
              </a:lnSpc>
              <a:spcBef>
                <a:spcPct val="0"/>
              </a:spcBef>
            </a:pPr>
            <a:r>
              <a:rPr lang="en-US" sz="2000" b="1" spc="80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F. VOLUNTAD</a:t>
            </a:r>
          </a:p>
        </p:txBody>
      </p:sp>
      <p:sp>
        <p:nvSpPr>
          <p:cNvPr id="56" name="TextBox 56"/>
          <p:cNvSpPr txBox="1"/>
          <p:nvPr/>
        </p:nvSpPr>
        <p:spPr>
          <a:xfrm>
            <a:off x="4689407" y="6805706"/>
            <a:ext cx="1981540" cy="285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80"/>
              </a:lnSpc>
              <a:spcBef>
                <a:spcPct val="0"/>
              </a:spcBef>
            </a:pPr>
            <a:r>
              <a:rPr lang="en-US" sz="2000" b="1" spc="80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CONOCIMIENTO</a:t>
            </a:r>
          </a:p>
        </p:txBody>
      </p:sp>
      <p:grpSp>
        <p:nvGrpSpPr>
          <p:cNvPr id="57" name="Group 57"/>
          <p:cNvGrpSpPr/>
          <p:nvPr/>
        </p:nvGrpSpPr>
        <p:grpSpPr>
          <a:xfrm>
            <a:off x="3599111" y="3103289"/>
            <a:ext cx="2652117" cy="3086100"/>
            <a:chOff x="0" y="0"/>
            <a:chExt cx="698500" cy="812800"/>
          </a:xfrm>
        </p:grpSpPr>
        <p:sp>
          <p:nvSpPr>
            <p:cNvPr id="58" name="Freeform 58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7ED957">
                <a:alpha val="49804"/>
              </a:srgbClr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59" name="TextBox 59"/>
            <p:cNvSpPr txBox="1"/>
            <p:nvPr/>
          </p:nvSpPr>
          <p:spPr>
            <a:xfrm>
              <a:off x="0" y="158750"/>
              <a:ext cx="698500" cy="514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2"/>
                </a:lnSpc>
              </a:pPr>
              <a:endParaRPr/>
            </a:p>
          </p:txBody>
        </p:sp>
      </p:grpSp>
      <p:sp>
        <p:nvSpPr>
          <p:cNvPr id="60" name="TextBox 60"/>
          <p:cNvSpPr txBox="1"/>
          <p:nvPr/>
        </p:nvSpPr>
        <p:spPr>
          <a:xfrm>
            <a:off x="3955245" y="2601483"/>
            <a:ext cx="1939849" cy="3643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6"/>
              </a:lnSpc>
              <a:spcBef>
                <a:spcPct val="0"/>
              </a:spcBef>
            </a:pPr>
            <a:r>
              <a:rPr lang="en-US" sz="2565" b="1" spc="102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E</a:t>
            </a:r>
          </a:p>
        </p:txBody>
      </p:sp>
      <p:sp>
        <p:nvSpPr>
          <p:cNvPr id="61" name="TextBox 61"/>
          <p:cNvSpPr txBox="1"/>
          <p:nvPr/>
        </p:nvSpPr>
        <p:spPr>
          <a:xfrm>
            <a:off x="5513804" y="3407463"/>
            <a:ext cx="1939849" cy="3643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6"/>
              </a:lnSpc>
              <a:spcBef>
                <a:spcPct val="0"/>
              </a:spcBef>
            </a:pPr>
            <a:r>
              <a:rPr lang="en-US" sz="2565" b="1" spc="102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B</a:t>
            </a:r>
          </a:p>
        </p:txBody>
      </p:sp>
      <p:sp>
        <p:nvSpPr>
          <p:cNvPr id="62" name="TextBox 62"/>
          <p:cNvSpPr txBox="1"/>
          <p:nvPr/>
        </p:nvSpPr>
        <p:spPr>
          <a:xfrm>
            <a:off x="5513804" y="5438688"/>
            <a:ext cx="1939849" cy="369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6"/>
              </a:lnSpc>
              <a:spcBef>
                <a:spcPct val="0"/>
              </a:spcBef>
            </a:pPr>
            <a:r>
              <a:rPr lang="en-US" sz="2565" b="1" spc="102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Ca</a:t>
            </a:r>
          </a:p>
        </p:txBody>
      </p:sp>
      <p:sp>
        <p:nvSpPr>
          <p:cNvPr id="63" name="TextBox 63"/>
          <p:cNvSpPr txBox="1"/>
          <p:nvPr/>
        </p:nvSpPr>
        <p:spPr>
          <a:xfrm>
            <a:off x="3955245" y="6341789"/>
            <a:ext cx="1939849" cy="369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6"/>
              </a:lnSpc>
              <a:spcBef>
                <a:spcPct val="0"/>
              </a:spcBef>
            </a:pPr>
            <a:r>
              <a:rPr lang="en-US" sz="2565" b="1" spc="102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Co</a:t>
            </a:r>
          </a:p>
        </p:txBody>
      </p:sp>
      <p:sp>
        <p:nvSpPr>
          <p:cNvPr id="64" name="TextBox 64"/>
          <p:cNvSpPr txBox="1"/>
          <p:nvPr/>
        </p:nvSpPr>
        <p:spPr>
          <a:xfrm>
            <a:off x="2130575" y="5486272"/>
            <a:ext cx="1939849" cy="3643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6"/>
              </a:lnSpc>
              <a:spcBef>
                <a:spcPct val="0"/>
              </a:spcBef>
            </a:pPr>
            <a:r>
              <a:rPr lang="en-US" sz="2565" b="1" spc="102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F.V</a:t>
            </a:r>
          </a:p>
        </p:txBody>
      </p:sp>
      <p:sp>
        <p:nvSpPr>
          <p:cNvPr id="65" name="TextBox 65"/>
          <p:cNvSpPr txBox="1"/>
          <p:nvPr/>
        </p:nvSpPr>
        <p:spPr>
          <a:xfrm>
            <a:off x="2289877" y="3474094"/>
            <a:ext cx="1939849" cy="3643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6"/>
              </a:lnSpc>
              <a:spcBef>
                <a:spcPct val="0"/>
              </a:spcBef>
            </a:pPr>
            <a:r>
              <a:rPr lang="en-US" sz="2565" b="1" spc="102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R</a:t>
            </a:r>
          </a:p>
        </p:txBody>
      </p:sp>
      <p:grpSp>
        <p:nvGrpSpPr>
          <p:cNvPr id="66" name="Group 66"/>
          <p:cNvGrpSpPr/>
          <p:nvPr/>
        </p:nvGrpSpPr>
        <p:grpSpPr>
          <a:xfrm>
            <a:off x="4681560" y="7816900"/>
            <a:ext cx="487218" cy="316361"/>
            <a:chOff x="0" y="0"/>
            <a:chExt cx="625885" cy="406400"/>
          </a:xfrm>
        </p:grpSpPr>
        <p:sp>
          <p:nvSpPr>
            <p:cNvPr id="67" name="Freeform 67"/>
            <p:cNvSpPr/>
            <p:nvPr/>
          </p:nvSpPr>
          <p:spPr>
            <a:xfrm>
              <a:off x="0" y="0"/>
              <a:ext cx="625885" cy="406400"/>
            </a:xfrm>
            <a:custGeom>
              <a:avLst/>
              <a:gdLst/>
              <a:ahLst/>
              <a:cxnLst/>
              <a:rect l="l" t="t" r="r" b="b"/>
              <a:pathLst>
                <a:path w="625885" h="406400">
                  <a:moveTo>
                    <a:pt x="422685" y="0"/>
                  </a:moveTo>
                  <a:cubicBezTo>
                    <a:pt x="534909" y="0"/>
                    <a:pt x="625885" y="90976"/>
                    <a:pt x="625885" y="203200"/>
                  </a:cubicBezTo>
                  <a:cubicBezTo>
                    <a:pt x="625885" y="315424"/>
                    <a:pt x="534909" y="406400"/>
                    <a:pt x="422685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737373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68" name="TextBox 68"/>
            <p:cNvSpPr txBox="1"/>
            <p:nvPr/>
          </p:nvSpPr>
          <p:spPr>
            <a:xfrm>
              <a:off x="0" y="19050"/>
              <a:ext cx="625885" cy="387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2"/>
                </a:lnSpc>
              </a:pPr>
              <a:endParaRPr/>
            </a:p>
          </p:txBody>
        </p:sp>
      </p:grpSp>
      <p:sp>
        <p:nvSpPr>
          <p:cNvPr id="69" name="TextBox 69"/>
          <p:cNvSpPr txBox="1"/>
          <p:nvPr/>
        </p:nvSpPr>
        <p:spPr>
          <a:xfrm>
            <a:off x="4150612" y="6807284"/>
            <a:ext cx="271222" cy="285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80"/>
              </a:lnSpc>
              <a:spcBef>
                <a:spcPct val="0"/>
              </a:spcBef>
            </a:pPr>
            <a:r>
              <a:rPr lang="en-US" sz="2000" b="1" spc="80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10</a:t>
            </a:r>
          </a:p>
        </p:txBody>
      </p:sp>
      <p:sp>
        <p:nvSpPr>
          <p:cNvPr id="70" name="TextBox 70"/>
          <p:cNvSpPr txBox="1"/>
          <p:nvPr/>
        </p:nvSpPr>
        <p:spPr>
          <a:xfrm>
            <a:off x="4150612" y="7155917"/>
            <a:ext cx="271222" cy="285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80"/>
              </a:lnSpc>
              <a:spcBef>
                <a:spcPct val="0"/>
              </a:spcBef>
            </a:pPr>
            <a:r>
              <a:rPr lang="en-US" sz="2000" b="1" spc="80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10</a:t>
            </a:r>
          </a:p>
        </p:txBody>
      </p:sp>
      <p:sp>
        <p:nvSpPr>
          <p:cNvPr id="71" name="TextBox 71"/>
          <p:cNvSpPr txBox="1"/>
          <p:nvPr/>
        </p:nvSpPr>
        <p:spPr>
          <a:xfrm>
            <a:off x="4150612" y="7507707"/>
            <a:ext cx="271222" cy="285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80"/>
              </a:lnSpc>
              <a:spcBef>
                <a:spcPct val="0"/>
              </a:spcBef>
            </a:pPr>
            <a:r>
              <a:rPr lang="en-US" sz="2000" b="1" spc="80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10</a:t>
            </a:r>
          </a:p>
        </p:txBody>
      </p:sp>
      <p:sp>
        <p:nvSpPr>
          <p:cNvPr id="72" name="TextBox 72"/>
          <p:cNvSpPr txBox="1"/>
          <p:nvPr/>
        </p:nvSpPr>
        <p:spPr>
          <a:xfrm>
            <a:off x="6983295" y="6805706"/>
            <a:ext cx="271222" cy="285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80"/>
              </a:lnSpc>
              <a:spcBef>
                <a:spcPct val="0"/>
              </a:spcBef>
            </a:pPr>
            <a:r>
              <a:rPr lang="en-US" sz="2000" b="1" spc="80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10</a:t>
            </a:r>
          </a:p>
        </p:txBody>
      </p:sp>
      <p:sp>
        <p:nvSpPr>
          <p:cNvPr id="73" name="TextBox 73"/>
          <p:cNvSpPr txBox="1"/>
          <p:nvPr/>
        </p:nvSpPr>
        <p:spPr>
          <a:xfrm>
            <a:off x="6983295" y="7154339"/>
            <a:ext cx="271222" cy="285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80"/>
              </a:lnSpc>
              <a:spcBef>
                <a:spcPct val="0"/>
              </a:spcBef>
            </a:pPr>
            <a:r>
              <a:rPr lang="en-US" sz="2000" b="1" spc="80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10</a:t>
            </a:r>
          </a:p>
        </p:txBody>
      </p:sp>
      <p:sp>
        <p:nvSpPr>
          <p:cNvPr id="74" name="TextBox 74"/>
          <p:cNvSpPr txBox="1"/>
          <p:nvPr/>
        </p:nvSpPr>
        <p:spPr>
          <a:xfrm>
            <a:off x="6983295" y="7506129"/>
            <a:ext cx="271222" cy="285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80"/>
              </a:lnSpc>
              <a:spcBef>
                <a:spcPct val="0"/>
              </a:spcBef>
            </a:pPr>
            <a:r>
              <a:rPr lang="en-US" sz="2000" b="1" spc="80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10</a:t>
            </a:r>
          </a:p>
        </p:txBody>
      </p:sp>
      <p:grpSp>
        <p:nvGrpSpPr>
          <p:cNvPr id="75" name="Group 75"/>
          <p:cNvGrpSpPr/>
          <p:nvPr/>
        </p:nvGrpSpPr>
        <p:grpSpPr>
          <a:xfrm>
            <a:off x="2198042" y="583603"/>
            <a:ext cx="5467521" cy="8771748"/>
            <a:chOff x="0" y="0"/>
            <a:chExt cx="1440006" cy="2310255"/>
          </a:xfrm>
        </p:grpSpPr>
        <p:sp>
          <p:nvSpPr>
            <p:cNvPr id="76" name="Freeform 76"/>
            <p:cNvSpPr/>
            <p:nvPr/>
          </p:nvSpPr>
          <p:spPr>
            <a:xfrm>
              <a:off x="0" y="0"/>
              <a:ext cx="1440006" cy="2310255"/>
            </a:xfrm>
            <a:custGeom>
              <a:avLst/>
              <a:gdLst/>
              <a:ahLst/>
              <a:cxnLst/>
              <a:rect l="l" t="t" r="r" b="b"/>
              <a:pathLst>
                <a:path w="1440006" h="2310255">
                  <a:moveTo>
                    <a:pt x="0" y="0"/>
                  </a:moveTo>
                  <a:lnTo>
                    <a:pt x="1440006" y="0"/>
                  </a:lnTo>
                  <a:lnTo>
                    <a:pt x="1440006" y="2310255"/>
                  </a:lnTo>
                  <a:lnTo>
                    <a:pt x="0" y="2310255"/>
                  </a:lnTo>
                  <a:close/>
                </a:path>
              </a:pathLst>
            </a:custGeom>
            <a:solidFill>
              <a:srgbClr val="000000">
                <a:alpha val="34902"/>
              </a:srgbClr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77" name="TextBox 77"/>
            <p:cNvSpPr txBox="1"/>
            <p:nvPr/>
          </p:nvSpPr>
          <p:spPr>
            <a:xfrm>
              <a:off x="0" y="19050"/>
              <a:ext cx="1440006" cy="22912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2"/>
                </a:lnSpc>
              </a:pPr>
              <a:endParaRPr/>
            </a:p>
          </p:txBody>
        </p:sp>
      </p:grpSp>
      <p:sp>
        <p:nvSpPr>
          <p:cNvPr id="78" name="Freeform 78"/>
          <p:cNvSpPr/>
          <p:nvPr/>
        </p:nvSpPr>
        <p:spPr>
          <a:xfrm>
            <a:off x="2865909" y="2638680"/>
            <a:ext cx="4203910" cy="4661593"/>
          </a:xfrm>
          <a:custGeom>
            <a:avLst/>
            <a:gdLst/>
            <a:ahLst/>
            <a:cxnLst/>
            <a:rect l="l" t="t" r="r" b="b"/>
            <a:pathLst>
              <a:path w="4203910" h="4661593">
                <a:moveTo>
                  <a:pt x="0" y="0"/>
                </a:moveTo>
                <a:lnTo>
                  <a:pt x="4203909" y="0"/>
                </a:lnTo>
                <a:lnTo>
                  <a:pt x="4203909" y="4661593"/>
                </a:lnTo>
                <a:lnTo>
                  <a:pt x="0" y="466159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alphaModFix amt="79000"/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79" name="TextBox 79"/>
          <p:cNvSpPr txBox="1"/>
          <p:nvPr/>
        </p:nvSpPr>
        <p:spPr>
          <a:xfrm>
            <a:off x="3432778" y="3823551"/>
            <a:ext cx="2543060" cy="3157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2344"/>
              </a:lnSpc>
              <a:spcBef>
                <a:spcPct val="0"/>
              </a:spcBef>
            </a:pPr>
            <a:r>
              <a:rPr lang="en-US" sz="2150" b="1" u="none" strike="noStrike" spc="86" dirty="0" err="1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BONIFICADOR</a:t>
            </a:r>
            <a:r>
              <a:rPr lang="en-US" sz="2150" b="1" u="none" strike="noStrike" spc="86" dirty="0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 = -1</a:t>
            </a:r>
          </a:p>
        </p:txBody>
      </p:sp>
      <p:sp>
        <p:nvSpPr>
          <p:cNvPr id="80" name="TextBox 80"/>
          <p:cNvSpPr txBox="1"/>
          <p:nvPr/>
        </p:nvSpPr>
        <p:spPr>
          <a:xfrm>
            <a:off x="3263725" y="4606451"/>
            <a:ext cx="2804404" cy="314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344"/>
              </a:lnSpc>
              <a:spcBef>
                <a:spcPct val="0"/>
              </a:spcBef>
            </a:pPr>
            <a:r>
              <a:rPr lang="en-US" sz="2150" b="1" u="none" strike="noStrike" spc="86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B. COMPETENCIA= -1</a:t>
            </a:r>
          </a:p>
        </p:txBody>
      </p:sp>
      <p:sp>
        <p:nvSpPr>
          <p:cNvPr id="81" name="TextBox 81"/>
          <p:cNvSpPr txBox="1"/>
          <p:nvPr/>
        </p:nvSpPr>
        <p:spPr>
          <a:xfrm>
            <a:off x="3696633" y="5429163"/>
            <a:ext cx="1984640" cy="3145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2344"/>
              </a:lnSpc>
              <a:spcBef>
                <a:spcPct val="0"/>
              </a:spcBef>
            </a:pPr>
            <a:r>
              <a:rPr lang="en-US" sz="2150" b="1" u="none" strike="noStrike" spc="86" dirty="0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B. </a:t>
            </a:r>
            <a:r>
              <a:rPr lang="en-US" sz="2150" b="1" u="none" strike="noStrike" spc="86" dirty="0" err="1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EQUIPO</a:t>
            </a:r>
            <a:r>
              <a:rPr lang="en-US" sz="2150" b="1" u="none" strike="noStrike" spc="86" dirty="0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 = -1</a:t>
            </a:r>
          </a:p>
        </p:txBody>
      </p:sp>
      <p:sp>
        <p:nvSpPr>
          <p:cNvPr id="82" name="TextBox 82"/>
          <p:cNvSpPr txBox="1"/>
          <p:nvPr/>
        </p:nvSpPr>
        <p:spPr>
          <a:xfrm>
            <a:off x="3432778" y="6332264"/>
            <a:ext cx="2682299" cy="3145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2344"/>
              </a:lnSpc>
              <a:spcBef>
                <a:spcPct val="0"/>
              </a:spcBef>
            </a:pPr>
            <a:r>
              <a:rPr lang="en-US" sz="2150" b="1" u="none" strike="noStrike" spc="86" dirty="0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SUMA AL DADO = -1</a:t>
            </a:r>
          </a:p>
        </p:txBody>
      </p:sp>
      <p:sp>
        <p:nvSpPr>
          <p:cNvPr id="83" name="TextBox 83"/>
          <p:cNvSpPr txBox="1"/>
          <p:nvPr/>
        </p:nvSpPr>
        <p:spPr>
          <a:xfrm>
            <a:off x="3018746" y="3085208"/>
            <a:ext cx="2989083" cy="656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216"/>
              </a:lnSpc>
              <a:spcBef>
                <a:spcPct val="0"/>
              </a:spcBef>
            </a:pPr>
            <a:r>
              <a:rPr lang="en-US" sz="2950" b="1" spc="118" dirty="0" err="1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CONOCIMIENTO</a:t>
            </a:r>
            <a:endParaRPr lang="en-US" sz="2950" b="1" spc="118" dirty="0">
              <a:solidFill>
                <a:srgbClr val="000000"/>
              </a:solidFill>
              <a:latin typeface="Monotype Corsiva Bold"/>
              <a:ea typeface="Monotype Corsiva Bold"/>
              <a:cs typeface="Monotype Corsiva Bold"/>
              <a:sym typeface="Monotype Corsiva Bold"/>
            </a:endParaRPr>
          </a:p>
        </p:txBody>
      </p:sp>
      <p:pic>
        <p:nvPicPr>
          <p:cNvPr id="84" name="Imagen 83">
            <a:hlinkClick r:id="rId13" action="ppaction://hlinksldjump"/>
            <a:extLst>
              <a:ext uri="{FF2B5EF4-FFF2-40B4-BE49-F238E27FC236}">
                <a16:creationId xmlns:a16="http://schemas.microsoft.com/office/drawing/2014/main" id="{75F92576-8E3C-DE2C-97A0-A4CF341BBFF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975838" y="2979320"/>
            <a:ext cx="310923" cy="30482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EFE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084516" y="583603"/>
            <a:ext cx="5581047" cy="8674697"/>
          </a:xfrm>
          <a:custGeom>
            <a:avLst/>
            <a:gdLst/>
            <a:ahLst/>
            <a:cxnLst/>
            <a:rect l="l" t="t" r="r" b="b"/>
            <a:pathLst>
              <a:path w="5581047" h="8674697">
                <a:moveTo>
                  <a:pt x="0" y="0"/>
                </a:moveTo>
                <a:lnTo>
                  <a:pt x="5581047" y="0"/>
                </a:lnTo>
                <a:lnTo>
                  <a:pt x="5581047" y="8674697"/>
                </a:lnTo>
                <a:lnTo>
                  <a:pt x="0" y="86746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495" t="-1243" r="-9432" b="-1243"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3" name="Group 3"/>
          <p:cNvGrpSpPr/>
          <p:nvPr/>
        </p:nvGrpSpPr>
        <p:grpSpPr>
          <a:xfrm>
            <a:off x="4150612" y="9305832"/>
            <a:ext cx="1480107" cy="856553"/>
            <a:chOff x="0" y="0"/>
            <a:chExt cx="389822" cy="22559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89822" cy="225594"/>
            </a:xfrm>
            <a:custGeom>
              <a:avLst/>
              <a:gdLst/>
              <a:ahLst/>
              <a:cxnLst/>
              <a:rect l="l" t="t" r="r" b="b"/>
              <a:pathLst>
                <a:path w="389822" h="225594">
                  <a:moveTo>
                    <a:pt x="112797" y="0"/>
                  </a:moveTo>
                  <a:lnTo>
                    <a:pt x="277025" y="0"/>
                  </a:lnTo>
                  <a:cubicBezTo>
                    <a:pt x="306941" y="0"/>
                    <a:pt x="335631" y="11884"/>
                    <a:pt x="356785" y="33038"/>
                  </a:cubicBezTo>
                  <a:cubicBezTo>
                    <a:pt x="377938" y="54191"/>
                    <a:pt x="389822" y="82881"/>
                    <a:pt x="389822" y="112797"/>
                  </a:cubicBezTo>
                  <a:lnTo>
                    <a:pt x="389822" y="112797"/>
                  </a:lnTo>
                  <a:cubicBezTo>
                    <a:pt x="389822" y="175093"/>
                    <a:pt x="339321" y="225594"/>
                    <a:pt x="277025" y="225594"/>
                  </a:cubicBezTo>
                  <a:lnTo>
                    <a:pt x="112797" y="225594"/>
                  </a:lnTo>
                  <a:cubicBezTo>
                    <a:pt x="50501" y="225594"/>
                    <a:pt x="0" y="175093"/>
                    <a:pt x="0" y="112797"/>
                  </a:cubicBezTo>
                  <a:lnTo>
                    <a:pt x="0" y="112797"/>
                  </a:lnTo>
                  <a:cubicBezTo>
                    <a:pt x="0" y="50501"/>
                    <a:pt x="50501" y="0"/>
                    <a:pt x="112797" y="0"/>
                  </a:cubicBezTo>
                  <a:close/>
                </a:path>
              </a:pathLst>
            </a:custGeom>
            <a:solidFill>
              <a:srgbClr val="FEFEFE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9050"/>
              <a:ext cx="389822" cy="2065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2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4324753" y="8387434"/>
            <a:ext cx="1200834" cy="870866"/>
            <a:chOff x="0" y="0"/>
            <a:chExt cx="1601111" cy="1161154"/>
          </a:xfrm>
        </p:grpSpPr>
        <p:grpSp>
          <p:nvGrpSpPr>
            <p:cNvPr id="7" name="Group 7"/>
            <p:cNvGrpSpPr/>
            <p:nvPr/>
          </p:nvGrpSpPr>
          <p:grpSpPr>
            <a:xfrm rot="-10800000">
              <a:off x="0" y="0"/>
              <a:ext cx="1601111" cy="1161154"/>
              <a:chOff x="0" y="0"/>
              <a:chExt cx="635000" cy="460513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635000" cy="460513"/>
              </a:xfrm>
              <a:custGeom>
                <a:avLst/>
                <a:gdLst/>
                <a:ahLst/>
                <a:cxnLst/>
                <a:rect l="l" t="t" r="r" b="b"/>
                <a:pathLst>
                  <a:path w="635000" h="460513">
                    <a:moveTo>
                      <a:pt x="635000" y="0"/>
                    </a:moveTo>
                    <a:lnTo>
                      <a:pt x="635000" y="346213"/>
                    </a:lnTo>
                    <a:lnTo>
                      <a:pt x="317500" y="460513"/>
                    </a:lnTo>
                    <a:lnTo>
                      <a:pt x="0" y="346213"/>
                    </a:lnTo>
                    <a:lnTo>
                      <a:pt x="0" y="0"/>
                    </a:lnTo>
                    <a:lnTo>
                      <a:pt x="635000" y="0"/>
                    </a:lnTo>
                    <a:close/>
                  </a:path>
                </a:pathLst>
              </a:custGeom>
              <a:solidFill>
                <a:srgbClr val="737373">
                  <a:alpha val="71765"/>
                </a:srgbClr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9" name="TextBox 9"/>
              <p:cNvSpPr txBox="1"/>
              <p:nvPr/>
            </p:nvSpPr>
            <p:spPr>
              <a:xfrm>
                <a:off x="0" y="19050"/>
                <a:ext cx="635000" cy="32716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22"/>
                  </a:lnSpc>
                </a:pPr>
                <a:endParaRPr/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>
              <a:off x="316030" y="113563"/>
              <a:ext cx="969050" cy="934028"/>
              <a:chOff x="0" y="0"/>
              <a:chExt cx="914597" cy="881542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914597" cy="881542"/>
              </a:xfrm>
              <a:custGeom>
                <a:avLst/>
                <a:gdLst/>
                <a:ahLst/>
                <a:cxnLst/>
                <a:rect l="l" t="t" r="r" b="b"/>
                <a:pathLst>
                  <a:path w="914597" h="881542">
                    <a:moveTo>
                      <a:pt x="457298" y="0"/>
                    </a:moveTo>
                    <a:cubicBezTo>
                      <a:pt x="204739" y="0"/>
                      <a:pt x="0" y="197340"/>
                      <a:pt x="0" y="440771"/>
                    </a:cubicBezTo>
                    <a:cubicBezTo>
                      <a:pt x="0" y="684202"/>
                      <a:pt x="204739" y="881542"/>
                      <a:pt x="457298" y="881542"/>
                    </a:cubicBezTo>
                    <a:cubicBezTo>
                      <a:pt x="709857" y="881542"/>
                      <a:pt x="914597" y="684202"/>
                      <a:pt x="914597" y="440771"/>
                    </a:cubicBezTo>
                    <a:cubicBezTo>
                      <a:pt x="914597" y="197340"/>
                      <a:pt x="709857" y="0"/>
                      <a:pt x="457298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sq">
                <a:solidFill>
                  <a:srgbClr val="00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12" name="TextBox 12"/>
              <p:cNvSpPr txBox="1"/>
              <p:nvPr/>
            </p:nvSpPr>
            <p:spPr>
              <a:xfrm>
                <a:off x="85743" y="101695"/>
                <a:ext cx="743110" cy="69720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22"/>
                  </a:lnSpc>
                </a:pPr>
                <a:endParaRPr/>
              </a:p>
            </p:txBody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450019" y="204286"/>
              <a:ext cx="809229" cy="752583"/>
            </a:xfrm>
            <a:prstGeom prst="rect">
              <a:avLst/>
            </a:prstGeom>
          </p:spPr>
        </p:pic>
      </p:grpSp>
      <p:sp>
        <p:nvSpPr>
          <p:cNvPr id="14" name="Freeform 14"/>
          <p:cNvSpPr/>
          <p:nvPr/>
        </p:nvSpPr>
        <p:spPr>
          <a:xfrm>
            <a:off x="2084516" y="-46917"/>
            <a:ext cx="5581047" cy="10287000"/>
          </a:xfrm>
          <a:custGeom>
            <a:avLst/>
            <a:gdLst/>
            <a:ahLst/>
            <a:cxnLst/>
            <a:rect l="l" t="t" r="r" b="b"/>
            <a:pathLst>
              <a:path w="5581047" h="10287000">
                <a:moveTo>
                  <a:pt x="0" y="0"/>
                </a:moveTo>
                <a:lnTo>
                  <a:pt x="5581047" y="0"/>
                </a:lnTo>
                <a:lnTo>
                  <a:pt x="5581047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15" name="Freeform 15"/>
          <p:cNvSpPr/>
          <p:nvPr/>
        </p:nvSpPr>
        <p:spPr>
          <a:xfrm>
            <a:off x="2762330" y="8496789"/>
            <a:ext cx="676339" cy="676339"/>
          </a:xfrm>
          <a:custGeom>
            <a:avLst/>
            <a:gdLst/>
            <a:ahLst/>
            <a:cxnLst/>
            <a:rect l="l" t="t" r="r" b="b"/>
            <a:pathLst>
              <a:path w="676339" h="676339">
                <a:moveTo>
                  <a:pt x="0" y="0"/>
                </a:moveTo>
                <a:lnTo>
                  <a:pt x="676339" y="0"/>
                </a:lnTo>
                <a:lnTo>
                  <a:pt x="676339" y="676339"/>
                </a:lnTo>
                <a:lnTo>
                  <a:pt x="0" y="67633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16" name="Freeform 16"/>
          <p:cNvSpPr/>
          <p:nvPr/>
        </p:nvSpPr>
        <p:spPr>
          <a:xfrm>
            <a:off x="6296510" y="8593676"/>
            <a:ext cx="374438" cy="417730"/>
          </a:xfrm>
          <a:custGeom>
            <a:avLst/>
            <a:gdLst/>
            <a:ahLst/>
            <a:cxnLst/>
            <a:rect l="l" t="t" r="r" b="b"/>
            <a:pathLst>
              <a:path w="374438" h="417730">
                <a:moveTo>
                  <a:pt x="0" y="0"/>
                </a:moveTo>
                <a:lnTo>
                  <a:pt x="374438" y="0"/>
                </a:lnTo>
                <a:lnTo>
                  <a:pt x="374438" y="417730"/>
                </a:lnTo>
                <a:lnTo>
                  <a:pt x="0" y="41773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17" name="Group 17"/>
          <p:cNvGrpSpPr/>
          <p:nvPr/>
        </p:nvGrpSpPr>
        <p:grpSpPr>
          <a:xfrm>
            <a:off x="6120335" y="8472607"/>
            <a:ext cx="726788" cy="700521"/>
            <a:chOff x="0" y="0"/>
            <a:chExt cx="914597" cy="881542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914597" cy="881542"/>
            </a:xfrm>
            <a:custGeom>
              <a:avLst/>
              <a:gdLst/>
              <a:ahLst/>
              <a:cxnLst/>
              <a:rect l="l" t="t" r="r" b="b"/>
              <a:pathLst>
                <a:path w="914597" h="881542">
                  <a:moveTo>
                    <a:pt x="457298" y="0"/>
                  </a:moveTo>
                  <a:cubicBezTo>
                    <a:pt x="204739" y="0"/>
                    <a:pt x="0" y="197340"/>
                    <a:pt x="0" y="440771"/>
                  </a:cubicBezTo>
                  <a:cubicBezTo>
                    <a:pt x="0" y="684202"/>
                    <a:pt x="204739" y="881542"/>
                    <a:pt x="457298" y="881542"/>
                  </a:cubicBezTo>
                  <a:cubicBezTo>
                    <a:pt x="709857" y="881542"/>
                    <a:pt x="914597" y="684202"/>
                    <a:pt x="914597" y="440771"/>
                  </a:cubicBezTo>
                  <a:cubicBezTo>
                    <a:pt x="914597" y="197340"/>
                    <a:pt x="709857" y="0"/>
                    <a:pt x="45729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s-CO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85743" y="101695"/>
              <a:ext cx="743110" cy="6972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2"/>
                </a:lnSpc>
              </a:pPr>
              <a:endParaRPr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2066210" y="1214324"/>
            <a:ext cx="5527866" cy="620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64"/>
              </a:lnSpc>
            </a:pPr>
            <a:r>
              <a:rPr lang="en-US" sz="3688">
                <a:solidFill>
                  <a:srgbClr val="000000"/>
                </a:solidFill>
                <a:latin typeface="Smooch"/>
                <a:ea typeface="Smooch"/>
                <a:cs typeface="Smooch"/>
                <a:sym typeface="Smooch"/>
              </a:rPr>
              <a:t>SIGMA</a:t>
            </a:r>
          </a:p>
        </p:txBody>
      </p:sp>
      <p:sp>
        <p:nvSpPr>
          <p:cNvPr id="21" name="Freeform 21"/>
          <p:cNvSpPr/>
          <p:nvPr/>
        </p:nvSpPr>
        <p:spPr>
          <a:xfrm>
            <a:off x="1592682" y="1557999"/>
            <a:ext cx="6474922" cy="374316"/>
          </a:xfrm>
          <a:custGeom>
            <a:avLst/>
            <a:gdLst/>
            <a:ahLst/>
            <a:cxnLst/>
            <a:rect l="l" t="t" r="r" b="b"/>
            <a:pathLst>
              <a:path w="6474922" h="374316">
                <a:moveTo>
                  <a:pt x="0" y="0"/>
                </a:moveTo>
                <a:lnTo>
                  <a:pt x="6474922" y="0"/>
                </a:lnTo>
                <a:lnTo>
                  <a:pt x="6474922" y="374316"/>
                </a:lnTo>
                <a:lnTo>
                  <a:pt x="0" y="37431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t="-1396841" b="-232958"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22" name="TextBox 22"/>
          <p:cNvSpPr txBox="1"/>
          <p:nvPr/>
        </p:nvSpPr>
        <p:spPr>
          <a:xfrm>
            <a:off x="2760008" y="524944"/>
            <a:ext cx="4330323" cy="7560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02"/>
              </a:lnSpc>
              <a:spcBef>
                <a:spcPct val="0"/>
              </a:spcBef>
            </a:pPr>
            <a:r>
              <a:rPr lang="en-US" sz="4359" b="1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Reminiscencias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2972500" y="2965877"/>
            <a:ext cx="3905338" cy="3360925"/>
            <a:chOff x="0" y="0"/>
            <a:chExt cx="5207117" cy="4481233"/>
          </a:xfrm>
        </p:grpSpPr>
        <p:sp>
          <p:nvSpPr>
            <p:cNvPr id="24" name="AutoShape 24"/>
            <p:cNvSpPr/>
            <p:nvPr/>
          </p:nvSpPr>
          <p:spPr>
            <a:xfrm>
              <a:off x="1303117" y="3183"/>
              <a:ext cx="2592556" cy="4474867"/>
            </a:xfrm>
            <a:prstGeom prst="line">
              <a:avLst/>
            </a:prstGeom>
            <a:ln w="127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s-CO"/>
            </a:p>
          </p:txBody>
        </p:sp>
        <p:sp>
          <p:nvSpPr>
            <p:cNvPr id="25" name="AutoShape 25"/>
            <p:cNvSpPr/>
            <p:nvPr/>
          </p:nvSpPr>
          <p:spPr>
            <a:xfrm flipH="1">
              <a:off x="1303117" y="3183"/>
              <a:ext cx="2592556" cy="4474867"/>
            </a:xfrm>
            <a:prstGeom prst="line">
              <a:avLst/>
            </a:prstGeom>
            <a:ln w="127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s-CO"/>
            </a:p>
          </p:txBody>
        </p:sp>
        <p:sp>
          <p:nvSpPr>
            <p:cNvPr id="26" name="AutoShape 26"/>
            <p:cNvSpPr/>
            <p:nvPr/>
          </p:nvSpPr>
          <p:spPr>
            <a:xfrm>
              <a:off x="0" y="2240617"/>
              <a:ext cx="5207117" cy="0"/>
            </a:xfrm>
            <a:prstGeom prst="line">
              <a:avLst/>
            </a:prstGeom>
            <a:ln w="127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s-CO"/>
            </a:p>
          </p:txBody>
        </p:sp>
        <p:grpSp>
          <p:nvGrpSpPr>
            <p:cNvPr id="27" name="Group 27"/>
            <p:cNvGrpSpPr/>
            <p:nvPr/>
          </p:nvGrpSpPr>
          <p:grpSpPr>
            <a:xfrm rot="5400000">
              <a:off x="366125" y="-362942"/>
              <a:ext cx="4474867" cy="5207117"/>
              <a:chOff x="0" y="0"/>
              <a:chExt cx="698500" cy="812800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6985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98500" h="812800">
                    <a:moveTo>
                      <a:pt x="349250" y="0"/>
                    </a:moveTo>
                    <a:lnTo>
                      <a:pt x="698500" y="203200"/>
                    </a:lnTo>
                    <a:lnTo>
                      <a:pt x="698500" y="609600"/>
                    </a:lnTo>
                    <a:lnTo>
                      <a:pt x="349250" y="812800"/>
                    </a:lnTo>
                    <a:lnTo>
                      <a:pt x="0" y="609600"/>
                    </a:lnTo>
                    <a:lnTo>
                      <a:pt x="0" y="203200"/>
                    </a:lnTo>
                    <a:lnTo>
                      <a:pt x="349250" y="0"/>
                    </a:lnTo>
                    <a:close/>
                  </a:path>
                </a:pathLst>
              </a:custGeom>
              <a:solidFill>
                <a:srgbClr val="737373">
                  <a:alpha val="47843"/>
                </a:srgbClr>
              </a:solidFill>
              <a:ln w="9525" cap="sq">
                <a:solidFill>
                  <a:srgbClr val="000000">
                    <a:alpha val="47843"/>
                  </a:srgbClr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29" name="TextBox 29"/>
              <p:cNvSpPr txBox="1"/>
              <p:nvPr/>
            </p:nvSpPr>
            <p:spPr>
              <a:xfrm>
                <a:off x="0" y="158750"/>
                <a:ext cx="698500" cy="5143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22"/>
                  </a:lnSpc>
                </a:pPr>
                <a:endParaRPr/>
              </a:p>
            </p:txBody>
          </p:sp>
        </p:grpSp>
        <p:grpSp>
          <p:nvGrpSpPr>
            <p:cNvPr id="30" name="Group 30"/>
            <p:cNvGrpSpPr/>
            <p:nvPr/>
          </p:nvGrpSpPr>
          <p:grpSpPr>
            <a:xfrm rot="5400000">
              <a:off x="854463" y="257923"/>
              <a:ext cx="3498191" cy="4070623"/>
              <a:chOff x="0" y="0"/>
              <a:chExt cx="698500" cy="8128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6985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98500" h="812800">
                    <a:moveTo>
                      <a:pt x="349250" y="0"/>
                    </a:moveTo>
                    <a:lnTo>
                      <a:pt x="698500" y="203200"/>
                    </a:lnTo>
                    <a:lnTo>
                      <a:pt x="698500" y="609600"/>
                    </a:lnTo>
                    <a:lnTo>
                      <a:pt x="349250" y="812800"/>
                    </a:lnTo>
                    <a:lnTo>
                      <a:pt x="0" y="609600"/>
                    </a:lnTo>
                    <a:lnTo>
                      <a:pt x="0" y="203200"/>
                    </a:lnTo>
                    <a:lnTo>
                      <a:pt x="349250" y="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000000">
                    <a:alpha val="47843"/>
                  </a:srgbClr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32" name="TextBox 32"/>
              <p:cNvSpPr txBox="1"/>
              <p:nvPr/>
            </p:nvSpPr>
            <p:spPr>
              <a:xfrm>
                <a:off x="0" y="158750"/>
                <a:ext cx="698500" cy="5143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22"/>
                  </a:lnSpc>
                </a:pPr>
                <a:endParaRPr/>
              </a:p>
            </p:txBody>
          </p:sp>
        </p:grpSp>
        <p:grpSp>
          <p:nvGrpSpPr>
            <p:cNvPr id="33" name="Group 33"/>
            <p:cNvGrpSpPr/>
            <p:nvPr/>
          </p:nvGrpSpPr>
          <p:grpSpPr>
            <a:xfrm rot="5400000">
              <a:off x="1181825" y="638853"/>
              <a:ext cx="2843467" cy="3308762"/>
              <a:chOff x="0" y="0"/>
              <a:chExt cx="698500" cy="812800"/>
            </a:xfrm>
          </p:grpSpPr>
          <p:sp>
            <p:nvSpPr>
              <p:cNvPr id="34" name="Freeform 34"/>
              <p:cNvSpPr/>
              <p:nvPr/>
            </p:nvSpPr>
            <p:spPr>
              <a:xfrm>
                <a:off x="0" y="0"/>
                <a:ext cx="6985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98500" h="812800">
                    <a:moveTo>
                      <a:pt x="349250" y="0"/>
                    </a:moveTo>
                    <a:lnTo>
                      <a:pt x="698500" y="203200"/>
                    </a:lnTo>
                    <a:lnTo>
                      <a:pt x="698500" y="609600"/>
                    </a:lnTo>
                    <a:lnTo>
                      <a:pt x="349250" y="812800"/>
                    </a:lnTo>
                    <a:lnTo>
                      <a:pt x="0" y="609600"/>
                    </a:lnTo>
                    <a:lnTo>
                      <a:pt x="0" y="203200"/>
                    </a:lnTo>
                    <a:lnTo>
                      <a:pt x="349250" y="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000000">
                    <a:alpha val="47843"/>
                  </a:srgbClr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35" name="TextBox 35"/>
              <p:cNvSpPr txBox="1"/>
              <p:nvPr/>
            </p:nvSpPr>
            <p:spPr>
              <a:xfrm>
                <a:off x="0" y="158750"/>
                <a:ext cx="698500" cy="5143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22"/>
                  </a:lnSpc>
                </a:pPr>
                <a:endParaRPr/>
              </a:p>
            </p:txBody>
          </p:sp>
        </p:grpSp>
        <p:grpSp>
          <p:nvGrpSpPr>
            <p:cNvPr id="36" name="Group 36"/>
            <p:cNvGrpSpPr/>
            <p:nvPr/>
          </p:nvGrpSpPr>
          <p:grpSpPr>
            <a:xfrm rot="5400000">
              <a:off x="1471844" y="923713"/>
              <a:ext cx="2263429" cy="2633808"/>
              <a:chOff x="0" y="0"/>
              <a:chExt cx="698500" cy="812800"/>
            </a:xfrm>
          </p:grpSpPr>
          <p:sp>
            <p:nvSpPr>
              <p:cNvPr id="37" name="Freeform 37"/>
              <p:cNvSpPr/>
              <p:nvPr/>
            </p:nvSpPr>
            <p:spPr>
              <a:xfrm>
                <a:off x="0" y="0"/>
                <a:ext cx="6985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98500" h="812800">
                    <a:moveTo>
                      <a:pt x="349250" y="0"/>
                    </a:moveTo>
                    <a:lnTo>
                      <a:pt x="698500" y="203200"/>
                    </a:lnTo>
                    <a:lnTo>
                      <a:pt x="698500" y="609600"/>
                    </a:lnTo>
                    <a:lnTo>
                      <a:pt x="349250" y="812800"/>
                    </a:lnTo>
                    <a:lnTo>
                      <a:pt x="0" y="609600"/>
                    </a:lnTo>
                    <a:lnTo>
                      <a:pt x="0" y="203200"/>
                    </a:lnTo>
                    <a:lnTo>
                      <a:pt x="349250" y="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000000">
                    <a:alpha val="47843"/>
                  </a:srgbClr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38" name="TextBox 38"/>
              <p:cNvSpPr txBox="1"/>
              <p:nvPr/>
            </p:nvSpPr>
            <p:spPr>
              <a:xfrm>
                <a:off x="0" y="158750"/>
                <a:ext cx="698500" cy="5143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22"/>
                  </a:lnSpc>
                </a:pPr>
                <a:endParaRPr/>
              </a:p>
            </p:txBody>
          </p:sp>
        </p:grpSp>
        <p:grpSp>
          <p:nvGrpSpPr>
            <p:cNvPr id="39" name="Group 39"/>
            <p:cNvGrpSpPr/>
            <p:nvPr/>
          </p:nvGrpSpPr>
          <p:grpSpPr>
            <a:xfrm rot="5400000">
              <a:off x="528234" y="-127399"/>
              <a:ext cx="4070027" cy="4736031"/>
              <a:chOff x="0" y="0"/>
              <a:chExt cx="698500" cy="812800"/>
            </a:xfrm>
          </p:grpSpPr>
          <p:sp>
            <p:nvSpPr>
              <p:cNvPr id="40" name="Freeform 40"/>
              <p:cNvSpPr/>
              <p:nvPr/>
            </p:nvSpPr>
            <p:spPr>
              <a:xfrm>
                <a:off x="0" y="0"/>
                <a:ext cx="6985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98500" h="812800">
                    <a:moveTo>
                      <a:pt x="349250" y="0"/>
                    </a:moveTo>
                    <a:lnTo>
                      <a:pt x="698500" y="203200"/>
                    </a:lnTo>
                    <a:lnTo>
                      <a:pt x="698500" y="609600"/>
                    </a:lnTo>
                    <a:lnTo>
                      <a:pt x="349250" y="812800"/>
                    </a:lnTo>
                    <a:lnTo>
                      <a:pt x="0" y="609600"/>
                    </a:lnTo>
                    <a:lnTo>
                      <a:pt x="0" y="203200"/>
                    </a:lnTo>
                    <a:lnTo>
                      <a:pt x="349250" y="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000000">
                    <a:alpha val="47843"/>
                  </a:srgbClr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41" name="TextBox 41"/>
              <p:cNvSpPr txBox="1"/>
              <p:nvPr/>
            </p:nvSpPr>
            <p:spPr>
              <a:xfrm>
                <a:off x="0" y="158750"/>
                <a:ext cx="698500" cy="5143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22"/>
                  </a:lnSpc>
                </a:pPr>
                <a:endParaRPr/>
              </a:p>
            </p:txBody>
          </p:sp>
        </p:grpSp>
        <p:grpSp>
          <p:nvGrpSpPr>
            <p:cNvPr id="42" name="Group 42"/>
            <p:cNvGrpSpPr/>
            <p:nvPr/>
          </p:nvGrpSpPr>
          <p:grpSpPr>
            <a:xfrm rot="5400000">
              <a:off x="1753442" y="1251390"/>
              <a:ext cx="1700233" cy="1978452"/>
              <a:chOff x="0" y="0"/>
              <a:chExt cx="698500" cy="812800"/>
            </a:xfrm>
          </p:grpSpPr>
          <p:sp>
            <p:nvSpPr>
              <p:cNvPr id="43" name="Freeform 43"/>
              <p:cNvSpPr/>
              <p:nvPr/>
            </p:nvSpPr>
            <p:spPr>
              <a:xfrm>
                <a:off x="0" y="0"/>
                <a:ext cx="6985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98500" h="812800">
                    <a:moveTo>
                      <a:pt x="349250" y="0"/>
                    </a:moveTo>
                    <a:lnTo>
                      <a:pt x="698500" y="203200"/>
                    </a:lnTo>
                    <a:lnTo>
                      <a:pt x="698500" y="609600"/>
                    </a:lnTo>
                    <a:lnTo>
                      <a:pt x="349250" y="812800"/>
                    </a:lnTo>
                    <a:lnTo>
                      <a:pt x="0" y="609600"/>
                    </a:lnTo>
                    <a:lnTo>
                      <a:pt x="0" y="203200"/>
                    </a:lnTo>
                    <a:lnTo>
                      <a:pt x="349250" y="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000000">
                    <a:alpha val="47843"/>
                  </a:srgbClr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44" name="TextBox 44"/>
              <p:cNvSpPr txBox="1"/>
              <p:nvPr/>
            </p:nvSpPr>
            <p:spPr>
              <a:xfrm>
                <a:off x="0" y="158750"/>
                <a:ext cx="698500" cy="5143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22"/>
                  </a:lnSpc>
                </a:pPr>
                <a:endParaRPr/>
              </a:p>
            </p:txBody>
          </p:sp>
        </p:grpSp>
      </p:grpSp>
      <p:grpSp>
        <p:nvGrpSpPr>
          <p:cNvPr id="45" name="Group 45"/>
          <p:cNvGrpSpPr/>
          <p:nvPr/>
        </p:nvGrpSpPr>
        <p:grpSpPr>
          <a:xfrm>
            <a:off x="4174718" y="7839556"/>
            <a:ext cx="316361" cy="316361"/>
            <a:chOff x="0" y="0"/>
            <a:chExt cx="406400" cy="406400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406400" cy="406400"/>
            </a:xfrm>
            <a:custGeom>
              <a:avLst/>
              <a:gdLst/>
              <a:ahLst/>
              <a:cxnLst/>
              <a:rect l="l" t="t" r="r" b="b"/>
              <a:pathLst>
                <a:path w="406400" h="406400">
                  <a:moveTo>
                    <a:pt x="203200" y="0"/>
                  </a:moveTo>
                  <a:cubicBezTo>
                    <a:pt x="315424" y="0"/>
                    <a:pt x="406400" y="90976"/>
                    <a:pt x="406400" y="203200"/>
                  </a:cubicBezTo>
                  <a:cubicBezTo>
                    <a:pt x="406400" y="315424"/>
                    <a:pt x="315424" y="406400"/>
                    <a:pt x="2032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737373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47" name="TextBox 47"/>
            <p:cNvSpPr txBox="1"/>
            <p:nvPr/>
          </p:nvSpPr>
          <p:spPr>
            <a:xfrm>
              <a:off x="0" y="19050"/>
              <a:ext cx="406400" cy="387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2"/>
                </a:lnSpc>
              </a:pPr>
              <a:endParaRPr/>
            </a:p>
          </p:txBody>
        </p:sp>
      </p:grpSp>
      <p:grpSp>
        <p:nvGrpSpPr>
          <p:cNvPr id="48" name="Group 48"/>
          <p:cNvGrpSpPr/>
          <p:nvPr/>
        </p:nvGrpSpPr>
        <p:grpSpPr>
          <a:xfrm>
            <a:off x="5367406" y="7816900"/>
            <a:ext cx="316361" cy="316361"/>
            <a:chOff x="0" y="0"/>
            <a:chExt cx="406400" cy="406400"/>
          </a:xfrm>
        </p:grpSpPr>
        <p:sp>
          <p:nvSpPr>
            <p:cNvPr id="49" name="Freeform 49"/>
            <p:cNvSpPr/>
            <p:nvPr/>
          </p:nvSpPr>
          <p:spPr>
            <a:xfrm>
              <a:off x="0" y="0"/>
              <a:ext cx="406400" cy="406400"/>
            </a:xfrm>
            <a:custGeom>
              <a:avLst/>
              <a:gdLst/>
              <a:ahLst/>
              <a:cxnLst/>
              <a:rect l="l" t="t" r="r" b="b"/>
              <a:pathLst>
                <a:path w="406400" h="406400">
                  <a:moveTo>
                    <a:pt x="203200" y="0"/>
                  </a:moveTo>
                  <a:cubicBezTo>
                    <a:pt x="315424" y="0"/>
                    <a:pt x="406400" y="90976"/>
                    <a:pt x="406400" y="203200"/>
                  </a:cubicBezTo>
                  <a:cubicBezTo>
                    <a:pt x="406400" y="315424"/>
                    <a:pt x="315424" y="406400"/>
                    <a:pt x="2032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737373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50" name="TextBox 50"/>
            <p:cNvSpPr txBox="1"/>
            <p:nvPr/>
          </p:nvSpPr>
          <p:spPr>
            <a:xfrm>
              <a:off x="0" y="19050"/>
              <a:ext cx="406400" cy="387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2"/>
                </a:lnSpc>
              </a:pPr>
              <a:endParaRPr/>
            </a:p>
          </p:txBody>
        </p:sp>
      </p:grpSp>
      <p:sp>
        <p:nvSpPr>
          <p:cNvPr id="51" name="TextBox 51"/>
          <p:cNvSpPr txBox="1"/>
          <p:nvPr/>
        </p:nvSpPr>
        <p:spPr>
          <a:xfrm>
            <a:off x="2373692" y="6807284"/>
            <a:ext cx="1345160" cy="285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80"/>
              </a:lnSpc>
              <a:spcBef>
                <a:spcPct val="0"/>
              </a:spcBef>
            </a:pPr>
            <a:r>
              <a:rPr lang="en-US" sz="2000" b="1" spc="80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ESTAMINA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2373692" y="7155917"/>
            <a:ext cx="1225419" cy="285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80"/>
              </a:lnSpc>
              <a:spcBef>
                <a:spcPct val="0"/>
              </a:spcBef>
            </a:pPr>
            <a:r>
              <a:rPr lang="en-US" sz="2000" b="1" spc="80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BALANCE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4689407" y="7507707"/>
            <a:ext cx="1683757" cy="285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79"/>
              </a:lnSpc>
              <a:spcBef>
                <a:spcPct val="0"/>
              </a:spcBef>
            </a:pPr>
            <a:r>
              <a:rPr lang="en-US" sz="1999" b="1" spc="79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RESISTENCIA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2373692" y="7507707"/>
            <a:ext cx="1151709" cy="285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80"/>
              </a:lnSpc>
              <a:spcBef>
                <a:spcPct val="0"/>
              </a:spcBef>
            </a:pPr>
            <a:r>
              <a:rPr lang="en-US" sz="2000" b="1" spc="80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CARISMA</a:t>
            </a:r>
          </a:p>
        </p:txBody>
      </p:sp>
      <p:sp>
        <p:nvSpPr>
          <p:cNvPr id="55" name="TextBox 55"/>
          <p:cNvSpPr txBox="1"/>
          <p:nvPr/>
        </p:nvSpPr>
        <p:spPr>
          <a:xfrm>
            <a:off x="4689407" y="7155917"/>
            <a:ext cx="1729826" cy="285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80"/>
              </a:lnSpc>
              <a:spcBef>
                <a:spcPct val="0"/>
              </a:spcBef>
            </a:pPr>
            <a:r>
              <a:rPr lang="en-US" sz="2000" b="1" spc="80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F. VOLUNTAD</a:t>
            </a:r>
          </a:p>
        </p:txBody>
      </p:sp>
      <p:sp>
        <p:nvSpPr>
          <p:cNvPr id="56" name="TextBox 56"/>
          <p:cNvSpPr txBox="1"/>
          <p:nvPr/>
        </p:nvSpPr>
        <p:spPr>
          <a:xfrm>
            <a:off x="4689407" y="6805706"/>
            <a:ext cx="1981540" cy="285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80"/>
              </a:lnSpc>
              <a:spcBef>
                <a:spcPct val="0"/>
              </a:spcBef>
            </a:pPr>
            <a:r>
              <a:rPr lang="en-US" sz="2000" b="1" spc="80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CONOCIMIENTO</a:t>
            </a:r>
          </a:p>
        </p:txBody>
      </p:sp>
      <p:grpSp>
        <p:nvGrpSpPr>
          <p:cNvPr id="57" name="Group 57"/>
          <p:cNvGrpSpPr/>
          <p:nvPr/>
        </p:nvGrpSpPr>
        <p:grpSpPr>
          <a:xfrm>
            <a:off x="3599111" y="3103289"/>
            <a:ext cx="2652117" cy="3086100"/>
            <a:chOff x="0" y="0"/>
            <a:chExt cx="698500" cy="812800"/>
          </a:xfrm>
        </p:grpSpPr>
        <p:sp>
          <p:nvSpPr>
            <p:cNvPr id="58" name="Freeform 58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7ED957">
                <a:alpha val="49804"/>
              </a:srgbClr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59" name="TextBox 59"/>
            <p:cNvSpPr txBox="1"/>
            <p:nvPr/>
          </p:nvSpPr>
          <p:spPr>
            <a:xfrm>
              <a:off x="0" y="158750"/>
              <a:ext cx="698500" cy="514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2"/>
                </a:lnSpc>
              </a:pPr>
              <a:endParaRPr/>
            </a:p>
          </p:txBody>
        </p:sp>
      </p:grpSp>
      <p:sp>
        <p:nvSpPr>
          <p:cNvPr id="60" name="TextBox 60"/>
          <p:cNvSpPr txBox="1"/>
          <p:nvPr/>
        </p:nvSpPr>
        <p:spPr>
          <a:xfrm>
            <a:off x="3955245" y="2601483"/>
            <a:ext cx="1939849" cy="3643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6"/>
              </a:lnSpc>
              <a:spcBef>
                <a:spcPct val="0"/>
              </a:spcBef>
            </a:pPr>
            <a:r>
              <a:rPr lang="en-US" sz="2565" b="1" spc="102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E</a:t>
            </a:r>
          </a:p>
        </p:txBody>
      </p:sp>
      <p:sp>
        <p:nvSpPr>
          <p:cNvPr id="61" name="TextBox 61"/>
          <p:cNvSpPr txBox="1"/>
          <p:nvPr/>
        </p:nvSpPr>
        <p:spPr>
          <a:xfrm>
            <a:off x="5513804" y="3407463"/>
            <a:ext cx="1939849" cy="3643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6"/>
              </a:lnSpc>
              <a:spcBef>
                <a:spcPct val="0"/>
              </a:spcBef>
            </a:pPr>
            <a:r>
              <a:rPr lang="en-US" sz="2565" b="1" spc="102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B</a:t>
            </a:r>
          </a:p>
        </p:txBody>
      </p:sp>
      <p:sp>
        <p:nvSpPr>
          <p:cNvPr id="62" name="TextBox 62"/>
          <p:cNvSpPr txBox="1"/>
          <p:nvPr/>
        </p:nvSpPr>
        <p:spPr>
          <a:xfrm>
            <a:off x="5513804" y="5438688"/>
            <a:ext cx="1939849" cy="369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6"/>
              </a:lnSpc>
              <a:spcBef>
                <a:spcPct val="0"/>
              </a:spcBef>
            </a:pPr>
            <a:r>
              <a:rPr lang="en-US" sz="2565" b="1" spc="102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Ca</a:t>
            </a:r>
          </a:p>
        </p:txBody>
      </p:sp>
      <p:sp>
        <p:nvSpPr>
          <p:cNvPr id="63" name="TextBox 63"/>
          <p:cNvSpPr txBox="1"/>
          <p:nvPr/>
        </p:nvSpPr>
        <p:spPr>
          <a:xfrm>
            <a:off x="3955245" y="6341789"/>
            <a:ext cx="1939849" cy="369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6"/>
              </a:lnSpc>
              <a:spcBef>
                <a:spcPct val="0"/>
              </a:spcBef>
            </a:pPr>
            <a:r>
              <a:rPr lang="en-US" sz="2565" b="1" spc="102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Co</a:t>
            </a:r>
          </a:p>
        </p:txBody>
      </p:sp>
      <p:sp>
        <p:nvSpPr>
          <p:cNvPr id="64" name="TextBox 64"/>
          <p:cNvSpPr txBox="1"/>
          <p:nvPr/>
        </p:nvSpPr>
        <p:spPr>
          <a:xfrm>
            <a:off x="2130575" y="5486272"/>
            <a:ext cx="1939849" cy="3643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6"/>
              </a:lnSpc>
              <a:spcBef>
                <a:spcPct val="0"/>
              </a:spcBef>
            </a:pPr>
            <a:r>
              <a:rPr lang="en-US" sz="2565" b="1" spc="102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F.V</a:t>
            </a:r>
          </a:p>
        </p:txBody>
      </p:sp>
      <p:sp>
        <p:nvSpPr>
          <p:cNvPr id="65" name="TextBox 65"/>
          <p:cNvSpPr txBox="1"/>
          <p:nvPr/>
        </p:nvSpPr>
        <p:spPr>
          <a:xfrm>
            <a:off x="2289877" y="3474094"/>
            <a:ext cx="1939849" cy="3643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6"/>
              </a:lnSpc>
              <a:spcBef>
                <a:spcPct val="0"/>
              </a:spcBef>
            </a:pPr>
            <a:r>
              <a:rPr lang="en-US" sz="2565" b="1" spc="102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R</a:t>
            </a:r>
          </a:p>
        </p:txBody>
      </p:sp>
      <p:grpSp>
        <p:nvGrpSpPr>
          <p:cNvPr id="66" name="Group 66"/>
          <p:cNvGrpSpPr/>
          <p:nvPr/>
        </p:nvGrpSpPr>
        <p:grpSpPr>
          <a:xfrm>
            <a:off x="4681560" y="7816900"/>
            <a:ext cx="487218" cy="316361"/>
            <a:chOff x="0" y="0"/>
            <a:chExt cx="625885" cy="406400"/>
          </a:xfrm>
        </p:grpSpPr>
        <p:sp>
          <p:nvSpPr>
            <p:cNvPr id="67" name="Freeform 67"/>
            <p:cNvSpPr/>
            <p:nvPr/>
          </p:nvSpPr>
          <p:spPr>
            <a:xfrm>
              <a:off x="0" y="0"/>
              <a:ext cx="625885" cy="406400"/>
            </a:xfrm>
            <a:custGeom>
              <a:avLst/>
              <a:gdLst/>
              <a:ahLst/>
              <a:cxnLst/>
              <a:rect l="l" t="t" r="r" b="b"/>
              <a:pathLst>
                <a:path w="625885" h="406400">
                  <a:moveTo>
                    <a:pt x="422685" y="0"/>
                  </a:moveTo>
                  <a:cubicBezTo>
                    <a:pt x="534909" y="0"/>
                    <a:pt x="625885" y="90976"/>
                    <a:pt x="625885" y="203200"/>
                  </a:cubicBezTo>
                  <a:cubicBezTo>
                    <a:pt x="625885" y="315424"/>
                    <a:pt x="534909" y="406400"/>
                    <a:pt x="422685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737373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68" name="TextBox 68"/>
            <p:cNvSpPr txBox="1"/>
            <p:nvPr/>
          </p:nvSpPr>
          <p:spPr>
            <a:xfrm>
              <a:off x="0" y="19050"/>
              <a:ext cx="625885" cy="387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2"/>
                </a:lnSpc>
              </a:pPr>
              <a:endParaRPr/>
            </a:p>
          </p:txBody>
        </p:sp>
      </p:grpSp>
      <p:sp>
        <p:nvSpPr>
          <p:cNvPr id="69" name="TextBox 69"/>
          <p:cNvSpPr txBox="1"/>
          <p:nvPr/>
        </p:nvSpPr>
        <p:spPr>
          <a:xfrm>
            <a:off x="4150612" y="6807284"/>
            <a:ext cx="271222" cy="285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80"/>
              </a:lnSpc>
              <a:spcBef>
                <a:spcPct val="0"/>
              </a:spcBef>
            </a:pPr>
            <a:r>
              <a:rPr lang="en-US" sz="2000" b="1" spc="80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10</a:t>
            </a:r>
          </a:p>
        </p:txBody>
      </p:sp>
      <p:sp>
        <p:nvSpPr>
          <p:cNvPr id="70" name="TextBox 70"/>
          <p:cNvSpPr txBox="1"/>
          <p:nvPr/>
        </p:nvSpPr>
        <p:spPr>
          <a:xfrm>
            <a:off x="4150612" y="7155917"/>
            <a:ext cx="271222" cy="285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80"/>
              </a:lnSpc>
              <a:spcBef>
                <a:spcPct val="0"/>
              </a:spcBef>
            </a:pPr>
            <a:r>
              <a:rPr lang="en-US" sz="2000" b="1" spc="80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10</a:t>
            </a:r>
          </a:p>
        </p:txBody>
      </p:sp>
      <p:sp>
        <p:nvSpPr>
          <p:cNvPr id="71" name="TextBox 71"/>
          <p:cNvSpPr txBox="1"/>
          <p:nvPr/>
        </p:nvSpPr>
        <p:spPr>
          <a:xfrm>
            <a:off x="4150612" y="7507707"/>
            <a:ext cx="271222" cy="285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80"/>
              </a:lnSpc>
              <a:spcBef>
                <a:spcPct val="0"/>
              </a:spcBef>
            </a:pPr>
            <a:r>
              <a:rPr lang="en-US" sz="2000" b="1" spc="80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10</a:t>
            </a:r>
          </a:p>
        </p:txBody>
      </p:sp>
      <p:sp>
        <p:nvSpPr>
          <p:cNvPr id="72" name="TextBox 72"/>
          <p:cNvSpPr txBox="1"/>
          <p:nvPr/>
        </p:nvSpPr>
        <p:spPr>
          <a:xfrm>
            <a:off x="6983295" y="6805706"/>
            <a:ext cx="271222" cy="285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80"/>
              </a:lnSpc>
              <a:spcBef>
                <a:spcPct val="0"/>
              </a:spcBef>
            </a:pPr>
            <a:r>
              <a:rPr lang="en-US" sz="2000" b="1" spc="80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10</a:t>
            </a:r>
          </a:p>
        </p:txBody>
      </p:sp>
      <p:sp>
        <p:nvSpPr>
          <p:cNvPr id="73" name="TextBox 73"/>
          <p:cNvSpPr txBox="1"/>
          <p:nvPr/>
        </p:nvSpPr>
        <p:spPr>
          <a:xfrm>
            <a:off x="6983295" y="7154339"/>
            <a:ext cx="271222" cy="285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80"/>
              </a:lnSpc>
              <a:spcBef>
                <a:spcPct val="0"/>
              </a:spcBef>
            </a:pPr>
            <a:r>
              <a:rPr lang="en-US" sz="2000" b="1" spc="80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10</a:t>
            </a:r>
          </a:p>
        </p:txBody>
      </p:sp>
      <p:sp>
        <p:nvSpPr>
          <p:cNvPr id="74" name="TextBox 74"/>
          <p:cNvSpPr txBox="1"/>
          <p:nvPr/>
        </p:nvSpPr>
        <p:spPr>
          <a:xfrm>
            <a:off x="6983295" y="7506129"/>
            <a:ext cx="271222" cy="285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80"/>
              </a:lnSpc>
              <a:spcBef>
                <a:spcPct val="0"/>
              </a:spcBef>
            </a:pPr>
            <a:r>
              <a:rPr lang="en-US" sz="2000" b="1" spc="80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10</a:t>
            </a:r>
          </a:p>
        </p:txBody>
      </p:sp>
      <p:grpSp>
        <p:nvGrpSpPr>
          <p:cNvPr id="75" name="Group 75"/>
          <p:cNvGrpSpPr/>
          <p:nvPr/>
        </p:nvGrpSpPr>
        <p:grpSpPr>
          <a:xfrm>
            <a:off x="2198042" y="583603"/>
            <a:ext cx="5467521" cy="8771748"/>
            <a:chOff x="0" y="0"/>
            <a:chExt cx="1440006" cy="2310255"/>
          </a:xfrm>
        </p:grpSpPr>
        <p:sp>
          <p:nvSpPr>
            <p:cNvPr id="76" name="Freeform 76"/>
            <p:cNvSpPr/>
            <p:nvPr/>
          </p:nvSpPr>
          <p:spPr>
            <a:xfrm>
              <a:off x="0" y="0"/>
              <a:ext cx="1440006" cy="2310255"/>
            </a:xfrm>
            <a:custGeom>
              <a:avLst/>
              <a:gdLst/>
              <a:ahLst/>
              <a:cxnLst/>
              <a:rect l="l" t="t" r="r" b="b"/>
              <a:pathLst>
                <a:path w="1440006" h="2310255">
                  <a:moveTo>
                    <a:pt x="0" y="0"/>
                  </a:moveTo>
                  <a:lnTo>
                    <a:pt x="1440006" y="0"/>
                  </a:lnTo>
                  <a:lnTo>
                    <a:pt x="1440006" y="2310255"/>
                  </a:lnTo>
                  <a:lnTo>
                    <a:pt x="0" y="2310255"/>
                  </a:lnTo>
                  <a:close/>
                </a:path>
              </a:pathLst>
            </a:custGeom>
            <a:solidFill>
              <a:srgbClr val="000000">
                <a:alpha val="34902"/>
              </a:srgbClr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77" name="TextBox 77"/>
            <p:cNvSpPr txBox="1"/>
            <p:nvPr/>
          </p:nvSpPr>
          <p:spPr>
            <a:xfrm>
              <a:off x="0" y="19050"/>
              <a:ext cx="1440006" cy="22912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2"/>
                </a:lnSpc>
              </a:pPr>
              <a:endParaRPr/>
            </a:p>
          </p:txBody>
        </p:sp>
      </p:grpSp>
      <p:sp>
        <p:nvSpPr>
          <p:cNvPr id="78" name="Freeform 78"/>
          <p:cNvSpPr/>
          <p:nvPr/>
        </p:nvSpPr>
        <p:spPr>
          <a:xfrm>
            <a:off x="2865909" y="2638680"/>
            <a:ext cx="4203910" cy="4661593"/>
          </a:xfrm>
          <a:custGeom>
            <a:avLst/>
            <a:gdLst/>
            <a:ahLst/>
            <a:cxnLst/>
            <a:rect l="l" t="t" r="r" b="b"/>
            <a:pathLst>
              <a:path w="4203910" h="4661593">
                <a:moveTo>
                  <a:pt x="0" y="0"/>
                </a:moveTo>
                <a:lnTo>
                  <a:pt x="4203909" y="0"/>
                </a:lnTo>
                <a:lnTo>
                  <a:pt x="4203909" y="4661593"/>
                </a:lnTo>
                <a:lnTo>
                  <a:pt x="0" y="466159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alphaModFix amt="79000"/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79" name="TextBox 79"/>
          <p:cNvSpPr txBox="1"/>
          <p:nvPr/>
        </p:nvSpPr>
        <p:spPr>
          <a:xfrm>
            <a:off x="3432778" y="3823551"/>
            <a:ext cx="2624498" cy="3157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2344"/>
              </a:lnSpc>
              <a:spcBef>
                <a:spcPct val="0"/>
              </a:spcBef>
            </a:pPr>
            <a:r>
              <a:rPr lang="en-US" sz="2150" b="1" u="none" strike="noStrike" spc="86" dirty="0" err="1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BONIFICADOR</a:t>
            </a:r>
            <a:r>
              <a:rPr lang="en-US" sz="2150" b="1" u="none" strike="noStrike" spc="86" dirty="0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 = -1</a:t>
            </a:r>
          </a:p>
        </p:txBody>
      </p:sp>
      <p:sp>
        <p:nvSpPr>
          <p:cNvPr id="80" name="TextBox 80"/>
          <p:cNvSpPr txBox="1"/>
          <p:nvPr/>
        </p:nvSpPr>
        <p:spPr>
          <a:xfrm>
            <a:off x="3263725" y="4606451"/>
            <a:ext cx="2804404" cy="314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344"/>
              </a:lnSpc>
              <a:spcBef>
                <a:spcPct val="0"/>
              </a:spcBef>
            </a:pPr>
            <a:r>
              <a:rPr lang="en-US" sz="2150" b="1" u="none" strike="noStrike" spc="86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B. COMPETENCIA= -1</a:t>
            </a:r>
          </a:p>
        </p:txBody>
      </p:sp>
      <p:sp>
        <p:nvSpPr>
          <p:cNvPr id="81" name="TextBox 81"/>
          <p:cNvSpPr txBox="1"/>
          <p:nvPr/>
        </p:nvSpPr>
        <p:spPr>
          <a:xfrm>
            <a:off x="3696633" y="5429163"/>
            <a:ext cx="2002946" cy="3145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2344"/>
              </a:lnSpc>
              <a:spcBef>
                <a:spcPct val="0"/>
              </a:spcBef>
            </a:pPr>
            <a:r>
              <a:rPr lang="en-US" sz="2150" b="1" u="none" strike="noStrike" spc="86" dirty="0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B. </a:t>
            </a:r>
            <a:r>
              <a:rPr lang="en-US" sz="2150" b="1" u="none" strike="noStrike" spc="86" dirty="0" err="1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EQUIPO</a:t>
            </a:r>
            <a:r>
              <a:rPr lang="en-US" sz="2150" b="1" u="none" strike="noStrike" spc="86" dirty="0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 = -1</a:t>
            </a:r>
          </a:p>
        </p:txBody>
      </p:sp>
      <p:sp>
        <p:nvSpPr>
          <p:cNvPr id="82" name="TextBox 82"/>
          <p:cNvSpPr txBox="1"/>
          <p:nvPr/>
        </p:nvSpPr>
        <p:spPr>
          <a:xfrm>
            <a:off x="3432778" y="6332264"/>
            <a:ext cx="2733177" cy="3145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2344"/>
              </a:lnSpc>
              <a:spcBef>
                <a:spcPct val="0"/>
              </a:spcBef>
            </a:pPr>
            <a:r>
              <a:rPr lang="en-US" sz="2150" b="1" u="none" strike="noStrike" spc="86" dirty="0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SUMA AL DADO = -1</a:t>
            </a:r>
          </a:p>
        </p:txBody>
      </p:sp>
      <p:sp>
        <p:nvSpPr>
          <p:cNvPr id="83" name="TextBox 83"/>
          <p:cNvSpPr txBox="1"/>
          <p:nvPr/>
        </p:nvSpPr>
        <p:spPr>
          <a:xfrm>
            <a:off x="3635011" y="2895029"/>
            <a:ext cx="2172921" cy="5490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216"/>
              </a:lnSpc>
              <a:spcBef>
                <a:spcPct val="0"/>
              </a:spcBef>
            </a:pPr>
            <a:r>
              <a:rPr lang="en-US" sz="2950" b="1" spc="118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VOLUNTAD</a:t>
            </a:r>
          </a:p>
        </p:txBody>
      </p:sp>
      <p:pic>
        <p:nvPicPr>
          <p:cNvPr id="84" name="Imagen 83">
            <a:hlinkClick r:id="rId13" action="ppaction://hlinksldjump"/>
            <a:extLst>
              <a:ext uri="{FF2B5EF4-FFF2-40B4-BE49-F238E27FC236}">
                <a16:creationId xmlns:a16="http://schemas.microsoft.com/office/drawing/2014/main" id="{88694A07-513C-B584-82EA-2FDF366444C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968912" y="2961975"/>
            <a:ext cx="310923" cy="30482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EFE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084516" y="583603"/>
            <a:ext cx="5581047" cy="8674697"/>
          </a:xfrm>
          <a:custGeom>
            <a:avLst/>
            <a:gdLst/>
            <a:ahLst/>
            <a:cxnLst/>
            <a:rect l="l" t="t" r="r" b="b"/>
            <a:pathLst>
              <a:path w="5581047" h="8674697">
                <a:moveTo>
                  <a:pt x="0" y="0"/>
                </a:moveTo>
                <a:lnTo>
                  <a:pt x="5581047" y="0"/>
                </a:lnTo>
                <a:lnTo>
                  <a:pt x="5581047" y="8674697"/>
                </a:lnTo>
                <a:lnTo>
                  <a:pt x="0" y="86746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495" t="-1243" r="-9432" b="-1243"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3" name="Group 3"/>
          <p:cNvGrpSpPr/>
          <p:nvPr/>
        </p:nvGrpSpPr>
        <p:grpSpPr>
          <a:xfrm>
            <a:off x="4150612" y="9305832"/>
            <a:ext cx="1480107" cy="856553"/>
            <a:chOff x="0" y="0"/>
            <a:chExt cx="389822" cy="22559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89822" cy="225594"/>
            </a:xfrm>
            <a:custGeom>
              <a:avLst/>
              <a:gdLst/>
              <a:ahLst/>
              <a:cxnLst/>
              <a:rect l="l" t="t" r="r" b="b"/>
              <a:pathLst>
                <a:path w="389822" h="225594">
                  <a:moveTo>
                    <a:pt x="112797" y="0"/>
                  </a:moveTo>
                  <a:lnTo>
                    <a:pt x="277025" y="0"/>
                  </a:lnTo>
                  <a:cubicBezTo>
                    <a:pt x="306941" y="0"/>
                    <a:pt x="335631" y="11884"/>
                    <a:pt x="356785" y="33038"/>
                  </a:cubicBezTo>
                  <a:cubicBezTo>
                    <a:pt x="377938" y="54191"/>
                    <a:pt x="389822" y="82881"/>
                    <a:pt x="389822" y="112797"/>
                  </a:cubicBezTo>
                  <a:lnTo>
                    <a:pt x="389822" y="112797"/>
                  </a:lnTo>
                  <a:cubicBezTo>
                    <a:pt x="389822" y="175093"/>
                    <a:pt x="339321" y="225594"/>
                    <a:pt x="277025" y="225594"/>
                  </a:cubicBezTo>
                  <a:lnTo>
                    <a:pt x="112797" y="225594"/>
                  </a:lnTo>
                  <a:cubicBezTo>
                    <a:pt x="50501" y="225594"/>
                    <a:pt x="0" y="175093"/>
                    <a:pt x="0" y="112797"/>
                  </a:cubicBezTo>
                  <a:lnTo>
                    <a:pt x="0" y="112797"/>
                  </a:lnTo>
                  <a:cubicBezTo>
                    <a:pt x="0" y="50501"/>
                    <a:pt x="50501" y="0"/>
                    <a:pt x="112797" y="0"/>
                  </a:cubicBezTo>
                  <a:close/>
                </a:path>
              </a:pathLst>
            </a:custGeom>
            <a:solidFill>
              <a:srgbClr val="FEFEFE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9050"/>
              <a:ext cx="389822" cy="2065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2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4324753" y="8387434"/>
            <a:ext cx="1200834" cy="870866"/>
            <a:chOff x="0" y="0"/>
            <a:chExt cx="1601111" cy="1161154"/>
          </a:xfrm>
        </p:grpSpPr>
        <p:grpSp>
          <p:nvGrpSpPr>
            <p:cNvPr id="7" name="Group 7"/>
            <p:cNvGrpSpPr/>
            <p:nvPr/>
          </p:nvGrpSpPr>
          <p:grpSpPr>
            <a:xfrm rot="-10800000">
              <a:off x="0" y="0"/>
              <a:ext cx="1601111" cy="1161154"/>
              <a:chOff x="0" y="0"/>
              <a:chExt cx="635000" cy="460513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635000" cy="460513"/>
              </a:xfrm>
              <a:custGeom>
                <a:avLst/>
                <a:gdLst/>
                <a:ahLst/>
                <a:cxnLst/>
                <a:rect l="l" t="t" r="r" b="b"/>
                <a:pathLst>
                  <a:path w="635000" h="460513">
                    <a:moveTo>
                      <a:pt x="635000" y="0"/>
                    </a:moveTo>
                    <a:lnTo>
                      <a:pt x="635000" y="346213"/>
                    </a:lnTo>
                    <a:lnTo>
                      <a:pt x="317500" y="460513"/>
                    </a:lnTo>
                    <a:lnTo>
                      <a:pt x="0" y="346213"/>
                    </a:lnTo>
                    <a:lnTo>
                      <a:pt x="0" y="0"/>
                    </a:lnTo>
                    <a:lnTo>
                      <a:pt x="635000" y="0"/>
                    </a:lnTo>
                    <a:close/>
                  </a:path>
                </a:pathLst>
              </a:custGeom>
              <a:solidFill>
                <a:srgbClr val="737373">
                  <a:alpha val="71765"/>
                </a:srgbClr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9" name="TextBox 9"/>
              <p:cNvSpPr txBox="1"/>
              <p:nvPr/>
            </p:nvSpPr>
            <p:spPr>
              <a:xfrm>
                <a:off x="0" y="19050"/>
                <a:ext cx="635000" cy="32716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22"/>
                  </a:lnSpc>
                </a:pPr>
                <a:endParaRPr/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>
              <a:off x="316030" y="113563"/>
              <a:ext cx="969050" cy="934028"/>
              <a:chOff x="0" y="0"/>
              <a:chExt cx="914597" cy="881542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914597" cy="881542"/>
              </a:xfrm>
              <a:custGeom>
                <a:avLst/>
                <a:gdLst/>
                <a:ahLst/>
                <a:cxnLst/>
                <a:rect l="l" t="t" r="r" b="b"/>
                <a:pathLst>
                  <a:path w="914597" h="881542">
                    <a:moveTo>
                      <a:pt x="457298" y="0"/>
                    </a:moveTo>
                    <a:cubicBezTo>
                      <a:pt x="204739" y="0"/>
                      <a:pt x="0" y="197340"/>
                      <a:pt x="0" y="440771"/>
                    </a:cubicBezTo>
                    <a:cubicBezTo>
                      <a:pt x="0" y="684202"/>
                      <a:pt x="204739" y="881542"/>
                      <a:pt x="457298" y="881542"/>
                    </a:cubicBezTo>
                    <a:cubicBezTo>
                      <a:pt x="709857" y="881542"/>
                      <a:pt x="914597" y="684202"/>
                      <a:pt x="914597" y="440771"/>
                    </a:cubicBezTo>
                    <a:cubicBezTo>
                      <a:pt x="914597" y="197340"/>
                      <a:pt x="709857" y="0"/>
                      <a:pt x="457298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sq">
                <a:solidFill>
                  <a:srgbClr val="00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12" name="TextBox 12"/>
              <p:cNvSpPr txBox="1"/>
              <p:nvPr/>
            </p:nvSpPr>
            <p:spPr>
              <a:xfrm>
                <a:off x="85743" y="101695"/>
                <a:ext cx="743110" cy="69720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22"/>
                  </a:lnSpc>
                </a:pPr>
                <a:endParaRPr/>
              </a:p>
            </p:txBody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450019" y="204286"/>
              <a:ext cx="809229" cy="752583"/>
            </a:xfrm>
            <a:prstGeom prst="rect">
              <a:avLst/>
            </a:prstGeom>
          </p:spPr>
        </p:pic>
      </p:grpSp>
      <p:sp>
        <p:nvSpPr>
          <p:cNvPr id="14" name="Freeform 14"/>
          <p:cNvSpPr/>
          <p:nvPr/>
        </p:nvSpPr>
        <p:spPr>
          <a:xfrm>
            <a:off x="2084516" y="-46917"/>
            <a:ext cx="5581047" cy="10287000"/>
          </a:xfrm>
          <a:custGeom>
            <a:avLst/>
            <a:gdLst/>
            <a:ahLst/>
            <a:cxnLst/>
            <a:rect l="l" t="t" r="r" b="b"/>
            <a:pathLst>
              <a:path w="5581047" h="10287000">
                <a:moveTo>
                  <a:pt x="0" y="0"/>
                </a:moveTo>
                <a:lnTo>
                  <a:pt x="5581047" y="0"/>
                </a:lnTo>
                <a:lnTo>
                  <a:pt x="5581047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15" name="Freeform 15"/>
          <p:cNvSpPr/>
          <p:nvPr/>
        </p:nvSpPr>
        <p:spPr>
          <a:xfrm>
            <a:off x="2762330" y="8496789"/>
            <a:ext cx="676339" cy="676339"/>
          </a:xfrm>
          <a:custGeom>
            <a:avLst/>
            <a:gdLst/>
            <a:ahLst/>
            <a:cxnLst/>
            <a:rect l="l" t="t" r="r" b="b"/>
            <a:pathLst>
              <a:path w="676339" h="676339">
                <a:moveTo>
                  <a:pt x="0" y="0"/>
                </a:moveTo>
                <a:lnTo>
                  <a:pt x="676339" y="0"/>
                </a:lnTo>
                <a:lnTo>
                  <a:pt x="676339" y="676339"/>
                </a:lnTo>
                <a:lnTo>
                  <a:pt x="0" y="67633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16" name="Freeform 16"/>
          <p:cNvSpPr/>
          <p:nvPr/>
        </p:nvSpPr>
        <p:spPr>
          <a:xfrm>
            <a:off x="6296510" y="8593676"/>
            <a:ext cx="374438" cy="417730"/>
          </a:xfrm>
          <a:custGeom>
            <a:avLst/>
            <a:gdLst/>
            <a:ahLst/>
            <a:cxnLst/>
            <a:rect l="l" t="t" r="r" b="b"/>
            <a:pathLst>
              <a:path w="374438" h="417730">
                <a:moveTo>
                  <a:pt x="0" y="0"/>
                </a:moveTo>
                <a:lnTo>
                  <a:pt x="374438" y="0"/>
                </a:lnTo>
                <a:lnTo>
                  <a:pt x="374438" y="417730"/>
                </a:lnTo>
                <a:lnTo>
                  <a:pt x="0" y="41773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17" name="Group 17"/>
          <p:cNvGrpSpPr/>
          <p:nvPr/>
        </p:nvGrpSpPr>
        <p:grpSpPr>
          <a:xfrm>
            <a:off x="6120335" y="8472607"/>
            <a:ext cx="726788" cy="700521"/>
            <a:chOff x="0" y="0"/>
            <a:chExt cx="914597" cy="881542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914597" cy="881542"/>
            </a:xfrm>
            <a:custGeom>
              <a:avLst/>
              <a:gdLst/>
              <a:ahLst/>
              <a:cxnLst/>
              <a:rect l="l" t="t" r="r" b="b"/>
              <a:pathLst>
                <a:path w="914597" h="881542">
                  <a:moveTo>
                    <a:pt x="457298" y="0"/>
                  </a:moveTo>
                  <a:cubicBezTo>
                    <a:pt x="204739" y="0"/>
                    <a:pt x="0" y="197340"/>
                    <a:pt x="0" y="440771"/>
                  </a:cubicBezTo>
                  <a:cubicBezTo>
                    <a:pt x="0" y="684202"/>
                    <a:pt x="204739" y="881542"/>
                    <a:pt x="457298" y="881542"/>
                  </a:cubicBezTo>
                  <a:cubicBezTo>
                    <a:pt x="709857" y="881542"/>
                    <a:pt x="914597" y="684202"/>
                    <a:pt x="914597" y="440771"/>
                  </a:cubicBezTo>
                  <a:cubicBezTo>
                    <a:pt x="914597" y="197340"/>
                    <a:pt x="709857" y="0"/>
                    <a:pt x="45729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s-CO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85743" y="101695"/>
              <a:ext cx="743110" cy="6972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2"/>
                </a:lnSpc>
              </a:pPr>
              <a:endParaRPr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2066210" y="1214324"/>
            <a:ext cx="5527866" cy="620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64"/>
              </a:lnSpc>
            </a:pPr>
            <a:r>
              <a:rPr lang="en-US" sz="3688">
                <a:solidFill>
                  <a:srgbClr val="000000"/>
                </a:solidFill>
                <a:latin typeface="Smooch"/>
                <a:ea typeface="Smooch"/>
                <a:cs typeface="Smooch"/>
                <a:sym typeface="Smooch"/>
              </a:rPr>
              <a:t>SIGMA</a:t>
            </a:r>
          </a:p>
        </p:txBody>
      </p:sp>
      <p:sp>
        <p:nvSpPr>
          <p:cNvPr id="21" name="Freeform 21"/>
          <p:cNvSpPr/>
          <p:nvPr/>
        </p:nvSpPr>
        <p:spPr>
          <a:xfrm>
            <a:off x="1592682" y="1557999"/>
            <a:ext cx="6474922" cy="374316"/>
          </a:xfrm>
          <a:custGeom>
            <a:avLst/>
            <a:gdLst/>
            <a:ahLst/>
            <a:cxnLst/>
            <a:rect l="l" t="t" r="r" b="b"/>
            <a:pathLst>
              <a:path w="6474922" h="374316">
                <a:moveTo>
                  <a:pt x="0" y="0"/>
                </a:moveTo>
                <a:lnTo>
                  <a:pt x="6474922" y="0"/>
                </a:lnTo>
                <a:lnTo>
                  <a:pt x="6474922" y="374316"/>
                </a:lnTo>
                <a:lnTo>
                  <a:pt x="0" y="37431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t="-1396841" b="-232958"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22" name="TextBox 22"/>
          <p:cNvSpPr txBox="1"/>
          <p:nvPr/>
        </p:nvSpPr>
        <p:spPr>
          <a:xfrm>
            <a:off x="2760008" y="524944"/>
            <a:ext cx="4330323" cy="7560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02"/>
              </a:lnSpc>
              <a:spcBef>
                <a:spcPct val="0"/>
              </a:spcBef>
            </a:pPr>
            <a:r>
              <a:rPr lang="en-US" sz="4359" b="1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Reminiscencias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2972500" y="2965877"/>
            <a:ext cx="3905338" cy="3360925"/>
            <a:chOff x="0" y="0"/>
            <a:chExt cx="5207117" cy="4481233"/>
          </a:xfrm>
        </p:grpSpPr>
        <p:sp>
          <p:nvSpPr>
            <p:cNvPr id="24" name="AutoShape 24"/>
            <p:cNvSpPr/>
            <p:nvPr/>
          </p:nvSpPr>
          <p:spPr>
            <a:xfrm>
              <a:off x="1303117" y="3183"/>
              <a:ext cx="2592556" cy="4474867"/>
            </a:xfrm>
            <a:prstGeom prst="line">
              <a:avLst/>
            </a:prstGeom>
            <a:ln w="127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s-CO"/>
            </a:p>
          </p:txBody>
        </p:sp>
        <p:sp>
          <p:nvSpPr>
            <p:cNvPr id="25" name="AutoShape 25"/>
            <p:cNvSpPr/>
            <p:nvPr/>
          </p:nvSpPr>
          <p:spPr>
            <a:xfrm flipH="1">
              <a:off x="1303117" y="3183"/>
              <a:ext cx="2592556" cy="4474867"/>
            </a:xfrm>
            <a:prstGeom prst="line">
              <a:avLst/>
            </a:prstGeom>
            <a:ln w="127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s-CO"/>
            </a:p>
          </p:txBody>
        </p:sp>
        <p:sp>
          <p:nvSpPr>
            <p:cNvPr id="26" name="AutoShape 26"/>
            <p:cNvSpPr/>
            <p:nvPr/>
          </p:nvSpPr>
          <p:spPr>
            <a:xfrm>
              <a:off x="0" y="2240617"/>
              <a:ext cx="5207117" cy="0"/>
            </a:xfrm>
            <a:prstGeom prst="line">
              <a:avLst/>
            </a:prstGeom>
            <a:ln w="127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s-CO"/>
            </a:p>
          </p:txBody>
        </p:sp>
        <p:grpSp>
          <p:nvGrpSpPr>
            <p:cNvPr id="27" name="Group 27"/>
            <p:cNvGrpSpPr/>
            <p:nvPr/>
          </p:nvGrpSpPr>
          <p:grpSpPr>
            <a:xfrm rot="5400000">
              <a:off x="366125" y="-362942"/>
              <a:ext cx="4474867" cy="5207117"/>
              <a:chOff x="0" y="0"/>
              <a:chExt cx="698500" cy="812800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6985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98500" h="812800">
                    <a:moveTo>
                      <a:pt x="349250" y="0"/>
                    </a:moveTo>
                    <a:lnTo>
                      <a:pt x="698500" y="203200"/>
                    </a:lnTo>
                    <a:lnTo>
                      <a:pt x="698500" y="609600"/>
                    </a:lnTo>
                    <a:lnTo>
                      <a:pt x="349250" y="812800"/>
                    </a:lnTo>
                    <a:lnTo>
                      <a:pt x="0" y="609600"/>
                    </a:lnTo>
                    <a:lnTo>
                      <a:pt x="0" y="203200"/>
                    </a:lnTo>
                    <a:lnTo>
                      <a:pt x="349250" y="0"/>
                    </a:lnTo>
                    <a:close/>
                  </a:path>
                </a:pathLst>
              </a:custGeom>
              <a:solidFill>
                <a:srgbClr val="737373">
                  <a:alpha val="47843"/>
                </a:srgbClr>
              </a:solidFill>
              <a:ln w="9525" cap="sq">
                <a:solidFill>
                  <a:srgbClr val="000000">
                    <a:alpha val="47843"/>
                  </a:srgbClr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29" name="TextBox 29"/>
              <p:cNvSpPr txBox="1"/>
              <p:nvPr/>
            </p:nvSpPr>
            <p:spPr>
              <a:xfrm>
                <a:off x="0" y="158750"/>
                <a:ext cx="698500" cy="5143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22"/>
                  </a:lnSpc>
                </a:pPr>
                <a:endParaRPr/>
              </a:p>
            </p:txBody>
          </p:sp>
        </p:grpSp>
        <p:grpSp>
          <p:nvGrpSpPr>
            <p:cNvPr id="30" name="Group 30"/>
            <p:cNvGrpSpPr/>
            <p:nvPr/>
          </p:nvGrpSpPr>
          <p:grpSpPr>
            <a:xfrm rot="5400000">
              <a:off x="854463" y="257923"/>
              <a:ext cx="3498191" cy="4070623"/>
              <a:chOff x="0" y="0"/>
              <a:chExt cx="698500" cy="8128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6985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98500" h="812800">
                    <a:moveTo>
                      <a:pt x="349250" y="0"/>
                    </a:moveTo>
                    <a:lnTo>
                      <a:pt x="698500" y="203200"/>
                    </a:lnTo>
                    <a:lnTo>
                      <a:pt x="698500" y="609600"/>
                    </a:lnTo>
                    <a:lnTo>
                      <a:pt x="349250" y="812800"/>
                    </a:lnTo>
                    <a:lnTo>
                      <a:pt x="0" y="609600"/>
                    </a:lnTo>
                    <a:lnTo>
                      <a:pt x="0" y="203200"/>
                    </a:lnTo>
                    <a:lnTo>
                      <a:pt x="349250" y="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000000">
                    <a:alpha val="47843"/>
                  </a:srgbClr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32" name="TextBox 32"/>
              <p:cNvSpPr txBox="1"/>
              <p:nvPr/>
            </p:nvSpPr>
            <p:spPr>
              <a:xfrm>
                <a:off x="0" y="158750"/>
                <a:ext cx="698500" cy="5143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22"/>
                  </a:lnSpc>
                </a:pPr>
                <a:endParaRPr/>
              </a:p>
            </p:txBody>
          </p:sp>
        </p:grpSp>
        <p:grpSp>
          <p:nvGrpSpPr>
            <p:cNvPr id="33" name="Group 33"/>
            <p:cNvGrpSpPr/>
            <p:nvPr/>
          </p:nvGrpSpPr>
          <p:grpSpPr>
            <a:xfrm rot="5400000">
              <a:off x="1181825" y="638853"/>
              <a:ext cx="2843467" cy="3308762"/>
              <a:chOff x="0" y="0"/>
              <a:chExt cx="698500" cy="812800"/>
            </a:xfrm>
          </p:grpSpPr>
          <p:sp>
            <p:nvSpPr>
              <p:cNvPr id="34" name="Freeform 34"/>
              <p:cNvSpPr/>
              <p:nvPr/>
            </p:nvSpPr>
            <p:spPr>
              <a:xfrm>
                <a:off x="0" y="0"/>
                <a:ext cx="6985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98500" h="812800">
                    <a:moveTo>
                      <a:pt x="349250" y="0"/>
                    </a:moveTo>
                    <a:lnTo>
                      <a:pt x="698500" y="203200"/>
                    </a:lnTo>
                    <a:lnTo>
                      <a:pt x="698500" y="609600"/>
                    </a:lnTo>
                    <a:lnTo>
                      <a:pt x="349250" y="812800"/>
                    </a:lnTo>
                    <a:lnTo>
                      <a:pt x="0" y="609600"/>
                    </a:lnTo>
                    <a:lnTo>
                      <a:pt x="0" y="203200"/>
                    </a:lnTo>
                    <a:lnTo>
                      <a:pt x="349250" y="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000000">
                    <a:alpha val="47843"/>
                  </a:srgbClr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35" name="TextBox 35"/>
              <p:cNvSpPr txBox="1"/>
              <p:nvPr/>
            </p:nvSpPr>
            <p:spPr>
              <a:xfrm>
                <a:off x="0" y="158750"/>
                <a:ext cx="698500" cy="5143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22"/>
                  </a:lnSpc>
                </a:pPr>
                <a:endParaRPr/>
              </a:p>
            </p:txBody>
          </p:sp>
        </p:grpSp>
        <p:grpSp>
          <p:nvGrpSpPr>
            <p:cNvPr id="36" name="Group 36"/>
            <p:cNvGrpSpPr/>
            <p:nvPr/>
          </p:nvGrpSpPr>
          <p:grpSpPr>
            <a:xfrm rot="5400000">
              <a:off x="1471844" y="923713"/>
              <a:ext cx="2263429" cy="2633808"/>
              <a:chOff x="0" y="0"/>
              <a:chExt cx="698500" cy="812800"/>
            </a:xfrm>
          </p:grpSpPr>
          <p:sp>
            <p:nvSpPr>
              <p:cNvPr id="37" name="Freeform 37"/>
              <p:cNvSpPr/>
              <p:nvPr/>
            </p:nvSpPr>
            <p:spPr>
              <a:xfrm>
                <a:off x="0" y="0"/>
                <a:ext cx="6985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98500" h="812800">
                    <a:moveTo>
                      <a:pt x="349250" y="0"/>
                    </a:moveTo>
                    <a:lnTo>
                      <a:pt x="698500" y="203200"/>
                    </a:lnTo>
                    <a:lnTo>
                      <a:pt x="698500" y="609600"/>
                    </a:lnTo>
                    <a:lnTo>
                      <a:pt x="349250" y="812800"/>
                    </a:lnTo>
                    <a:lnTo>
                      <a:pt x="0" y="609600"/>
                    </a:lnTo>
                    <a:lnTo>
                      <a:pt x="0" y="203200"/>
                    </a:lnTo>
                    <a:lnTo>
                      <a:pt x="349250" y="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000000">
                    <a:alpha val="47843"/>
                  </a:srgbClr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38" name="TextBox 38"/>
              <p:cNvSpPr txBox="1"/>
              <p:nvPr/>
            </p:nvSpPr>
            <p:spPr>
              <a:xfrm>
                <a:off x="0" y="158750"/>
                <a:ext cx="698500" cy="5143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22"/>
                  </a:lnSpc>
                </a:pPr>
                <a:endParaRPr/>
              </a:p>
            </p:txBody>
          </p:sp>
        </p:grpSp>
        <p:grpSp>
          <p:nvGrpSpPr>
            <p:cNvPr id="39" name="Group 39"/>
            <p:cNvGrpSpPr/>
            <p:nvPr/>
          </p:nvGrpSpPr>
          <p:grpSpPr>
            <a:xfrm rot="5400000">
              <a:off x="528234" y="-127399"/>
              <a:ext cx="4070027" cy="4736031"/>
              <a:chOff x="0" y="0"/>
              <a:chExt cx="698500" cy="812800"/>
            </a:xfrm>
          </p:grpSpPr>
          <p:sp>
            <p:nvSpPr>
              <p:cNvPr id="40" name="Freeform 40"/>
              <p:cNvSpPr/>
              <p:nvPr/>
            </p:nvSpPr>
            <p:spPr>
              <a:xfrm>
                <a:off x="0" y="0"/>
                <a:ext cx="6985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98500" h="812800">
                    <a:moveTo>
                      <a:pt x="349250" y="0"/>
                    </a:moveTo>
                    <a:lnTo>
                      <a:pt x="698500" y="203200"/>
                    </a:lnTo>
                    <a:lnTo>
                      <a:pt x="698500" y="609600"/>
                    </a:lnTo>
                    <a:lnTo>
                      <a:pt x="349250" y="812800"/>
                    </a:lnTo>
                    <a:lnTo>
                      <a:pt x="0" y="609600"/>
                    </a:lnTo>
                    <a:lnTo>
                      <a:pt x="0" y="203200"/>
                    </a:lnTo>
                    <a:lnTo>
                      <a:pt x="349250" y="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000000">
                    <a:alpha val="47843"/>
                  </a:srgbClr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41" name="TextBox 41"/>
              <p:cNvSpPr txBox="1"/>
              <p:nvPr/>
            </p:nvSpPr>
            <p:spPr>
              <a:xfrm>
                <a:off x="0" y="158750"/>
                <a:ext cx="698500" cy="5143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22"/>
                  </a:lnSpc>
                </a:pPr>
                <a:endParaRPr/>
              </a:p>
            </p:txBody>
          </p:sp>
        </p:grpSp>
        <p:grpSp>
          <p:nvGrpSpPr>
            <p:cNvPr id="42" name="Group 42"/>
            <p:cNvGrpSpPr/>
            <p:nvPr/>
          </p:nvGrpSpPr>
          <p:grpSpPr>
            <a:xfrm rot="5400000">
              <a:off x="1753442" y="1251390"/>
              <a:ext cx="1700233" cy="1978452"/>
              <a:chOff x="0" y="0"/>
              <a:chExt cx="698500" cy="812800"/>
            </a:xfrm>
          </p:grpSpPr>
          <p:sp>
            <p:nvSpPr>
              <p:cNvPr id="43" name="Freeform 43"/>
              <p:cNvSpPr/>
              <p:nvPr/>
            </p:nvSpPr>
            <p:spPr>
              <a:xfrm>
                <a:off x="0" y="0"/>
                <a:ext cx="6985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98500" h="812800">
                    <a:moveTo>
                      <a:pt x="349250" y="0"/>
                    </a:moveTo>
                    <a:lnTo>
                      <a:pt x="698500" y="203200"/>
                    </a:lnTo>
                    <a:lnTo>
                      <a:pt x="698500" y="609600"/>
                    </a:lnTo>
                    <a:lnTo>
                      <a:pt x="349250" y="812800"/>
                    </a:lnTo>
                    <a:lnTo>
                      <a:pt x="0" y="609600"/>
                    </a:lnTo>
                    <a:lnTo>
                      <a:pt x="0" y="203200"/>
                    </a:lnTo>
                    <a:lnTo>
                      <a:pt x="349250" y="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000000">
                    <a:alpha val="47843"/>
                  </a:srgbClr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44" name="TextBox 44"/>
              <p:cNvSpPr txBox="1"/>
              <p:nvPr/>
            </p:nvSpPr>
            <p:spPr>
              <a:xfrm>
                <a:off x="0" y="158750"/>
                <a:ext cx="698500" cy="5143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22"/>
                  </a:lnSpc>
                </a:pPr>
                <a:endParaRPr/>
              </a:p>
            </p:txBody>
          </p:sp>
        </p:grpSp>
      </p:grpSp>
      <p:grpSp>
        <p:nvGrpSpPr>
          <p:cNvPr id="45" name="Group 45"/>
          <p:cNvGrpSpPr/>
          <p:nvPr/>
        </p:nvGrpSpPr>
        <p:grpSpPr>
          <a:xfrm>
            <a:off x="4174718" y="7839556"/>
            <a:ext cx="316361" cy="316361"/>
            <a:chOff x="0" y="0"/>
            <a:chExt cx="406400" cy="406400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406400" cy="406400"/>
            </a:xfrm>
            <a:custGeom>
              <a:avLst/>
              <a:gdLst/>
              <a:ahLst/>
              <a:cxnLst/>
              <a:rect l="l" t="t" r="r" b="b"/>
              <a:pathLst>
                <a:path w="406400" h="406400">
                  <a:moveTo>
                    <a:pt x="203200" y="0"/>
                  </a:moveTo>
                  <a:cubicBezTo>
                    <a:pt x="315424" y="0"/>
                    <a:pt x="406400" y="90976"/>
                    <a:pt x="406400" y="203200"/>
                  </a:cubicBezTo>
                  <a:cubicBezTo>
                    <a:pt x="406400" y="315424"/>
                    <a:pt x="315424" y="406400"/>
                    <a:pt x="2032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737373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47" name="TextBox 47"/>
            <p:cNvSpPr txBox="1"/>
            <p:nvPr/>
          </p:nvSpPr>
          <p:spPr>
            <a:xfrm>
              <a:off x="0" y="19050"/>
              <a:ext cx="406400" cy="387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2"/>
                </a:lnSpc>
              </a:pPr>
              <a:endParaRPr/>
            </a:p>
          </p:txBody>
        </p:sp>
      </p:grpSp>
      <p:grpSp>
        <p:nvGrpSpPr>
          <p:cNvPr id="48" name="Group 48"/>
          <p:cNvGrpSpPr/>
          <p:nvPr/>
        </p:nvGrpSpPr>
        <p:grpSpPr>
          <a:xfrm>
            <a:off x="5367406" y="7816900"/>
            <a:ext cx="316361" cy="316361"/>
            <a:chOff x="0" y="0"/>
            <a:chExt cx="406400" cy="406400"/>
          </a:xfrm>
        </p:grpSpPr>
        <p:sp>
          <p:nvSpPr>
            <p:cNvPr id="49" name="Freeform 49"/>
            <p:cNvSpPr/>
            <p:nvPr/>
          </p:nvSpPr>
          <p:spPr>
            <a:xfrm>
              <a:off x="0" y="0"/>
              <a:ext cx="406400" cy="406400"/>
            </a:xfrm>
            <a:custGeom>
              <a:avLst/>
              <a:gdLst/>
              <a:ahLst/>
              <a:cxnLst/>
              <a:rect l="l" t="t" r="r" b="b"/>
              <a:pathLst>
                <a:path w="406400" h="406400">
                  <a:moveTo>
                    <a:pt x="203200" y="0"/>
                  </a:moveTo>
                  <a:cubicBezTo>
                    <a:pt x="315424" y="0"/>
                    <a:pt x="406400" y="90976"/>
                    <a:pt x="406400" y="203200"/>
                  </a:cubicBezTo>
                  <a:cubicBezTo>
                    <a:pt x="406400" y="315424"/>
                    <a:pt x="315424" y="406400"/>
                    <a:pt x="2032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737373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50" name="TextBox 50"/>
            <p:cNvSpPr txBox="1"/>
            <p:nvPr/>
          </p:nvSpPr>
          <p:spPr>
            <a:xfrm>
              <a:off x="0" y="19050"/>
              <a:ext cx="406400" cy="387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2"/>
                </a:lnSpc>
              </a:pPr>
              <a:endParaRPr/>
            </a:p>
          </p:txBody>
        </p:sp>
      </p:grpSp>
      <p:sp>
        <p:nvSpPr>
          <p:cNvPr id="51" name="TextBox 51"/>
          <p:cNvSpPr txBox="1"/>
          <p:nvPr/>
        </p:nvSpPr>
        <p:spPr>
          <a:xfrm>
            <a:off x="2373692" y="6807284"/>
            <a:ext cx="1345160" cy="285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80"/>
              </a:lnSpc>
              <a:spcBef>
                <a:spcPct val="0"/>
              </a:spcBef>
            </a:pPr>
            <a:r>
              <a:rPr lang="en-US" sz="2000" b="1" spc="80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ESTAMINA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2373692" y="7155917"/>
            <a:ext cx="1225419" cy="285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80"/>
              </a:lnSpc>
              <a:spcBef>
                <a:spcPct val="0"/>
              </a:spcBef>
            </a:pPr>
            <a:r>
              <a:rPr lang="en-US" sz="2000" b="1" spc="80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BALANCE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4689407" y="7507707"/>
            <a:ext cx="1683757" cy="285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79"/>
              </a:lnSpc>
              <a:spcBef>
                <a:spcPct val="0"/>
              </a:spcBef>
            </a:pPr>
            <a:r>
              <a:rPr lang="en-US" sz="1999" b="1" spc="79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RESISTENCIA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2373692" y="7507707"/>
            <a:ext cx="1151709" cy="285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80"/>
              </a:lnSpc>
              <a:spcBef>
                <a:spcPct val="0"/>
              </a:spcBef>
            </a:pPr>
            <a:r>
              <a:rPr lang="en-US" sz="2000" b="1" spc="80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CARISMA</a:t>
            </a:r>
          </a:p>
        </p:txBody>
      </p:sp>
      <p:sp>
        <p:nvSpPr>
          <p:cNvPr id="55" name="TextBox 55"/>
          <p:cNvSpPr txBox="1"/>
          <p:nvPr/>
        </p:nvSpPr>
        <p:spPr>
          <a:xfrm>
            <a:off x="4689407" y="7155917"/>
            <a:ext cx="1729826" cy="285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80"/>
              </a:lnSpc>
              <a:spcBef>
                <a:spcPct val="0"/>
              </a:spcBef>
            </a:pPr>
            <a:r>
              <a:rPr lang="en-US" sz="2000" b="1" spc="80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F. VOLUNTAD</a:t>
            </a:r>
          </a:p>
        </p:txBody>
      </p:sp>
      <p:sp>
        <p:nvSpPr>
          <p:cNvPr id="56" name="TextBox 56"/>
          <p:cNvSpPr txBox="1"/>
          <p:nvPr/>
        </p:nvSpPr>
        <p:spPr>
          <a:xfrm>
            <a:off x="4689407" y="6805706"/>
            <a:ext cx="1981540" cy="285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80"/>
              </a:lnSpc>
              <a:spcBef>
                <a:spcPct val="0"/>
              </a:spcBef>
            </a:pPr>
            <a:r>
              <a:rPr lang="en-US" sz="2000" b="1" spc="80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CONOCIMIENTO</a:t>
            </a:r>
          </a:p>
        </p:txBody>
      </p:sp>
      <p:grpSp>
        <p:nvGrpSpPr>
          <p:cNvPr id="57" name="Group 57"/>
          <p:cNvGrpSpPr/>
          <p:nvPr/>
        </p:nvGrpSpPr>
        <p:grpSpPr>
          <a:xfrm>
            <a:off x="3599111" y="3103289"/>
            <a:ext cx="2652117" cy="3086100"/>
            <a:chOff x="0" y="0"/>
            <a:chExt cx="698500" cy="812800"/>
          </a:xfrm>
        </p:grpSpPr>
        <p:sp>
          <p:nvSpPr>
            <p:cNvPr id="58" name="Freeform 58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7ED957">
                <a:alpha val="49804"/>
              </a:srgbClr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59" name="TextBox 59"/>
            <p:cNvSpPr txBox="1"/>
            <p:nvPr/>
          </p:nvSpPr>
          <p:spPr>
            <a:xfrm>
              <a:off x="0" y="158750"/>
              <a:ext cx="698500" cy="514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2"/>
                </a:lnSpc>
              </a:pPr>
              <a:endParaRPr/>
            </a:p>
          </p:txBody>
        </p:sp>
      </p:grpSp>
      <p:sp>
        <p:nvSpPr>
          <p:cNvPr id="60" name="TextBox 60"/>
          <p:cNvSpPr txBox="1"/>
          <p:nvPr/>
        </p:nvSpPr>
        <p:spPr>
          <a:xfrm>
            <a:off x="3955245" y="2601483"/>
            <a:ext cx="1939849" cy="3643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6"/>
              </a:lnSpc>
              <a:spcBef>
                <a:spcPct val="0"/>
              </a:spcBef>
            </a:pPr>
            <a:r>
              <a:rPr lang="en-US" sz="2565" b="1" spc="102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E</a:t>
            </a:r>
          </a:p>
        </p:txBody>
      </p:sp>
      <p:sp>
        <p:nvSpPr>
          <p:cNvPr id="61" name="TextBox 61"/>
          <p:cNvSpPr txBox="1"/>
          <p:nvPr/>
        </p:nvSpPr>
        <p:spPr>
          <a:xfrm>
            <a:off x="5513804" y="3407463"/>
            <a:ext cx="1939849" cy="3643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6"/>
              </a:lnSpc>
              <a:spcBef>
                <a:spcPct val="0"/>
              </a:spcBef>
            </a:pPr>
            <a:r>
              <a:rPr lang="en-US" sz="2565" b="1" spc="102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B</a:t>
            </a:r>
          </a:p>
        </p:txBody>
      </p:sp>
      <p:sp>
        <p:nvSpPr>
          <p:cNvPr id="62" name="TextBox 62"/>
          <p:cNvSpPr txBox="1"/>
          <p:nvPr/>
        </p:nvSpPr>
        <p:spPr>
          <a:xfrm>
            <a:off x="5513804" y="5438688"/>
            <a:ext cx="1939849" cy="369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6"/>
              </a:lnSpc>
              <a:spcBef>
                <a:spcPct val="0"/>
              </a:spcBef>
            </a:pPr>
            <a:r>
              <a:rPr lang="en-US" sz="2565" b="1" spc="102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Ca</a:t>
            </a:r>
          </a:p>
        </p:txBody>
      </p:sp>
      <p:sp>
        <p:nvSpPr>
          <p:cNvPr id="63" name="TextBox 63"/>
          <p:cNvSpPr txBox="1"/>
          <p:nvPr/>
        </p:nvSpPr>
        <p:spPr>
          <a:xfrm>
            <a:off x="3955245" y="6341789"/>
            <a:ext cx="1939849" cy="369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6"/>
              </a:lnSpc>
              <a:spcBef>
                <a:spcPct val="0"/>
              </a:spcBef>
            </a:pPr>
            <a:r>
              <a:rPr lang="en-US" sz="2565" b="1" spc="102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Co</a:t>
            </a:r>
          </a:p>
        </p:txBody>
      </p:sp>
      <p:sp>
        <p:nvSpPr>
          <p:cNvPr id="64" name="TextBox 64"/>
          <p:cNvSpPr txBox="1"/>
          <p:nvPr/>
        </p:nvSpPr>
        <p:spPr>
          <a:xfrm>
            <a:off x="2130575" y="5486272"/>
            <a:ext cx="1939849" cy="3643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6"/>
              </a:lnSpc>
              <a:spcBef>
                <a:spcPct val="0"/>
              </a:spcBef>
            </a:pPr>
            <a:r>
              <a:rPr lang="en-US" sz="2565" b="1" spc="102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F.V</a:t>
            </a:r>
          </a:p>
        </p:txBody>
      </p:sp>
      <p:sp>
        <p:nvSpPr>
          <p:cNvPr id="65" name="TextBox 65"/>
          <p:cNvSpPr txBox="1"/>
          <p:nvPr/>
        </p:nvSpPr>
        <p:spPr>
          <a:xfrm>
            <a:off x="2289877" y="3474094"/>
            <a:ext cx="1939849" cy="3643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6"/>
              </a:lnSpc>
              <a:spcBef>
                <a:spcPct val="0"/>
              </a:spcBef>
            </a:pPr>
            <a:r>
              <a:rPr lang="en-US" sz="2565" b="1" spc="102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R</a:t>
            </a:r>
          </a:p>
        </p:txBody>
      </p:sp>
      <p:grpSp>
        <p:nvGrpSpPr>
          <p:cNvPr id="66" name="Group 66"/>
          <p:cNvGrpSpPr/>
          <p:nvPr/>
        </p:nvGrpSpPr>
        <p:grpSpPr>
          <a:xfrm>
            <a:off x="4681560" y="7816900"/>
            <a:ext cx="487218" cy="316361"/>
            <a:chOff x="0" y="0"/>
            <a:chExt cx="625885" cy="406400"/>
          </a:xfrm>
        </p:grpSpPr>
        <p:sp>
          <p:nvSpPr>
            <p:cNvPr id="67" name="Freeform 67"/>
            <p:cNvSpPr/>
            <p:nvPr/>
          </p:nvSpPr>
          <p:spPr>
            <a:xfrm>
              <a:off x="0" y="0"/>
              <a:ext cx="625885" cy="406400"/>
            </a:xfrm>
            <a:custGeom>
              <a:avLst/>
              <a:gdLst/>
              <a:ahLst/>
              <a:cxnLst/>
              <a:rect l="l" t="t" r="r" b="b"/>
              <a:pathLst>
                <a:path w="625885" h="406400">
                  <a:moveTo>
                    <a:pt x="422685" y="0"/>
                  </a:moveTo>
                  <a:cubicBezTo>
                    <a:pt x="534909" y="0"/>
                    <a:pt x="625885" y="90976"/>
                    <a:pt x="625885" y="203200"/>
                  </a:cubicBezTo>
                  <a:cubicBezTo>
                    <a:pt x="625885" y="315424"/>
                    <a:pt x="534909" y="406400"/>
                    <a:pt x="422685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737373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68" name="TextBox 68"/>
            <p:cNvSpPr txBox="1"/>
            <p:nvPr/>
          </p:nvSpPr>
          <p:spPr>
            <a:xfrm>
              <a:off x="0" y="19050"/>
              <a:ext cx="625885" cy="387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2"/>
                </a:lnSpc>
              </a:pPr>
              <a:endParaRPr/>
            </a:p>
          </p:txBody>
        </p:sp>
      </p:grpSp>
      <p:sp>
        <p:nvSpPr>
          <p:cNvPr id="69" name="TextBox 69"/>
          <p:cNvSpPr txBox="1"/>
          <p:nvPr/>
        </p:nvSpPr>
        <p:spPr>
          <a:xfrm>
            <a:off x="4150612" y="6807284"/>
            <a:ext cx="271222" cy="285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80"/>
              </a:lnSpc>
              <a:spcBef>
                <a:spcPct val="0"/>
              </a:spcBef>
            </a:pPr>
            <a:r>
              <a:rPr lang="en-US" sz="2000" b="1" spc="80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10</a:t>
            </a:r>
          </a:p>
        </p:txBody>
      </p:sp>
      <p:sp>
        <p:nvSpPr>
          <p:cNvPr id="70" name="TextBox 70"/>
          <p:cNvSpPr txBox="1"/>
          <p:nvPr/>
        </p:nvSpPr>
        <p:spPr>
          <a:xfrm>
            <a:off x="4150612" y="7155917"/>
            <a:ext cx="271222" cy="285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80"/>
              </a:lnSpc>
              <a:spcBef>
                <a:spcPct val="0"/>
              </a:spcBef>
            </a:pPr>
            <a:r>
              <a:rPr lang="en-US" sz="2000" b="1" spc="80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10</a:t>
            </a:r>
          </a:p>
        </p:txBody>
      </p:sp>
      <p:sp>
        <p:nvSpPr>
          <p:cNvPr id="71" name="TextBox 71"/>
          <p:cNvSpPr txBox="1"/>
          <p:nvPr/>
        </p:nvSpPr>
        <p:spPr>
          <a:xfrm>
            <a:off x="4150612" y="7507707"/>
            <a:ext cx="271222" cy="285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80"/>
              </a:lnSpc>
              <a:spcBef>
                <a:spcPct val="0"/>
              </a:spcBef>
            </a:pPr>
            <a:r>
              <a:rPr lang="en-US" sz="2000" b="1" spc="80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10</a:t>
            </a:r>
          </a:p>
        </p:txBody>
      </p:sp>
      <p:sp>
        <p:nvSpPr>
          <p:cNvPr id="72" name="TextBox 72"/>
          <p:cNvSpPr txBox="1"/>
          <p:nvPr/>
        </p:nvSpPr>
        <p:spPr>
          <a:xfrm>
            <a:off x="6983295" y="6805706"/>
            <a:ext cx="271222" cy="285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80"/>
              </a:lnSpc>
              <a:spcBef>
                <a:spcPct val="0"/>
              </a:spcBef>
            </a:pPr>
            <a:r>
              <a:rPr lang="en-US" sz="2000" b="1" spc="80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10</a:t>
            </a:r>
          </a:p>
        </p:txBody>
      </p:sp>
      <p:sp>
        <p:nvSpPr>
          <p:cNvPr id="73" name="TextBox 73"/>
          <p:cNvSpPr txBox="1"/>
          <p:nvPr/>
        </p:nvSpPr>
        <p:spPr>
          <a:xfrm>
            <a:off x="6983295" y="7154339"/>
            <a:ext cx="271222" cy="285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80"/>
              </a:lnSpc>
              <a:spcBef>
                <a:spcPct val="0"/>
              </a:spcBef>
            </a:pPr>
            <a:r>
              <a:rPr lang="en-US" sz="2000" b="1" spc="80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10</a:t>
            </a:r>
          </a:p>
        </p:txBody>
      </p:sp>
      <p:sp>
        <p:nvSpPr>
          <p:cNvPr id="74" name="TextBox 74"/>
          <p:cNvSpPr txBox="1"/>
          <p:nvPr/>
        </p:nvSpPr>
        <p:spPr>
          <a:xfrm>
            <a:off x="6983295" y="7506129"/>
            <a:ext cx="271222" cy="285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80"/>
              </a:lnSpc>
              <a:spcBef>
                <a:spcPct val="0"/>
              </a:spcBef>
            </a:pPr>
            <a:r>
              <a:rPr lang="en-US" sz="2000" b="1" spc="80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10</a:t>
            </a:r>
          </a:p>
        </p:txBody>
      </p:sp>
      <p:grpSp>
        <p:nvGrpSpPr>
          <p:cNvPr id="75" name="Group 75"/>
          <p:cNvGrpSpPr/>
          <p:nvPr/>
        </p:nvGrpSpPr>
        <p:grpSpPr>
          <a:xfrm>
            <a:off x="2198042" y="583603"/>
            <a:ext cx="5467521" cy="8771748"/>
            <a:chOff x="0" y="0"/>
            <a:chExt cx="1440006" cy="2310255"/>
          </a:xfrm>
        </p:grpSpPr>
        <p:sp>
          <p:nvSpPr>
            <p:cNvPr id="76" name="Freeform 76"/>
            <p:cNvSpPr/>
            <p:nvPr/>
          </p:nvSpPr>
          <p:spPr>
            <a:xfrm>
              <a:off x="0" y="0"/>
              <a:ext cx="1440006" cy="2310255"/>
            </a:xfrm>
            <a:custGeom>
              <a:avLst/>
              <a:gdLst/>
              <a:ahLst/>
              <a:cxnLst/>
              <a:rect l="l" t="t" r="r" b="b"/>
              <a:pathLst>
                <a:path w="1440006" h="2310255">
                  <a:moveTo>
                    <a:pt x="0" y="0"/>
                  </a:moveTo>
                  <a:lnTo>
                    <a:pt x="1440006" y="0"/>
                  </a:lnTo>
                  <a:lnTo>
                    <a:pt x="1440006" y="2310255"/>
                  </a:lnTo>
                  <a:lnTo>
                    <a:pt x="0" y="2310255"/>
                  </a:lnTo>
                  <a:close/>
                </a:path>
              </a:pathLst>
            </a:custGeom>
            <a:solidFill>
              <a:srgbClr val="000000">
                <a:alpha val="34902"/>
              </a:srgbClr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77" name="TextBox 77"/>
            <p:cNvSpPr txBox="1"/>
            <p:nvPr/>
          </p:nvSpPr>
          <p:spPr>
            <a:xfrm>
              <a:off x="0" y="19050"/>
              <a:ext cx="1440006" cy="22912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2"/>
                </a:lnSpc>
              </a:pPr>
              <a:endParaRPr/>
            </a:p>
          </p:txBody>
        </p:sp>
      </p:grpSp>
      <p:sp>
        <p:nvSpPr>
          <p:cNvPr id="78" name="Freeform 78"/>
          <p:cNvSpPr/>
          <p:nvPr/>
        </p:nvSpPr>
        <p:spPr>
          <a:xfrm>
            <a:off x="2865909" y="2638680"/>
            <a:ext cx="4203910" cy="4661593"/>
          </a:xfrm>
          <a:custGeom>
            <a:avLst/>
            <a:gdLst/>
            <a:ahLst/>
            <a:cxnLst/>
            <a:rect l="l" t="t" r="r" b="b"/>
            <a:pathLst>
              <a:path w="4203910" h="4661593">
                <a:moveTo>
                  <a:pt x="0" y="0"/>
                </a:moveTo>
                <a:lnTo>
                  <a:pt x="4203909" y="0"/>
                </a:lnTo>
                <a:lnTo>
                  <a:pt x="4203909" y="4661593"/>
                </a:lnTo>
                <a:lnTo>
                  <a:pt x="0" y="466159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alphaModFix amt="79000"/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79" name="TextBox 79"/>
          <p:cNvSpPr txBox="1"/>
          <p:nvPr/>
        </p:nvSpPr>
        <p:spPr>
          <a:xfrm>
            <a:off x="3432778" y="3823551"/>
            <a:ext cx="2544416" cy="3157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2344"/>
              </a:lnSpc>
              <a:spcBef>
                <a:spcPct val="0"/>
              </a:spcBef>
            </a:pPr>
            <a:r>
              <a:rPr lang="en-US" sz="2150" b="1" u="none" strike="noStrike" spc="86" dirty="0" err="1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BONIFICADOR</a:t>
            </a:r>
            <a:r>
              <a:rPr lang="en-US" sz="2150" b="1" u="none" strike="noStrike" spc="86" dirty="0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 = -1</a:t>
            </a:r>
          </a:p>
        </p:txBody>
      </p:sp>
      <p:sp>
        <p:nvSpPr>
          <p:cNvPr id="80" name="TextBox 80"/>
          <p:cNvSpPr txBox="1"/>
          <p:nvPr/>
        </p:nvSpPr>
        <p:spPr>
          <a:xfrm>
            <a:off x="3263725" y="4606451"/>
            <a:ext cx="2804404" cy="314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344"/>
              </a:lnSpc>
              <a:spcBef>
                <a:spcPct val="0"/>
              </a:spcBef>
            </a:pPr>
            <a:r>
              <a:rPr lang="en-US" sz="2150" b="1" u="none" strike="noStrike" spc="86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B. COMPETENCIA= -1</a:t>
            </a:r>
          </a:p>
        </p:txBody>
      </p:sp>
      <p:sp>
        <p:nvSpPr>
          <p:cNvPr id="81" name="TextBox 81"/>
          <p:cNvSpPr txBox="1"/>
          <p:nvPr/>
        </p:nvSpPr>
        <p:spPr>
          <a:xfrm>
            <a:off x="3696633" y="5429163"/>
            <a:ext cx="1970456" cy="3145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2344"/>
              </a:lnSpc>
              <a:spcBef>
                <a:spcPct val="0"/>
              </a:spcBef>
            </a:pPr>
            <a:r>
              <a:rPr lang="en-US" sz="2150" b="1" u="none" strike="noStrike" spc="86" dirty="0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B. </a:t>
            </a:r>
            <a:r>
              <a:rPr lang="en-US" sz="2150" b="1" u="none" strike="noStrike" spc="86" dirty="0" err="1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EQUIPO</a:t>
            </a:r>
            <a:r>
              <a:rPr lang="en-US" sz="2150" b="1" u="none" strike="noStrike" spc="86" dirty="0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 = -1</a:t>
            </a:r>
          </a:p>
        </p:txBody>
      </p:sp>
      <p:sp>
        <p:nvSpPr>
          <p:cNvPr id="82" name="TextBox 82"/>
          <p:cNvSpPr txBox="1"/>
          <p:nvPr/>
        </p:nvSpPr>
        <p:spPr>
          <a:xfrm>
            <a:off x="3432778" y="6332264"/>
            <a:ext cx="2682299" cy="3145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2344"/>
              </a:lnSpc>
              <a:spcBef>
                <a:spcPct val="0"/>
              </a:spcBef>
            </a:pPr>
            <a:r>
              <a:rPr lang="en-US" sz="2150" b="1" u="none" strike="noStrike" spc="86" dirty="0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SUMA AL DADO = -1</a:t>
            </a:r>
          </a:p>
        </p:txBody>
      </p:sp>
      <p:sp>
        <p:nvSpPr>
          <p:cNvPr id="83" name="TextBox 83"/>
          <p:cNvSpPr txBox="1"/>
          <p:nvPr/>
        </p:nvSpPr>
        <p:spPr>
          <a:xfrm>
            <a:off x="3458460" y="2895029"/>
            <a:ext cx="2526024" cy="5897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216"/>
              </a:lnSpc>
              <a:spcBef>
                <a:spcPct val="0"/>
              </a:spcBef>
            </a:pPr>
            <a:r>
              <a:rPr lang="en-US" sz="2950" b="1" spc="118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RESISTENCIA</a:t>
            </a:r>
          </a:p>
        </p:txBody>
      </p:sp>
      <p:pic>
        <p:nvPicPr>
          <p:cNvPr id="84" name="Imagen 83">
            <a:hlinkClick r:id="rId13" action="ppaction://hlinksldjump"/>
            <a:extLst>
              <a:ext uri="{FF2B5EF4-FFF2-40B4-BE49-F238E27FC236}">
                <a16:creationId xmlns:a16="http://schemas.microsoft.com/office/drawing/2014/main" id="{5625C43C-BEC7-8CBE-8A74-55343E953BD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985419" y="2979939"/>
            <a:ext cx="310923" cy="30482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EFE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084516" y="583603"/>
            <a:ext cx="5581047" cy="8674697"/>
          </a:xfrm>
          <a:custGeom>
            <a:avLst/>
            <a:gdLst/>
            <a:ahLst/>
            <a:cxnLst/>
            <a:rect l="l" t="t" r="r" b="b"/>
            <a:pathLst>
              <a:path w="5581047" h="8674697">
                <a:moveTo>
                  <a:pt x="0" y="0"/>
                </a:moveTo>
                <a:lnTo>
                  <a:pt x="5581047" y="0"/>
                </a:lnTo>
                <a:lnTo>
                  <a:pt x="5581047" y="8674697"/>
                </a:lnTo>
                <a:lnTo>
                  <a:pt x="0" y="86746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495" t="-1243" r="-9432" b="-1243"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3" name="Group 3"/>
          <p:cNvGrpSpPr/>
          <p:nvPr/>
        </p:nvGrpSpPr>
        <p:grpSpPr>
          <a:xfrm>
            <a:off x="4150612" y="9305832"/>
            <a:ext cx="1480107" cy="856553"/>
            <a:chOff x="0" y="0"/>
            <a:chExt cx="389822" cy="22559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89822" cy="225594"/>
            </a:xfrm>
            <a:custGeom>
              <a:avLst/>
              <a:gdLst/>
              <a:ahLst/>
              <a:cxnLst/>
              <a:rect l="l" t="t" r="r" b="b"/>
              <a:pathLst>
                <a:path w="389822" h="225594">
                  <a:moveTo>
                    <a:pt x="112797" y="0"/>
                  </a:moveTo>
                  <a:lnTo>
                    <a:pt x="277025" y="0"/>
                  </a:lnTo>
                  <a:cubicBezTo>
                    <a:pt x="306941" y="0"/>
                    <a:pt x="335631" y="11884"/>
                    <a:pt x="356785" y="33038"/>
                  </a:cubicBezTo>
                  <a:cubicBezTo>
                    <a:pt x="377938" y="54191"/>
                    <a:pt x="389822" y="82881"/>
                    <a:pt x="389822" y="112797"/>
                  </a:cubicBezTo>
                  <a:lnTo>
                    <a:pt x="389822" y="112797"/>
                  </a:lnTo>
                  <a:cubicBezTo>
                    <a:pt x="389822" y="175093"/>
                    <a:pt x="339321" y="225594"/>
                    <a:pt x="277025" y="225594"/>
                  </a:cubicBezTo>
                  <a:lnTo>
                    <a:pt x="112797" y="225594"/>
                  </a:lnTo>
                  <a:cubicBezTo>
                    <a:pt x="50501" y="225594"/>
                    <a:pt x="0" y="175093"/>
                    <a:pt x="0" y="112797"/>
                  </a:cubicBezTo>
                  <a:lnTo>
                    <a:pt x="0" y="112797"/>
                  </a:lnTo>
                  <a:cubicBezTo>
                    <a:pt x="0" y="50501"/>
                    <a:pt x="50501" y="0"/>
                    <a:pt x="112797" y="0"/>
                  </a:cubicBezTo>
                  <a:close/>
                </a:path>
              </a:pathLst>
            </a:custGeom>
            <a:solidFill>
              <a:srgbClr val="FEFEFE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9050"/>
              <a:ext cx="389822" cy="2065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2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4324753" y="8387434"/>
            <a:ext cx="1200834" cy="870866"/>
            <a:chOff x="0" y="0"/>
            <a:chExt cx="1601111" cy="1161154"/>
          </a:xfrm>
        </p:grpSpPr>
        <p:grpSp>
          <p:nvGrpSpPr>
            <p:cNvPr id="7" name="Group 7"/>
            <p:cNvGrpSpPr/>
            <p:nvPr/>
          </p:nvGrpSpPr>
          <p:grpSpPr>
            <a:xfrm rot="-10800000">
              <a:off x="0" y="0"/>
              <a:ext cx="1601111" cy="1161154"/>
              <a:chOff x="0" y="0"/>
              <a:chExt cx="635000" cy="460513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635000" cy="460513"/>
              </a:xfrm>
              <a:custGeom>
                <a:avLst/>
                <a:gdLst/>
                <a:ahLst/>
                <a:cxnLst/>
                <a:rect l="l" t="t" r="r" b="b"/>
                <a:pathLst>
                  <a:path w="635000" h="460513">
                    <a:moveTo>
                      <a:pt x="635000" y="0"/>
                    </a:moveTo>
                    <a:lnTo>
                      <a:pt x="635000" y="346213"/>
                    </a:lnTo>
                    <a:lnTo>
                      <a:pt x="317500" y="460513"/>
                    </a:lnTo>
                    <a:lnTo>
                      <a:pt x="0" y="346213"/>
                    </a:lnTo>
                    <a:lnTo>
                      <a:pt x="0" y="0"/>
                    </a:lnTo>
                    <a:lnTo>
                      <a:pt x="635000" y="0"/>
                    </a:lnTo>
                    <a:close/>
                  </a:path>
                </a:pathLst>
              </a:custGeom>
              <a:solidFill>
                <a:srgbClr val="737373">
                  <a:alpha val="71765"/>
                </a:srgbClr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9" name="TextBox 9"/>
              <p:cNvSpPr txBox="1"/>
              <p:nvPr/>
            </p:nvSpPr>
            <p:spPr>
              <a:xfrm>
                <a:off x="0" y="19050"/>
                <a:ext cx="635000" cy="32716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22"/>
                  </a:lnSpc>
                </a:pPr>
                <a:endParaRPr/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>
              <a:off x="316030" y="113563"/>
              <a:ext cx="969050" cy="934028"/>
              <a:chOff x="0" y="0"/>
              <a:chExt cx="914597" cy="881542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914597" cy="881542"/>
              </a:xfrm>
              <a:custGeom>
                <a:avLst/>
                <a:gdLst/>
                <a:ahLst/>
                <a:cxnLst/>
                <a:rect l="l" t="t" r="r" b="b"/>
                <a:pathLst>
                  <a:path w="914597" h="881542">
                    <a:moveTo>
                      <a:pt x="457298" y="0"/>
                    </a:moveTo>
                    <a:cubicBezTo>
                      <a:pt x="204739" y="0"/>
                      <a:pt x="0" y="197340"/>
                      <a:pt x="0" y="440771"/>
                    </a:cubicBezTo>
                    <a:cubicBezTo>
                      <a:pt x="0" y="684202"/>
                      <a:pt x="204739" y="881542"/>
                      <a:pt x="457298" y="881542"/>
                    </a:cubicBezTo>
                    <a:cubicBezTo>
                      <a:pt x="709857" y="881542"/>
                      <a:pt x="914597" y="684202"/>
                      <a:pt x="914597" y="440771"/>
                    </a:cubicBezTo>
                    <a:cubicBezTo>
                      <a:pt x="914597" y="197340"/>
                      <a:pt x="709857" y="0"/>
                      <a:pt x="457298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sq">
                <a:solidFill>
                  <a:srgbClr val="00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12" name="TextBox 12"/>
              <p:cNvSpPr txBox="1"/>
              <p:nvPr/>
            </p:nvSpPr>
            <p:spPr>
              <a:xfrm>
                <a:off x="85743" y="101695"/>
                <a:ext cx="743110" cy="69720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22"/>
                  </a:lnSpc>
                </a:pPr>
                <a:endParaRPr/>
              </a:p>
            </p:txBody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450019" y="204286"/>
              <a:ext cx="809229" cy="752583"/>
            </a:xfrm>
            <a:prstGeom prst="rect">
              <a:avLst/>
            </a:prstGeom>
          </p:spPr>
        </p:pic>
      </p:grpSp>
      <p:sp>
        <p:nvSpPr>
          <p:cNvPr id="14" name="Freeform 14"/>
          <p:cNvSpPr/>
          <p:nvPr/>
        </p:nvSpPr>
        <p:spPr>
          <a:xfrm>
            <a:off x="2084516" y="-46917"/>
            <a:ext cx="5581047" cy="10287000"/>
          </a:xfrm>
          <a:custGeom>
            <a:avLst/>
            <a:gdLst/>
            <a:ahLst/>
            <a:cxnLst/>
            <a:rect l="l" t="t" r="r" b="b"/>
            <a:pathLst>
              <a:path w="5581047" h="10287000">
                <a:moveTo>
                  <a:pt x="0" y="0"/>
                </a:moveTo>
                <a:lnTo>
                  <a:pt x="5581047" y="0"/>
                </a:lnTo>
                <a:lnTo>
                  <a:pt x="5581047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15" name="Freeform 15">
            <a:hlinkClick r:id="rId6" action="ppaction://hlinksldjump"/>
          </p:cNvPr>
          <p:cNvSpPr/>
          <p:nvPr/>
        </p:nvSpPr>
        <p:spPr>
          <a:xfrm>
            <a:off x="2762330" y="8496789"/>
            <a:ext cx="676339" cy="676339"/>
          </a:xfrm>
          <a:custGeom>
            <a:avLst/>
            <a:gdLst/>
            <a:ahLst/>
            <a:cxnLst/>
            <a:rect l="l" t="t" r="r" b="b"/>
            <a:pathLst>
              <a:path w="676339" h="676339">
                <a:moveTo>
                  <a:pt x="0" y="0"/>
                </a:moveTo>
                <a:lnTo>
                  <a:pt x="676339" y="0"/>
                </a:lnTo>
                <a:lnTo>
                  <a:pt x="676339" y="676339"/>
                </a:lnTo>
                <a:lnTo>
                  <a:pt x="0" y="67633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16" name="Freeform 16"/>
          <p:cNvSpPr/>
          <p:nvPr/>
        </p:nvSpPr>
        <p:spPr>
          <a:xfrm>
            <a:off x="6296510" y="8593676"/>
            <a:ext cx="374438" cy="417730"/>
          </a:xfrm>
          <a:custGeom>
            <a:avLst/>
            <a:gdLst/>
            <a:ahLst/>
            <a:cxnLst/>
            <a:rect l="l" t="t" r="r" b="b"/>
            <a:pathLst>
              <a:path w="374438" h="417730">
                <a:moveTo>
                  <a:pt x="0" y="0"/>
                </a:moveTo>
                <a:lnTo>
                  <a:pt x="374438" y="0"/>
                </a:lnTo>
                <a:lnTo>
                  <a:pt x="374438" y="417730"/>
                </a:lnTo>
                <a:lnTo>
                  <a:pt x="0" y="41773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17" name="Group 17"/>
          <p:cNvGrpSpPr/>
          <p:nvPr/>
        </p:nvGrpSpPr>
        <p:grpSpPr>
          <a:xfrm>
            <a:off x="6120335" y="8472607"/>
            <a:ext cx="726788" cy="700521"/>
            <a:chOff x="0" y="0"/>
            <a:chExt cx="914597" cy="881542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914597" cy="881542"/>
            </a:xfrm>
            <a:custGeom>
              <a:avLst/>
              <a:gdLst/>
              <a:ahLst/>
              <a:cxnLst/>
              <a:rect l="l" t="t" r="r" b="b"/>
              <a:pathLst>
                <a:path w="914597" h="881542">
                  <a:moveTo>
                    <a:pt x="457298" y="0"/>
                  </a:moveTo>
                  <a:cubicBezTo>
                    <a:pt x="204739" y="0"/>
                    <a:pt x="0" y="197340"/>
                    <a:pt x="0" y="440771"/>
                  </a:cubicBezTo>
                  <a:cubicBezTo>
                    <a:pt x="0" y="684202"/>
                    <a:pt x="204739" y="881542"/>
                    <a:pt x="457298" y="881542"/>
                  </a:cubicBezTo>
                  <a:cubicBezTo>
                    <a:pt x="709857" y="881542"/>
                    <a:pt x="914597" y="684202"/>
                    <a:pt x="914597" y="440771"/>
                  </a:cubicBezTo>
                  <a:cubicBezTo>
                    <a:pt x="914597" y="197340"/>
                    <a:pt x="709857" y="0"/>
                    <a:pt x="45729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s-CO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85743" y="101695"/>
              <a:ext cx="743110" cy="6972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2"/>
                </a:lnSpc>
              </a:pPr>
              <a:endParaRPr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2066210" y="1214324"/>
            <a:ext cx="5527866" cy="620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64"/>
              </a:lnSpc>
            </a:pPr>
            <a:r>
              <a:rPr lang="en-US" sz="3688">
                <a:solidFill>
                  <a:srgbClr val="000000"/>
                </a:solidFill>
                <a:latin typeface="Smooch"/>
                <a:ea typeface="Smooch"/>
                <a:cs typeface="Smooch"/>
                <a:sym typeface="Smooch"/>
              </a:rPr>
              <a:t>SIGMA</a:t>
            </a:r>
          </a:p>
        </p:txBody>
      </p:sp>
      <p:sp>
        <p:nvSpPr>
          <p:cNvPr id="21" name="Freeform 21"/>
          <p:cNvSpPr/>
          <p:nvPr/>
        </p:nvSpPr>
        <p:spPr>
          <a:xfrm>
            <a:off x="1592682" y="1557999"/>
            <a:ext cx="6474922" cy="374316"/>
          </a:xfrm>
          <a:custGeom>
            <a:avLst/>
            <a:gdLst/>
            <a:ahLst/>
            <a:cxnLst/>
            <a:rect l="l" t="t" r="r" b="b"/>
            <a:pathLst>
              <a:path w="6474922" h="374316">
                <a:moveTo>
                  <a:pt x="0" y="0"/>
                </a:moveTo>
                <a:lnTo>
                  <a:pt x="6474922" y="0"/>
                </a:lnTo>
                <a:lnTo>
                  <a:pt x="6474922" y="374316"/>
                </a:lnTo>
                <a:lnTo>
                  <a:pt x="0" y="37431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t="-1396841" b="-232958"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22" name="TextBox 22"/>
          <p:cNvSpPr txBox="1"/>
          <p:nvPr/>
        </p:nvSpPr>
        <p:spPr>
          <a:xfrm>
            <a:off x="2760008" y="524944"/>
            <a:ext cx="4330323" cy="7560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02"/>
              </a:lnSpc>
              <a:spcBef>
                <a:spcPct val="0"/>
              </a:spcBef>
            </a:pPr>
            <a:r>
              <a:rPr lang="en-US" sz="4359" b="1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Reminiscencias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2972500" y="2965877"/>
            <a:ext cx="3905338" cy="3360925"/>
            <a:chOff x="0" y="0"/>
            <a:chExt cx="5207117" cy="4481233"/>
          </a:xfrm>
        </p:grpSpPr>
        <p:sp>
          <p:nvSpPr>
            <p:cNvPr id="24" name="AutoShape 24"/>
            <p:cNvSpPr/>
            <p:nvPr/>
          </p:nvSpPr>
          <p:spPr>
            <a:xfrm>
              <a:off x="1303117" y="3183"/>
              <a:ext cx="2592556" cy="4474867"/>
            </a:xfrm>
            <a:prstGeom prst="line">
              <a:avLst/>
            </a:prstGeom>
            <a:ln w="127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s-CO"/>
            </a:p>
          </p:txBody>
        </p:sp>
        <p:sp>
          <p:nvSpPr>
            <p:cNvPr id="25" name="AutoShape 25"/>
            <p:cNvSpPr/>
            <p:nvPr/>
          </p:nvSpPr>
          <p:spPr>
            <a:xfrm flipH="1">
              <a:off x="1303117" y="3183"/>
              <a:ext cx="2592556" cy="4474867"/>
            </a:xfrm>
            <a:prstGeom prst="line">
              <a:avLst/>
            </a:prstGeom>
            <a:ln w="127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s-CO"/>
            </a:p>
          </p:txBody>
        </p:sp>
        <p:sp>
          <p:nvSpPr>
            <p:cNvPr id="26" name="AutoShape 26"/>
            <p:cNvSpPr/>
            <p:nvPr/>
          </p:nvSpPr>
          <p:spPr>
            <a:xfrm>
              <a:off x="0" y="2240617"/>
              <a:ext cx="5207117" cy="0"/>
            </a:xfrm>
            <a:prstGeom prst="line">
              <a:avLst/>
            </a:prstGeom>
            <a:ln w="127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s-CO"/>
            </a:p>
          </p:txBody>
        </p:sp>
        <p:grpSp>
          <p:nvGrpSpPr>
            <p:cNvPr id="27" name="Group 27"/>
            <p:cNvGrpSpPr/>
            <p:nvPr/>
          </p:nvGrpSpPr>
          <p:grpSpPr>
            <a:xfrm rot="5400000">
              <a:off x="366125" y="-362942"/>
              <a:ext cx="4474867" cy="5207117"/>
              <a:chOff x="0" y="0"/>
              <a:chExt cx="698500" cy="812800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6985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98500" h="812800">
                    <a:moveTo>
                      <a:pt x="349250" y="0"/>
                    </a:moveTo>
                    <a:lnTo>
                      <a:pt x="698500" y="203200"/>
                    </a:lnTo>
                    <a:lnTo>
                      <a:pt x="698500" y="609600"/>
                    </a:lnTo>
                    <a:lnTo>
                      <a:pt x="349250" y="812800"/>
                    </a:lnTo>
                    <a:lnTo>
                      <a:pt x="0" y="609600"/>
                    </a:lnTo>
                    <a:lnTo>
                      <a:pt x="0" y="203200"/>
                    </a:lnTo>
                    <a:lnTo>
                      <a:pt x="349250" y="0"/>
                    </a:lnTo>
                    <a:close/>
                  </a:path>
                </a:pathLst>
              </a:custGeom>
              <a:solidFill>
                <a:srgbClr val="737373">
                  <a:alpha val="47843"/>
                </a:srgbClr>
              </a:solidFill>
              <a:ln w="9525" cap="sq">
                <a:solidFill>
                  <a:srgbClr val="000000">
                    <a:alpha val="47843"/>
                  </a:srgbClr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29" name="TextBox 29"/>
              <p:cNvSpPr txBox="1"/>
              <p:nvPr/>
            </p:nvSpPr>
            <p:spPr>
              <a:xfrm>
                <a:off x="0" y="158750"/>
                <a:ext cx="698500" cy="5143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22"/>
                  </a:lnSpc>
                </a:pPr>
                <a:endParaRPr/>
              </a:p>
            </p:txBody>
          </p:sp>
        </p:grpSp>
        <p:grpSp>
          <p:nvGrpSpPr>
            <p:cNvPr id="30" name="Group 30"/>
            <p:cNvGrpSpPr/>
            <p:nvPr/>
          </p:nvGrpSpPr>
          <p:grpSpPr>
            <a:xfrm rot="5400000">
              <a:off x="854463" y="257923"/>
              <a:ext cx="3498191" cy="4070623"/>
              <a:chOff x="0" y="0"/>
              <a:chExt cx="698500" cy="8128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6985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98500" h="812800">
                    <a:moveTo>
                      <a:pt x="349250" y="0"/>
                    </a:moveTo>
                    <a:lnTo>
                      <a:pt x="698500" y="203200"/>
                    </a:lnTo>
                    <a:lnTo>
                      <a:pt x="698500" y="609600"/>
                    </a:lnTo>
                    <a:lnTo>
                      <a:pt x="349250" y="812800"/>
                    </a:lnTo>
                    <a:lnTo>
                      <a:pt x="0" y="609600"/>
                    </a:lnTo>
                    <a:lnTo>
                      <a:pt x="0" y="203200"/>
                    </a:lnTo>
                    <a:lnTo>
                      <a:pt x="349250" y="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000000">
                    <a:alpha val="47843"/>
                  </a:srgbClr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32" name="TextBox 32"/>
              <p:cNvSpPr txBox="1"/>
              <p:nvPr/>
            </p:nvSpPr>
            <p:spPr>
              <a:xfrm>
                <a:off x="0" y="158750"/>
                <a:ext cx="698500" cy="5143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22"/>
                  </a:lnSpc>
                </a:pPr>
                <a:endParaRPr/>
              </a:p>
            </p:txBody>
          </p:sp>
        </p:grpSp>
        <p:grpSp>
          <p:nvGrpSpPr>
            <p:cNvPr id="33" name="Group 33"/>
            <p:cNvGrpSpPr/>
            <p:nvPr/>
          </p:nvGrpSpPr>
          <p:grpSpPr>
            <a:xfrm rot="5400000">
              <a:off x="1181825" y="638853"/>
              <a:ext cx="2843467" cy="3308762"/>
              <a:chOff x="0" y="0"/>
              <a:chExt cx="698500" cy="812800"/>
            </a:xfrm>
          </p:grpSpPr>
          <p:sp>
            <p:nvSpPr>
              <p:cNvPr id="34" name="Freeform 34"/>
              <p:cNvSpPr/>
              <p:nvPr/>
            </p:nvSpPr>
            <p:spPr>
              <a:xfrm>
                <a:off x="0" y="0"/>
                <a:ext cx="6985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98500" h="812800">
                    <a:moveTo>
                      <a:pt x="349250" y="0"/>
                    </a:moveTo>
                    <a:lnTo>
                      <a:pt x="698500" y="203200"/>
                    </a:lnTo>
                    <a:lnTo>
                      <a:pt x="698500" y="609600"/>
                    </a:lnTo>
                    <a:lnTo>
                      <a:pt x="349250" y="812800"/>
                    </a:lnTo>
                    <a:lnTo>
                      <a:pt x="0" y="609600"/>
                    </a:lnTo>
                    <a:lnTo>
                      <a:pt x="0" y="203200"/>
                    </a:lnTo>
                    <a:lnTo>
                      <a:pt x="349250" y="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000000">
                    <a:alpha val="47843"/>
                  </a:srgbClr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35" name="TextBox 35"/>
              <p:cNvSpPr txBox="1"/>
              <p:nvPr/>
            </p:nvSpPr>
            <p:spPr>
              <a:xfrm>
                <a:off x="0" y="158750"/>
                <a:ext cx="698500" cy="5143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22"/>
                  </a:lnSpc>
                </a:pPr>
                <a:endParaRPr/>
              </a:p>
            </p:txBody>
          </p:sp>
        </p:grpSp>
        <p:grpSp>
          <p:nvGrpSpPr>
            <p:cNvPr id="36" name="Group 36"/>
            <p:cNvGrpSpPr/>
            <p:nvPr/>
          </p:nvGrpSpPr>
          <p:grpSpPr>
            <a:xfrm rot="5400000">
              <a:off x="1471844" y="923713"/>
              <a:ext cx="2263429" cy="2633808"/>
              <a:chOff x="0" y="0"/>
              <a:chExt cx="698500" cy="812800"/>
            </a:xfrm>
          </p:grpSpPr>
          <p:sp>
            <p:nvSpPr>
              <p:cNvPr id="37" name="Freeform 37"/>
              <p:cNvSpPr/>
              <p:nvPr/>
            </p:nvSpPr>
            <p:spPr>
              <a:xfrm>
                <a:off x="0" y="0"/>
                <a:ext cx="6985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98500" h="812800">
                    <a:moveTo>
                      <a:pt x="349250" y="0"/>
                    </a:moveTo>
                    <a:lnTo>
                      <a:pt x="698500" y="203200"/>
                    </a:lnTo>
                    <a:lnTo>
                      <a:pt x="698500" y="609600"/>
                    </a:lnTo>
                    <a:lnTo>
                      <a:pt x="349250" y="812800"/>
                    </a:lnTo>
                    <a:lnTo>
                      <a:pt x="0" y="609600"/>
                    </a:lnTo>
                    <a:lnTo>
                      <a:pt x="0" y="203200"/>
                    </a:lnTo>
                    <a:lnTo>
                      <a:pt x="349250" y="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000000">
                    <a:alpha val="47843"/>
                  </a:srgbClr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38" name="TextBox 38"/>
              <p:cNvSpPr txBox="1"/>
              <p:nvPr/>
            </p:nvSpPr>
            <p:spPr>
              <a:xfrm>
                <a:off x="0" y="158750"/>
                <a:ext cx="698500" cy="5143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22"/>
                  </a:lnSpc>
                </a:pPr>
                <a:endParaRPr/>
              </a:p>
            </p:txBody>
          </p:sp>
        </p:grpSp>
        <p:grpSp>
          <p:nvGrpSpPr>
            <p:cNvPr id="39" name="Group 39"/>
            <p:cNvGrpSpPr/>
            <p:nvPr/>
          </p:nvGrpSpPr>
          <p:grpSpPr>
            <a:xfrm rot="5400000">
              <a:off x="528234" y="-127399"/>
              <a:ext cx="4070027" cy="4736031"/>
              <a:chOff x="0" y="0"/>
              <a:chExt cx="698500" cy="812800"/>
            </a:xfrm>
          </p:grpSpPr>
          <p:sp>
            <p:nvSpPr>
              <p:cNvPr id="40" name="Freeform 40"/>
              <p:cNvSpPr/>
              <p:nvPr/>
            </p:nvSpPr>
            <p:spPr>
              <a:xfrm>
                <a:off x="0" y="0"/>
                <a:ext cx="6985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98500" h="812800">
                    <a:moveTo>
                      <a:pt x="349250" y="0"/>
                    </a:moveTo>
                    <a:lnTo>
                      <a:pt x="698500" y="203200"/>
                    </a:lnTo>
                    <a:lnTo>
                      <a:pt x="698500" y="609600"/>
                    </a:lnTo>
                    <a:lnTo>
                      <a:pt x="349250" y="812800"/>
                    </a:lnTo>
                    <a:lnTo>
                      <a:pt x="0" y="609600"/>
                    </a:lnTo>
                    <a:lnTo>
                      <a:pt x="0" y="203200"/>
                    </a:lnTo>
                    <a:lnTo>
                      <a:pt x="349250" y="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000000">
                    <a:alpha val="47843"/>
                  </a:srgbClr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41" name="TextBox 41"/>
              <p:cNvSpPr txBox="1"/>
              <p:nvPr/>
            </p:nvSpPr>
            <p:spPr>
              <a:xfrm>
                <a:off x="0" y="158750"/>
                <a:ext cx="698500" cy="5143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22"/>
                  </a:lnSpc>
                </a:pPr>
                <a:endParaRPr/>
              </a:p>
            </p:txBody>
          </p:sp>
        </p:grpSp>
        <p:grpSp>
          <p:nvGrpSpPr>
            <p:cNvPr id="42" name="Group 42"/>
            <p:cNvGrpSpPr/>
            <p:nvPr/>
          </p:nvGrpSpPr>
          <p:grpSpPr>
            <a:xfrm rot="5400000">
              <a:off x="1753442" y="1251390"/>
              <a:ext cx="1700233" cy="1978452"/>
              <a:chOff x="0" y="0"/>
              <a:chExt cx="698500" cy="812800"/>
            </a:xfrm>
          </p:grpSpPr>
          <p:sp>
            <p:nvSpPr>
              <p:cNvPr id="43" name="Freeform 43"/>
              <p:cNvSpPr/>
              <p:nvPr/>
            </p:nvSpPr>
            <p:spPr>
              <a:xfrm>
                <a:off x="0" y="0"/>
                <a:ext cx="6985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98500" h="812800">
                    <a:moveTo>
                      <a:pt x="349250" y="0"/>
                    </a:moveTo>
                    <a:lnTo>
                      <a:pt x="698500" y="203200"/>
                    </a:lnTo>
                    <a:lnTo>
                      <a:pt x="698500" y="609600"/>
                    </a:lnTo>
                    <a:lnTo>
                      <a:pt x="349250" y="812800"/>
                    </a:lnTo>
                    <a:lnTo>
                      <a:pt x="0" y="609600"/>
                    </a:lnTo>
                    <a:lnTo>
                      <a:pt x="0" y="203200"/>
                    </a:lnTo>
                    <a:lnTo>
                      <a:pt x="349250" y="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000000">
                    <a:alpha val="47843"/>
                  </a:srgbClr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44" name="TextBox 44"/>
              <p:cNvSpPr txBox="1"/>
              <p:nvPr/>
            </p:nvSpPr>
            <p:spPr>
              <a:xfrm>
                <a:off x="0" y="158750"/>
                <a:ext cx="698500" cy="5143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22"/>
                  </a:lnSpc>
                </a:pPr>
                <a:endParaRPr/>
              </a:p>
            </p:txBody>
          </p:sp>
        </p:grpSp>
      </p:grpSp>
      <p:grpSp>
        <p:nvGrpSpPr>
          <p:cNvPr id="45" name="Group 45"/>
          <p:cNvGrpSpPr/>
          <p:nvPr/>
        </p:nvGrpSpPr>
        <p:grpSpPr>
          <a:xfrm>
            <a:off x="4250879" y="7839556"/>
            <a:ext cx="1525584" cy="316361"/>
            <a:chOff x="0" y="0"/>
            <a:chExt cx="2034112" cy="421815"/>
          </a:xfrm>
        </p:grpSpPr>
        <p:grpSp>
          <p:nvGrpSpPr>
            <p:cNvPr id="46" name="Group 46"/>
            <p:cNvGrpSpPr/>
            <p:nvPr/>
          </p:nvGrpSpPr>
          <p:grpSpPr>
            <a:xfrm>
              <a:off x="0" y="0"/>
              <a:ext cx="421815" cy="421815"/>
              <a:chOff x="0" y="0"/>
              <a:chExt cx="406400" cy="406400"/>
            </a:xfrm>
          </p:grpSpPr>
          <p:sp>
            <p:nvSpPr>
              <p:cNvPr id="47" name="Freeform 47">
                <a:hlinkClick r:id="rId12" action="ppaction://hlinksldjump"/>
              </p:cNvPr>
              <p:cNvSpPr/>
              <p:nvPr/>
            </p:nvSpPr>
            <p:spPr>
              <a:xfrm>
                <a:off x="0" y="0"/>
                <a:ext cx="406400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406400" h="406400">
                    <a:moveTo>
                      <a:pt x="203200" y="0"/>
                    </a:moveTo>
                    <a:cubicBezTo>
                      <a:pt x="315424" y="0"/>
                      <a:pt x="406400" y="90976"/>
                      <a:pt x="406400" y="203200"/>
                    </a:cubicBezTo>
                    <a:cubicBezTo>
                      <a:pt x="406400" y="315424"/>
                      <a:pt x="315424" y="406400"/>
                      <a:pt x="203200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737373"/>
              </a:solidFill>
            </p:spPr>
            <p:txBody>
              <a:bodyPr/>
              <a:lstStyle/>
              <a:p>
                <a:endParaRPr lang="es-CO" dirty="0"/>
              </a:p>
            </p:txBody>
          </p:sp>
          <p:sp>
            <p:nvSpPr>
              <p:cNvPr id="48" name="TextBox 48"/>
              <p:cNvSpPr txBox="1"/>
              <p:nvPr/>
            </p:nvSpPr>
            <p:spPr>
              <a:xfrm>
                <a:off x="0" y="19050"/>
                <a:ext cx="406400" cy="3873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22"/>
                  </a:lnSpc>
                </a:pPr>
                <a:endParaRPr/>
              </a:p>
            </p:txBody>
          </p:sp>
        </p:grpSp>
        <p:grpSp>
          <p:nvGrpSpPr>
            <p:cNvPr id="49" name="Group 49"/>
            <p:cNvGrpSpPr/>
            <p:nvPr/>
          </p:nvGrpSpPr>
          <p:grpSpPr>
            <a:xfrm>
              <a:off x="671655" y="0"/>
              <a:ext cx="454796" cy="421815"/>
              <a:chOff x="0" y="0"/>
              <a:chExt cx="438176" cy="406400"/>
            </a:xfrm>
          </p:grpSpPr>
          <p:sp>
            <p:nvSpPr>
              <p:cNvPr id="50" name="Freeform 50">
                <a:hlinkClick r:id="rId13" action="ppaction://hlinksldjump"/>
              </p:cNvPr>
              <p:cNvSpPr/>
              <p:nvPr/>
            </p:nvSpPr>
            <p:spPr>
              <a:xfrm>
                <a:off x="0" y="0"/>
                <a:ext cx="438176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438176" h="406400">
                    <a:moveTo>
                      <a:pt x="234976" y="0"/>
                    </a:moveTo>
                    <a:cubicBezTo>
                      <a:pt x="347200" y="0"/>
                      <a:pt x="438176" y="90976"/>
                      <a:pt x="438176" y="203200"/>
                    </a:cubicBezTo>
                    <a:cubicBezTo>
                      <a:pt x="438176" y="315424"/>
                      <a:pt x="347200" y="406400"/>
                      <a:pt x="234976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737373"/>
              </a:solidFill>
            </p:spPr>
            <p:txBody>
              <a:bodyPr/>
              <a:lstStyle/>
              <a:p>
                <a:endParaRPr lang="es-CO" dirty="0"/>
              </a:p>
            </p:txBody>
          </p:sp>
          <p:sp>
            <p:nvSpPr>
              <p:cNvPr id="51" name="TextBox 51"/>
              <p:cNvSpPr txBox="1"/>
              <p:nvPr/>
            </p:nvSpPr>
            <p:spPr>
              <a:xfrm>
                <a:off x="0" y="19050"/>
                <a:ext cx="438176" cy="3873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22"/>
                  </a:lnSpc>
                </a:pPr>
                <a:endParaRPr/>
              </a:p>
            </p:txBody>
          </p:sp>
        </p:grpSp>
        <p:grpSp>
          <p:nvGrpSpPr>
            <p:cNvPr id="52" name="Group 52"/>
            <p:cNvGrpSpPr/>
            <p:nvPr/>
          </p:nvGrpSpPr>
          <p:grpSpPr>
            <a:xfrm>
              <a:off x="1384488" y="0"/>
              <a:ext cx="649625" cy="421815"/>
              <a:chOff x="0" y="0"/>
              <a:chExt cx="625885" cy="406400"/>
            </a:xfrm>
          </p:grpSpPr>
          <p:sp>
            <p:nvSpPr>
              <p:cNvPr id="53" name="Freeform 53"/>
              <p:cNvSpPr/>
              <p:nvPr/>
            </p:nvSpPr>
            <p:spPr>
              <a:xfrm>
                <a:off x="0" y="0"/>
                <a:ext cx="625885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625885" h="406400">
                    <a:moveTo>
                      <a:pt x="422685" y="0"/>
                    </a:moveTo>
                    <a:cubicBezTo>
                      <a:pt x="534909" y="0"/>
                      <a:pt x="625885" y="90976"/>
                      <a:pt x="625885" y="203200"/>
                    </a:cubicBezTo>
                    <a:cubicBezTo>
                      <a:pt x="625885" y="315424"/>
                      <a:pt x="534909" y="406400"/>
                      <a:pt x="422685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737373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54" name="TextBox 54"/>
              <p:cNvSpPr txBox="1"/>
              <p:nvPr/>
            </p:nvSpPr>
            <p:spPr>
              <a:xfrm>
                <a:off x="0" y="19050"/>
                <a:ext cx="625885" cy="3873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22"/>
                  </a:lnSpc>
                </a:pPr>
                <a:endParaRPr/>
              </a:p>
            </p:txBody>
          </p:sp>
        </p:grpSp>
      </p:grpSp>
      <p:sp>
        <p:nvSpPr>
          <p:cNvPr id="55" name="TextBox 55"/>
          <p:cNvSpPr txBox="1"/>
          <p:nvPr/>
        </p:nvSpPr>
        <p:spPr>
          <a:xfrm>
            <a:off x="4792034" y="6669030"/>
            <a:ext cx="2155370" cy="285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80"/>
              </a:lnSpc>
              <a:spcBef>
                <a:spcPct val="0"/>
              </a:spcBef>
            </a:pPr>
            <a:r>
              <a:rPr lang="en-US" sz="2000" b="1" spc="80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MUSCULATURA</a:t>
            </a:r>
          </a:p>
        </p:txBody>
      </p:sp>
      <p:sp>
        <p:nvSpPr>
          <p:cNvPr id="56" name="TextBox 56"/>
          <p:cNvSpPr txBox="1"/>
          <p:nvPr/>
        </p:nvSpPr>
        <p:spPr>
          <a:xfrm>
            <a:off x="4792034" y="7056108"/>
            <a:ext cx="1471400" cy="285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80"/>
              </a:lnSpc>
              <a:spcBef>
                <a:spcPct val="0"/>
              </a:spcBef>
            </a:pPr>
            <a:r>
              <a:rPr lang="en-US" sz="2000" b="1" spc="80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PUNTERIA</a:t>
            </a:r>
          </a:p>
        </p:txBody>
      </p:sp>
      <p:sp>
        <p:nvSpPr>
          <p:cNvPr id="57" name="TextBox 57"/>
          <p:cNvSpPr txBox="1"/>
          <p:nvPr/>
        </p:nvSpPr>
        <p:spPr>
          <a:xfrm>
            <a:off x="4741905" y="7448792"/>
            <a:ext cx="1756493" cy="285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80"/>
              </a:lnSpc>
              <a:spcBef>
                <a:spcPct val="0"/>
              </a:spcBef>
            </a:pPr>
            <a:r>
              <a:rPr lang="en-US" sz="2000" b="1" spc="80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VERBORREA</a:t>
            </a:r>
          </a:p>
        </p:txBody>
      </p:sp>
      <p:sp>
        <p:nvSpPr>
          <p:cNvPr id="58" name="TextBox 58"/>
          <p:cNvSpPr txBox="1"/>
          <p:nvPr/>
        </p:nvSpPr>
        <p:spPr>
          <a:xfrm>
            <a:off x="2410662" y="7448792"/>
            <a:ext cx="969925" cy="285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80"/>
              </a:lnSpc>
              <a:spcBef>
                <a:spcPct val="0"/>
              </a:spcBef>
            </a:pPr>
            <a:r>
              <a:rPr lang="en-US" sz="2000" b="1" spc="80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SALUD</a:t>
            </a:r>
          </a:p>
        </p:txBody>
      </p:sp>
      <p:sp>
        <p:nvSpPr>
          <p:cNvPr id="59" name="TextBox 59"/>
          <p:cNvSpPr txBox="1"/>
          <p:nvPr/>
        </p:nvSpPr>
        <p:spPr>
          <a:xfrm>
            <a:off x="2410662" y="7056108"/>
            <a:ext cx="1590346" cy="285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80"/>
              </a:lnSpc>
              <a:spcBef>
                <a:spcPct val="0"/>
              </a:spcBef>
            </a:pPr>
            <a:r>
              <a:rPr lang="en-US" sz="2000" b="1" spc="80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INTUICION</a:t>
            </a:r>
          </a:p>
        </p:txBody>
      </p:sp>
      <p:sp>
        <p:nvSpPr>
          <p:cNvPr id="60" name="TextBox 60"/>
          <p:cNvSpPr txBox="1"/>
          <p:nvPr/>
        </p:nvSpPr>
        <p:spPr>
          <a:xfrm>
            <a:off x="2410662" y="6669030"/>
            <a:ext cx="1070722" cy="285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80"/>
              </a:lnSpc>
              <a:spcBef>
                <a:spcPct val="0"/>
              </a:spcBef>
            </a:pPr>
            <a:r>
              <a:rPr lang="en-US" sz="2000" b="1" spc="80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LOGICA</a:t>
            </a:r>
          </a:p>
        </p:txBody>
      </p:sp>
      <p:grpSp>
        <p:nvGrpSpPr>
          <p:cNvPr id="61" name="Group 61"/>
          <p:cNvGrpSpPr/>
          <p:nvPr/>
        </p:nvGrpSpPr>
        <p:grpSpPr>
          <a:xfrm>
            <a:off x="3599111" y="3103289"/>
            <a:ext cx="2652117" cy="3086100"/>
            <a:chOff x="0" y="0"/>
            <a:chExt cx="698500" cy="812800"/>
          </a:xfrm>
        </p:grpSpPr>
        <p:sp>
          <p:nvSpPr>
            <p:cNvPr id="62" name="Freeform 62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7ED957">
                <a:alpha val="49804"/>
              </a:srgbClr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63" name="TextBox 63"/>
            <p:cNvSpPr txBox="1"/>
            <p:nvPr/>
          </p:nvSpPr>
          <p:spPr>
            <a:xfrm>
              <a:off x="0" y="158750"/>
              <a:ext cx="698500" cy="514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2"/>
                </a:lnSpc>
              </a:pPr>
              <a:endParaRPr/>
            </a:p>
          </p:txBody>
        </p:sp>
      </p:grpSp>
      <p:sp>
        <p:nvSpPr>
          <p:cNvPr id="64" name="TextBox 64"/>
          <p:cNvSpPr txBox="1"/>
          <p:nvPr/>
        </p:nvSpPr>
        <p:spPr>
          <a:xfrm>
            <a:off x="3955245" y="2601483"/>
            <a:ext cx="1939849" cy="3643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6"/>
              </a:lnSpc>
              <a:spcBef>
                <a:spcPct val="0"/>
              </a:spcBef>
            </a:pPr>
            <a:r>
              <a:rPr lang="en-US" sz="2565" b="1" spc="102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L</a:t>
            </a:r>
          </a:p>
        </p:txBody>
      </p:sp>
      <p:sp>
        <p:nvSpPr>
          <p:cNvPr id="65" name="TextBox 65"/>
          <p:cNvSpPr txBox="1"/>
          <p:nvPr/>
        </p:nvSpPr>
        <p:spPr>
          <a:xfrm>
            <a:off x="5513804" y="3407463"/>
            <a:ext cx="1939849" cy="3643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6"/>
              </a:lnSpc>
              <a:spcBef>
                <a:spcPct val="0"/>
              </a:spcBef>
            </a:pPr>
            <a:r>
              <a:rPr lang="en-US" sz="2565" b="1" spc="102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I</a:t>
            </a:r>
          </a:p>
        </p:txBody>
      </p:sp>
      <p:sp>
        <p:nvSpPr>
          <p:cNvPr id="66" name="TextBox 66"/>
          <p:cNvSpPr txBox="1"/>
          <p:nvPr/>
        </p:nvSpPr>
        <p:spPr>
          <a:xfrm>
            <a:off x="5513804" y="5438688"/>
            <a:ext cx="1939849" cy="369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6"/>
              </a:lnSpc>
              <a:spcBef>
                <a:spcPct val="0"/>
              </a:spcBef>
            </a:pPr>
            <a:r>
              <a:rPr lang="en-US" sz="2565" b="1" spc="102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S</a:t>
            </a:r>
          </a:p>
        </p:txBody>
      </p:sp>
      <p:sp>
        <p:nvSpPr>
          <p:cNvPr id="67" name="TextBox 67"/>
          <p:cNvSpPr txBox="1"/>
          <p:nvPr/>
        </p:nvSpPr>
        <p:spPr>
          <a:xfrm>
            <a:off x="3955245" y="6341789"/>
            <a:ext cx="1939849" cy="369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6"/>
              </a:lnSpc>
              <a:spcBef>
                <a:spcPct val="0"/>
              </a:spcBef>
            </a:pPr>
            <a:r>
              <a:rPr lang="en-US" sz="2565" b="1" spc="102" dirty="0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M</a:t>
            </a:r>
          </a:p>
        </p:txBody>
      </p:sp>
      <p:sp>
        <p:nvSpPr>
          <p:cNvPr id="68" name="TextBox 68"/>
          <p:cNvSpPr txBox="1"/>
          <p:nvPr/>
        </p:nvSpPr>
        <p:spPr>
          <a:xfrm>
            <a:off x="2130575" y="5486272"/>
            <a:ext cx="1939849" cy="3643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6"/>
              </a:lnSpc>
              <a:spcBef>
                <a:spcPct val="0"/>
              </a:spcBef>
            </a:pPr>
            <a:r>
              <a:rPr lang="en-US" sz="2565" b="1" spc="102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P</a:t>
            </a:r>
          </a:p>
        </p:txBody>
      </p:sp>
      <p:sp>
        <p:nvSpPr>
          <p:cNvPr id="69" name="TextBox 69"/>
          <p:cNvSpPr txBox="1"/>
          <p:nvPr/>
        </p:nvSpPr>
        <p:spPr>
          <a:xfrm>
            <a:off x="2289877" y="3474094"/>
            <a:ext cx="1939849" cy="3643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6"/>
              </a:lnSpc>
              <a:spcBef>
                <a:spcPct val="0"/>
              </a:spcBef>
            </a:pPr>
            <a:r>
              <a:rPr lang="en-US" sz="2565" b="1" spc="102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V</a:t>
            </a:r>
          </a:p>
        </p:txBody>
      </p:sp>
      <p:sp>
        <p:nvSpPr>
          <p:cNvPr id="70" name="TextBox 70"/>
          <p:cNvSpPr txBox="1"/>
          <p:nvPr/>
        </p:nvSpPr>
        <p:spPr>
          <a:xfrm>
            <a:off x="4165154" y="6669030"/>
            <a:ext cx="395976" cy="285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80"/>
              </a:lnSpc>
              <a:spcBef>
                <a:spcPct val="0"/>
              </a:spcBef>
            </a:pPr>
            <a:r>
              <a:rPr lang="en-US" sz="2000" b="1" spc="80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10</a:t>
            </a:r>
          </a:p>
        </p:txBody>
      </p:sp>
      <p:sp>
        <p:nvSpPr>
          <p:cNvPr id="71" name="TextBox 71"/>
          <p:cNvSpPr txBox="1"/>
          <p:nvPr/>
        </p:nvSpPr>
        <p:spPr>
          <a:xfrm>
            <a:off x="4165154" y="7056108"/>
            <a:ext cx="395976" cy="285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80"/>
              </a:lnSpc>
              <a:spcBef>
                <a:spcPct val="0"/>
              </a:spcBef>
            </a:pPr>
            <a:r>
              <a:rPr lang="en-US" sz="2000" b="1" spc="80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10</a:t>
            </a:r>
          </a:p>
        </p:txBody>
      </p:sp>
      <p:sp>
        <p:nvSpPr>
          <p:cNvPr id="72" name="TextBox 72"/>
          <p:cNvSpPr txBox="1"/>
          <p:nvPr/>
        </p:nvSpPr>
        <p:spPr>
          <a:xfrm>
            <a:off x="4165154" y="7448792"/>
            <a:ext cx="395976" cy="285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80"/>
              </a:lnSpc>
              <a:spcBef>
                <a:spcPct val="0"/>
              </a:spcBef>
            </a:pPr>
            <a:r>
              <a:rPr lang="en-US" sz="2000" b="1" spc="80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10</a:t>
            </a:r>
          </a:p>
        </p:txBody>
      </p:sp>
      <p:sp>
        <p:nvSpPr>
          <p:cNvPr id="73" name="TextBox 73"/>
          <p:cNvSpPr txBox="1"/>
          <p:nvPr/>
        </p:nvSpPr>
        <p:spPr>
          <a:xfrm>
            <a:off x="6969439" y="6669030"/>
            <a:ext cx="395976" cy="285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80"/>
              </a:lnSpc>
              <a:spcBef>
                <a:spcPct val="0"/>
              </a:spcBef>
            </a:pPr>
            <a:r>
              <a:rPr lang="en-US" sz="2000" b="1" spc="80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10</a:t>
            </a:r>
          </a:p>
        </p:txBody>
      </p:sp>
      <p:sp>
        <p:nvSpPr>
          <p:cNvPr id="74" name="TextBox 74"/>
          <p:cNvSpPr txBox="1"/>
          <p:nvPr/>
        </p:nvSpPr>
        <p:spPr>
          <a:xfrm>
            <a:off x="6969439" y="7056108"/>
            <a:ext cx="395976" cy="285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80"/>
              </a:lnSpc>
              <a:spcBef>
                <a:spcPct val="0"/>
              </a:spcBef>
            </a:pPr>
            <a:r>
              <a:rPr lang="en-US" sz="2000" b="1" spc="80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10</a:t>
            </a:r>
          </a:p>
        </p:txBody>
      </p:sp>
      <p:sp>
        <p:nvSpPr>
          <p:cNvPr id="75" name="TextBox 75"/>
          <p:cNvSpPr txBox="1"/>
          <p:nvPr/>
        </p:nvSpPr>
        <p:spPr>
          <a:xfrm>
            <a:off x="6969439" y="7448792"/>
            <a:ext cx="395976" cy="285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80"/>
              </a:lnSpc>
              <a:spcBef>
                <a:spcPct val="0"/>
              </a:spcBef>
            </a:pPr>
            <a:r>
              <a:rPr lang="en-US" sz="2000" b="1" spc="80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10</a:t>
            </a:r>
          </a:p>
        </p:txBody>
      </p:sp>
      <p:pic>
        <p:nvPicPr>
          <p:cNvPr id="76" name="Imagen 75">
            <a:hlinkClick r:id="rId12" action="ppaction://hlinksldjump"/>
            <a:extLst>
              <a:ext uri="{FF2B5EF4-FFF2-40B4-BE49-F238E27FC236}">
                <a16:creationId xmlns:a16="http://schemas.microsoft.com/office/drawing/2014/main" id="{B7EF3AC2-A1C6-E6FA-A7E8-88F4B26D044A}"/>
              </a:ext>
            </a:extLst>
          </p:cNvPr>
          <p:cNvPicPr>
            <a:picLocks noChangeAspect="1"/>
          </p:cNvPicPr>
          <p:nvPr/>
        </p:nvPicPr>
        <p:blipFill>
          <a:blip r:embed="rId14">
            <a:alphaModFix amt="5000"/>
          </a:blip>
          <a:stretch>
            <a:fillRect/>
          </a:stretch>
        </p:blipFill>
        <p:spPr>
          <a:xfrm>
            <a:off x="4321538" y="8309736"/>
            <a:ext cx="1201016" cy="865707"/>
          </a:xfrm>
          <a:prstGeom prst="rect">
            <a:avLst/>
          </a:prstGeom>
        </p:spPr>
      </p:pic>
      <p:pic>
        <p:nvPicPr>
          <p:cNvPr id="77" name="Imagen 76">
            <a:hlinkClick r:id="rId15" action="ppaction://hlinksldjump"/>
            <a:extLst>
              <a:ext uri="{FF2B5EF4-FFF2-40B4-BE49-F238E27FC236}">
                <a16:creationId xmlns:a16="http://schemas.microsoft.com/office/drawing/2014/main" id="{E9500B4F-37D8-F757-035C-09D56737E2A6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115077" y="8441544"/>
            <a:ext cx="749873" cy="731583"/>
          </a:xfrm>
          <a:prstGeom prst="rect">
            <a:avLst/>
          </a:prstGeom>
        </p:spPr>
      </p:pic>
      <p:pic>
        <p:nvPicPr>
          <p:cNvPr id="78" name="Imagen 77">
            <a:hlinkClick r:id="rId17" action="ppaction://hlinksldjump"/>
            <a:extLst>
              <a:ext uri="{FF2B5EF4-FFF2-40B4-BE49-F238E27FC236}">
                <a16:creationId xmlns:a16="http://schemas.microsoft.com/office/drawing/2014/main" id="{D400F6AB-CB6F-B264-9F9F-0C496672250E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288993" y="7835870"/>
            <a:ext cx="487722" cy="317019"/>
          </a:xfrm>
          <a:prstGeom prst="rect">
            <a:avLst/>
          </a:prstGeom>
        </p:spPr>
      </p:pic>
      <p:pic>
        <p:nvPicPr>
          <p:cNvPr id="79" name="Imagen 78">
            <a:hlinkClick r:id="rId19" action="ppaction://hlinksldjump"/>
            <a:extLst>
              <a:ext uri="{FF2B5EF4-FFF2-40B4-BE49-F238E27FC236}">
                <a16:creationId xmlns:a16="http://schemas.microsoft.com/office/drawing/2014/main" id="{1649BF13-F3EA-4BF5-03A5-DE1C1A090DDA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784794" y="2616868"/>
            <a:ext cx="310923" cy="304826"/>
          </a:xfrm>
          <a:prstGeom prst="rect">
            <a:avLst/>
          </a:prstGeom>
        </p:spPr>
      </p:pic>
      <p:pic>
        <p:nvPicPr>
          <p:cNvPr id="80" name="Imagen 79">
            <a:hlinkClick r:id="rId21" action="ppaction://hlinksldjump"/>
            <a:extLst>
              <a:ext uri="{FF2B5EF4-FFF2-40B4-BE49-F238E27FC236}">
                <a16:creationId xmlns:a16="http://schemas.microsoft.com/office/drawing/2014/main" id="{CBED6FCD-D3FF-C8E8-2268-A3215DE21CE7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333442" y="3413536"/>
            <a:ext cx="310923" cy="304826"/>
          </a:xfrm>
          <a:prstGeom prst="rect">
            <a:avLst/>
          </a:prstGeom>
        </p:spPr>
      </p:pic>
      <p:pic>
        <p:nvPicPr>
          <p:cNvPr id="81" name="Imagen 80">
            <a:hlinkClick r:id="rId22" action="ppaction://hlinksldjump"/>
            <a:extLst>
              <a:ext uri="{FF2B5EF4-FFF2-40B4-BE49-F238E27FC236}">
                <a16:creationId xmlns:a16="http://schemas.microsoft.com/office/drawing/2014/main" id="{1FA79BA7-391E-D727-6D5D-970F920132DE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350588" y="5464806"/>
            <a:ext cx="310923" cy="304826"/>
          </a:xfrm>
          <a:prstGeom prst="rect">
            <a:avLst/>
          </a:prstGeom>
        </p:spPr>
      </p:pic>
      <p:pic>
        <p:nvPicPr>
          <p:cNvPr id="82" name="Imagen 81">
            <a:hlinkClick r:id="rId23" action="ppaction://hlinksldjump"/>
            <a:extLst>
              <a:ext uri="{FF2B5EF4-FFF2-40B4-BE49-F238E27FC236}">
                <a16:creationId xmlns:a16="http://schemas.microsoft.com/office/drawing/2014/main" id="{79F2767F-4AF5-1E57-DDCD-2C3F7580B05B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784793" y="6337312"/>
            <a:ext cx="310923" cy="304826"/>
          </a:xfrm>
          <a:prstGeom prst="rect">
            <a:avLst/>
          </a:prstGeom>
        </p:spPr>
      </p:pic>
      <p:pic>
        <p:nvPicPr>
          <p:cNvPr id="83" name="Imagen 82">
            <a:hlinkClick r:id="rId24" action="ppaction://hlinksldjump"/>
            <a:extLst>
              <a:ext uri="{FF2B5EF4-FFF2-40B4-BE49-F238E27FC236}">
                <a16:creationId xmlns:a16="http://schemas.microsoft.com/office/drawing/2014/main" id="{00BEB917-A3CA-7BA2-328A-038D390D8C29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963462" y="5495126"/>
            <a:ext cx="310923" cy="304826"/>
          </a:xfrm>
          <a:prstGeom prst="rect">
            <a:avLst/>
          </a:prstGeom>
        </p:spPr>
      </p:pic>
      <p:pic>
        <p:nvPicPr>
          <p:cNvPr id="84" name="Imagen 83">
            <a:hlinkClick r:id="rId25" action="ppaction://hlinksldjump"/>
            <a:extLst>
              <a:ext uri="{FF2B5EF4-FFF2-40B4-BE49-F238E27FC236}">
                <a16:creationId xmlns:a16="http://schemas.microsoft.com/office/drawing/2014/main" id="{526EB253-2A55-3BCE-D352-E1ACBF3B3FB6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150305" y="3467090"/>
            <a:ext cx="310923" cy="30482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570956" y="638523"/>
            <a:ext cx="5357250" cy="8619777"/>
          </a:xfrm>
          <a:custGeom>
            <a:avLst/>
            <a:gdLst/>
            <a:ahLst/>
            <a:cxnLst/>
            <a:rect l="l" t="t" r="r" b="b"/>
            <a:pathLst>
              <a:path w="5357250" h="8619777">
                <a:moveTo>
                  <a:pt x="0" y="0"/>
                </a:moveTo>
                <a:lnTo>
                  <a:pt x="5357250" y="0"/>
                </a:lnTo>
                <a:lnTo>
                  <a:pt x="5357250" y="8619777"/>
                </a:lnTo>
                <a:lnTo>
                  <a:pt x="0" y="86197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7586" r="-43312"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3" name="Freeform 3"/>
          <p:cNvSpPr/>
          <p:nvPr/>
        </p:nvSpPr>
        <p:spPr>
          <a:xfrm>
            <a:off x="2465516" y="0"/>
            <a:ext cx="5581047" cy="10287000"/>
          </a:xfrm>
          <a:custGeom>
            <a:avLst/>
            <a:gdLst/>
            <a:ahLst/>
            <a:cxnLst/>
            <a:rect l="l" t="t" r="r" b="b"/>
            <a:pathLst>
              <a:path w="5581047" h="10287000">
                <a:moveTo>
                  <a:pt x="0" y="0"/>
                </a:moveTo>
                <a:lnTo>
                  <a:pt x="5581047" y="0"/>
                </a:lnTo>
                <a:lnTo>
                  <a:pt x="5581047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w="19050" cap="sq">
            <a:solidFill>
              <a:srgbClr val="FEFEFE"/>
            </a:solidFill>
            <a:prstDash val="solid"/>
            <a:miter/>
          </a:ln>
        </p:spPr>
        <p:txBody>
          <a:bodyPr/>
          <a:lstStyle/>
          <a:p>
            <a:endParaRPr lang="es-CO"/>
          </a:p>
        </p:txBody>
      </p:sp>
      <p:grpSp>
        <p:nvGrpSpPr>
          <p:cNvPr id="4" name="Group 4"/>
          <p:cNvGrpSpPr/>
          <p:nvPr/>
        </p:nvGrpSpPr>
        <p:grpSpPr>
          <a:xfrm>
            <a:off x="2871589" y="3246837"/>
            <a:ext cx="4440167" cy="980804"/>
            <a:chOff x="0" y="0"/>
            <a:chExt cx="1169427" cy="258319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169427" cy="258319"/>
            </a:xfrm>
            <a:custGeom>
              <a:avLst/>
              <a:gdLst/>
              <a:ahLst/>
              <a:cxnLst/>
              <a:rect l="l" t="t" r="r" b="b"/>
              <a:pathLst>
                <a:path w="1169427" h="258319">
                  <a:moveTo>
                    <a:pt x="74975" y="0"/>
                  </a:moveTo>
                  <a:lnTo>
                    <a:pt x="1094451" y="0"/>
                  </a:lnTo>
                  <a:cubicBezTo>
                    <a:pt x="1135859" y="0"/>
                    <a:pt x="1169427" y="33568"/>
                    <a:pt x="1169427" y="74975"/>
                  </a:cubicBezTo>
                  <a:lnTo>
                    <a:pt x="1169427" y="183343"/>
                  </a:lnTo>
                  <a:cubicBezTo>
                    <a:pt x="1169427" y="224751"/>
                    <a:pt x="1135859" y="258319"/>
                    <a:pt x="1094451" y="258319"/>
                  </a:cubicBezTo>
                  <a:lnTo>
                    <a:pt x="74975" y="258319"/>
                  </a:lnTo>
                  <a:cubicBezTo>
                    <a:pt x="33568" y="258319"/>
                    <a:pt x="0" y="224751"/>
                    <a:pt x="0" y="183343"/>
                  </a:cubicBezTo>
                  <a:lnTo>
                    <a:pt x="0" y="74975"/>
                  </a:lnTo>
                  <a:cubicBezTo>
                    <a:pt x="0" y="33568"/>
                    <a:pt x="33568" y="0"/>
                    <a:pt x="74975" y="0"/>
                  </a:cubicBezTo>
                  <a:close/>
                </a:path>
              </a:pathLst>
            </a:custGeom>
            <a:solidFill>
              <a:srgbClr val="000000">
                <a:alpha val="35686"/>
              </a:srgbClr>
            </a:solidFill>
            <a:ln w="161925" cap="rnd">
              <a:solidFill>
                <a:srgbClr val="000000">
                  <a:alpha val="3568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lang="es-CO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19050"/>
              <a:ext cx="1169427" cy="2392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2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2816124" y="3199146"/>
            <a:ext cx="4440167" cy="966061"/>
          </a:xfrm>
          <a:custGeom>
            <a:avLst/>
            <a:gdLst/>
            <a:ahLst/>
            <a:cxnLst/>
            <a:rect l="l" t="t" r="r" b="b"/>
            <a:pathLst>
              <a:path w="4440167" h="966061">
                <a:moveTo>
                  <a:pt x="0" y="0"/>
                </a:moveTo>
                <a:lnTo>
                  <a:pt x="4440167" y="0"/>
                </a:lnTo>
                <a:lnTo>
                  <a:pt x="4440167" y="966061"/>
                </a:lnTo>
                <a:lnTo>
                  <a:pt x="0" y="9660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359615"/>
            </a:stretch>
          </a:blipFill>
          <a:ln w="19050" cap="rnd">
            <a:solidFill>
              <a:srgbClr val="000000"/>
            </a:solidFill>
            <a:prstDash val="solid"/>
            <a:round/>
          </a:ln>
        </p:spPr>
        <p:txBody>
          <a:bodyPr/>
          <a:lstStyle/>
          <a:p>
            <a:endParaRPr lang="es-CO"/>
          </a:p>
        </p:txBody>
      </p:sp>
      <p:grpSp>
        <p:nvGrpSpPr>
          <p:cNvPr id="8" name="Group 8"/>
          <p:cNvGrpSpPr/>
          <p:nvPr/>
        </p:nvGrpSpPr>
        <p:grpSpPr>
          <a:xfrm>
            <a:off x="2918666" y="4541966"/>
            <a:ext cx="779307" cy="761980"/>
            <a:chOff x="0" y="0"/>
            <a:chExt cx="205250" cy="20068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05250" cy="200686"/>
            </a:xfrm>
            <a:custGeom>
              <a:avLst/>
              <a:gdLst/>
              <a:ahLst/>
              <a:cxnLst/>
              <a:rect l="l" t="t" r="r" b="b"/>
              <a:pathLst>
                <a:path w="205250" h="200686">
                  <a:moveTo>
                    <a:pt x="100343" y="0"/>
                  </a:moveTo>
                  <a:lnTo>
                    <a:pt x="104907" y="0"/>
                  </a:lnTo>
                  <a:cubicBezTo>
                    <a:pt x="131519" y="0"/>
                    <a:pt x="157042" y="10572"/>
                    <a:pt x="175860" y="29390"/>
                  </a:cubicBezTo>
                  <a:cubicBezTo>
                    <a:pt x="194678" y="48208"/>
                    <a:pt x="205250" y="73730"/>
                    <a:pt x="205250" y="100343"/>
                  </a:cubicBezTo>
                  <a:lnTo>
                    <a:pt x="205250" y="100343"/>
                  </a:lnTo>
                  <a:cubicBezTo>
                    <a:pt x="205250" y="155761"/>
                    <a:pt x="160324" y="200686"/>
                    <a:pt x="104907" y="200686"/>
                  </a:cubicBezTo>
                  <a:lnTo>
                    <a:pt x="100343" y="200686"/>
                  </a:lnTo>
                  <a:cubicBezTo>
                    <a:pt x="44925" y="200686"/>
                    <a:pt x="0" y="155761"/>
                    <a:pt x="0" y="100343"/>
                  </a:cubicBezTo>
                  <a:lnTo>
                    <a:pt x="0" y="100343"/>
                  </a:lnTo>
                  <a:cubicBezTo>
                    <a:pt x="0" y="44925"/>
                    <a:pt x="44925" y="0"/>
                    <a:pt x="100343" y="0"/>
                  </a:cubicBezTo>
                  <a:close/>
                </a:path>
              </a:pathLst>
            </a:custGeom>
            <a:solidFill>
              <a:srgbClr val="9E6847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s-CO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19050"/>
              <a:ext cx="205250" cy="1816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2"/>
                </a:lnSpc>
              </a:pPr>
              <a:r>
                <a:rPr lang="en-US" sz="2038" b="1" spc="81">
                  <a:solidFill>
                    <a:srgbClr val="000000"/>
                  </a:solidFill>
                  <a:latin typeface="Now Bold"/>
                  <a:ea typeface="Now Bold"/>
                  <a:cs typeface="Now Bold"/>
                  <a:sym typeface="Now Bold"/>
                </a:rPr>
                <a:t>+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3187407" y="1009650"/>
            <a:ext cx="4124349" cy="696512"/>
            <a:chOff x="0" y="0"/>
            <a:chExt cx="1086248" cy="18344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086248" cy="183443"/>
            </a:xfrm>
            <a:custGeom>
              <a:avLst/>
              <a:gdLst/>
              <a:ahLst/>
              <a:cxnLst/>
              <a:rect l="l" t="t" r="r" b="b"/>
              <a:pathLst>
                <a:path w="1086248" h="183443">
                  <a:moveTo>
                    <a:pt x="80716" y="0"/>
                  </a:moveTo>
                  <a:lnTo>
                    <a:pt x="1005532" y="0"/>
                  </a:lnTo>
                  <a:cubicBezTo>
                    <a:pt x="1050110" y="0"/>
                    <a:pt x="1086248" y="36138"/>
                    <a:pt x="1086248" y="80716"/>
                  </a:cubicBezTo>
                  <a:lnTo>
                    <a:pt x="1086248" y="102727"/>
                  </a:lnTo>
                  <a:cubicBezTo>
                    <a:pt x="1086248" y="124134"/>
                    <a:pt x="1077744" y="144665"/>
                    <a:pt x="1062607" y="159802"/>
                  </a:cubicBezTo>
                  <a:cubicBezTo>
                    <a:pt x="1047470" y="174939"/>
                    <a:pt x="1026939" y="183443"/>
                    <a:pt x="1005532" y="183443"/>
                  </a:cubicBezTo>
                  <a:lnTo>
                    <a:pt x="80716" y="183443"/>
                  </a:lnTo>
                  <a:cubicBezTo>
                    <a:pt x="36138" y="183443"/>
                    <a:pt x="0" y="147306"/>
                    <a:pt x="0" y="102727"/>
                  </a:cubicBezTo>
                  <a:lnTo>
                    <a:pt x="0" y="80716"/>
                  </a:lnTo>
                  <a:cubicBezTo>
                    <a:pt x="0" y="59309"/>
                    <a:pt x="8504" y="38779"/>
                    <a:pt x="23641" y="23641"/>
                  </a:cubicBezTo>
                  <a:cubicBezTo>
                    <a:pt x="38779" y="8504"/>
                    <a:pt x="59309" y="0"/>
                    <a:pt x="80716" y="0"/>
                  </a:cubicBezTo>
                  <a:close/>
                </a:path>
              </a:pathLst>
            </a:custGeom>
            <a:solidFill>
              <a:srgbClr val="000000">
                <a:alpha val="35686"/>
              </a:srgbClr>
            </a:solidFill>
            <a:ln w="161925" cap="rnd">
              <a:solidFill>
                <a:srgbClr val="000000">
                  <a:alpha val="3568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lang="es-CO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19050"/>
              <a:ext cx="1086248" cy="1643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2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2831170" y="3217196"/>
            <a:ext cx="4410075" cy="928688"/>
            <a:chOff x="0" y="0"/>
            <a:chExt cx="1161501" cy="244593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161501" cy="244593"/>
            </a:xfrm>
            <a:custGeom>
              <a:avLst/>
              <a:gdLst/>
              <a:ahLst/>
              <a:cxnLst/>
              <a:rect l="l" t="t" r="r" b="b"/>
              <a:pathLst>
                <a:path w="1161501" h="244593">
                  <a:moveTo>
                    <a:pt x="75487" y="0"/>
                  </a:moveTo>
                  <a:lnTo>
                    <a:pt x="1086014" y="0"/>
                  </a:lnTo>
                  <a:cubicBezTo>
                    <a:pt x="1106035" y="0"/>
                    <a:pt x="1125235" y="7953"/>
                    <a:pt x="1139392" y="22110"/>
                  </a:cubicBezTo>
                  <a:cubicBezTo>
                    <a:pt x="1153548" y="36266"/>
                    <a:pt x="1161501" y="55466"/>
                    <a:pt x="1161501" y="75487"/>
                  </a:cubicBezTo>
                  <a:lnTo>
                    <a:pt x="1161501" y="169106"/>
                  </a:lnTo>
                  <a:cubicBezTo>
                    <a:pt x="1161501" y="189126"/>
                    <a:pt x="1153548" y="208327"/>
                    <a:pt x="1139392" y="222483"/>
                  </a:cubicBezTo>
                  <a:cubicBezTo>
                    <a:pt x="1125235" y="236640"/>
                    <a:pt x="1106035" y="244593"/>
                    <a:pt x="1086014" y="244593"/>
                  </a:cubicBezTo>
                  <a:lnTo>
                    <a:pt x="75487" y="244593"/>
                  </a:lnTo>
                  <a:cubicBezTo>
                    <a:pt x="55466" y="244593"/>
                    <a:pt x="36266" y="236640"/>
                    <a:pt x="22110" y="222483"/>
                  </a:cubicBezTo>
                  <a:cubicBezTo>
                    <a:pt x="7953" y="208327"/>
                    <a:pt x="0" y="189126"/>
                    <a:pt x="0" y="169106"/>
                  </a:cubicBezTo>
                  <a:lnTo>
                    <a:pt x="0" y="75487"/>
                  </a:lnTo>
                  <a:cubicBezTo>
                    <a:pt x="0" y="55466"/>
                    <a:pt x="7953" y="36266"/>
                    <a:pt x="22110" y="22110"/>
                  </a:cubicBezTo>
                  <a:cubicBezTo>
                    <a:pt x="36266" y="7953"/>
                    <a:pt x="55466" y="0"/>
                    <a:pt x="75487" y="0"/>
                  </a:cubicBezTo>
                  <a:close/>
                </a:path>
              </a:pathLst>
            </a:custGeom>
            <a:solidFill>
              <a:srgbClr val="FEFEFE">
                <a:alpha val="14902"/>
              </a:srgbClr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s-CO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19050"/>
              <a:ext cx="1161501" cy="2255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2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2831170" y="3191949"/>
            <a:ext cx="4090095" cy="938300"/>
            <a:chOff x="0" y="0"/>
            <a:chExt cx="1077227" cy="247124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077227" cy="247124"/>
            </a:xfrm>
            <a:custGeom>
              <a:avLst/>
              <a:gdLst/>
              <a:ahLst/>
              <a:cxnLst/>
              <a:rect l="l" t="t" r="r" b="b"/>
              <a:pathLst>
                <a:path w="1077227" h="247124">
                  <a:moveTo>
                    <a:pt x="32178" y="0"/>
                  </a:moveTo>
                  <a:lnTo>
                    <a:pt x="1045048" y="0"/>
                  </a:lnTo>
                  <a:cubicBezTo>
                    <a:pt x="1053583" y="0"/>
                    <a:pt x="1061767" y="3390"/>
                    <a:pt x="1067802" y="9425"/>
                  </a:cubicBezTo>
                  <a:cubicBezTo>
                    <a:pt x="1073836" y="15459"/>
                    <a:pt x="1077227" y="23644"/>
                    <a:pt x="1077227" y="32178"/>
                  </a:cubicBezTo>
                  <a:lnTo>
                    <a:pt x="1077227" y="214946"/>
                  </a:lnTo>
                  <a:cubicBezTo>
                    <a:pt x="1077227" y="223480"/>
                    <a:pt x="1073836" y="231665"/>
                    <a:pt x="1067802" y="237700"/>
                  </a:cubicBezTo>
                  <a:cubicBezTo>
                    <a:pt x="1061767" y="243734"/>
                    <a:pt x="1053583" y="247124"/>
                    <a:pt x="1045048" y="247124"/>
                  </a:cubicBezTo>
                  <a:lnTo>
                    <a:pt x="32178" y="247124"/>
                  </a:lnTo>
                  <a:cubicBezTo>
                    <a:pt x="23644" y="247124"/>
                    <a:pt x="15459" y="243734"/>
                    <a:pt x="9425" y="237700"/>
                  </a:cubicBezTo>
                  <a:cubicBezTo>
                    <a:pt x="3390" y="231665"/>
                    <a:pt x="0" y="223480"/>
                    <a:pt x="0" y="214946"/>
                  </a:cubicBezTo>
                  <a:lnTo>
                    <a:pt x="0" y="32178"/>
                  </a:lnTo>
                  <a:cubicBezTo>
                    <a:pt x="0" y="23644"/>
                    <a:pt x="3390" y="15459"/>
                    <a:pt x="9425" y="9425"/>
                  </a:cubicBezTo>
                  <a:cubicBezTo>
                    <a:pt x="15459" y="3390"/>
                    <a:pt x="23644" y="0"/>
                    <a:pt x="3217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CO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85725"/>
              <a:ext cx="1077227" cy="3328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6019"/>
                </a:lnSpc>
                <a:spcBef>
                  <a:spcPct val="0"/>
                </a:spcBef>
              </a:pPr>
              <a:r>
                <a:rPr lang="en-US" sz="4299" b="1">
                  <a:solidFill>
                    <a:srgbClr val="060606"/>
                  </a:solidFill>
                  <a:latin typeface="Garamond Bold"/>
                  <a:ea typeface="Garamond Bold"/>
                  <a:cs typeface="Garamond Bold"/>
                  <a:sym typeface="Garamond Bold"/>
                </a:rPr>
                <a:t>Reminiscencias</a:t>
              </a:r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3190519" y="955188"/>
            <a:ext cx="4121236" cy="6807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29"/>
              </a:lnSpc>
            </a:pPr>
            <a:r>
              <a:rPr lang="en-US" sz="3949" b="1">
                <a:solidFill>
                  <a:srgbClr val="F0B16E"/>
                </a:solidFill>
                <a:latin typeface="Garamond Bold"/>
                <a:ea typeface="Garamond Bold"/>
                <a:cs typeface="Garamond Bold"/>
                <a:sym typeface="Garamond Bold"/>
              </a:rPr>
              <a:t>Dueño y señor de:</a:t>
            </a:r>
          </a:p>
        </p:txBody>
      </p:sp>
      <p:sp>
        <p:nvSpPr>
          <p:cNvPr id="21" name="AutoShape 21"/>
          <p:cNvSpPr/>
          <p:nvPr/>
        </p:nvSpPr>
        <p:spPr>
          <a:xfrm>
            <a:off x="3610120" y="2055009"/>
            <a:ext cx="3291840" cy="0"/>
          </a:xfrm>
          <a:prstGeom prst="line">
            <a:avLst/>
          </a:prstGeom>
          <a:ln w="38100" cap="flat">
            <a:solidFill>
              <a:srgbClr val="57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O"/>
          </a:p>
        </p:txBody>
      </p:sp>
      <p:sp>
        <p:nvSpPr>
          <p:cNvPr id="22" name="TextBox 22"/>
          <p:cNvSpPr txBox="1"/>
          <p:nvPr/>
        </p:nvSpPr>
        <p:spPr>
          <a:xfrm>
            <a:off x="4268539" y="2085836"/>
            <a:ext cx="1865561" cy="7550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4400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Mesas</a:t>
            </a:r>
          </a:p>
        </p:txBody>
      </p:sp>
      <p:pic>
        <p:nvPicPr>
          <p:cNvPr id="23" name="Imagen 22">
            <a:hlinkClick r:id="rId5" action="ppaction://hlinksldjump"/>
            <a:extLst>
              <a:ext uri="{FF2B5EF4-FFF2-40B4-BE49-F238E27FC236}">
                <a16:creationId xmlns:a16="http://schemas.microsoft.com/office/drawing/2014/main" id="{20DF55A5-7380-258B-BDC4-B4D1B28FE090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6">
                <a:shade val="45000"/>
                <a:satMod val="135000"/>
              </a:schemeClr>
              <a:prstClr val="white"/>
            </a:duotone>
            <a:alphaModFix amt="20000"/>
          </a:blip>
          <a:stretch>
            <a:fillRect/>
          </a:stretch>
        </p:blipFill>
        <p:spPr>
          <a:xfrm>
            <a:off x="2922503" y="4532778"/>
            <a:ext cx="798645" cy="780356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EFE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084516" y="583603"/>
            <a:ext cx="5581047" cy="8674697"/>
          </a:xfrm>
          <a:custGeom>
            <a:avLst/>
            <a:gdLst/>
            <a:ahLst/>
            <a:cxnLst/>
            <a:rect l="l" t="t" r="r" b="b"/>
            <a:pathLst>
              <a:path w="5581047" h="8674697">
                <a:moveTo>
                  <a:pt x="0" y="0"/>
                </a:moveTo>
                <a:lnTo>
                  <a:pt x="5581047" y="0"/>
                </a:lnTo>
                <a:lnTo>
                  <a:pt x="5581047" y="8674697"/>
                </a:lnTo>
                <a:lnTo>
                  <a:pt x="0" y="86746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495" t="-1243" r="-9432" b="-1243"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3" name="Group 3"/>
          <p:cNvGrpSpPr/>
          <p:nvPr/>
        </p:nvGrpSpPr>
        <p:grpSpPr>
          <a:xfrm>
            <a:off x="4150612" y="9305832"/>
            <a:ext cx="1480107" cy="856553"/>
            <a:chOff x="0" y="0"/>
            <a:chExt cx="389822" cy="22559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89822" cy="225594"/>
            </a:xfrm>
            <a:custGeom>
              <a:avLst/>
              <a:gdLst/>
              <a:ahLst/>
              <a:cxnLst/>
              <a:rect l="l" t="t" r="r" b="b"/>
              <a:pathLst>
                <a:path w="389822" h="225594">
                  <a:moveTo>
                    <a:pt x="112797" y="0"/>
                  </a:moveTo>
                  <a:lnTo>
                    <a:pt x="277025" y="0"/>
                  </a:lnTo>
                  <a:cubicBezTo>
                    <a:pt x="306941" y="0"/>
                    <a:pt x="335631" y="11884"/>
                    <a:pt x="356785" y="33038"/>
                  </a:cubicBezTo>
                  <a:cubicBezTo>
                    <a:pt x="377938" y="54191"/>
                    <a:pt x="389822" y="82881"/>
                    <a:pt x="389822" y="112797"/>
                  </a:cubicBezTo>
                  <a:lnTo>
                    <a:pt x="389822" y="112797"/>
                  </a:lnTo>
                  <a:cubicBezTo>
                    <a:pt x="389822" y="175093"/>
                    <a:pt x="339321" y="225594"/>
                    <a:pt x="277025" y="225594"/>
                  </a:cubicBezTo>
                  <a:lnTo>
                    <a:pt x="112797" y="225594"/>
                  </a:lnTo>
                  <a:cubicBezTo>
                    <a:pt x="50501" y="225594"/>
                    <a:pt x="0" y="175093"/>
                    <a:pt x="0" y="112797"/>
                  </a:cubicBezTo>
                  <a:lnTo>
                    <a:pt x="0" y="112797"/>
                  </a:lnTo>
                  <a:cubicBezTo>
                    <a:pt x="0" y="50501"/>
                    <a:pt x="50501" y="0"/>
                    <a:pt x="112797" y="0"/>
                  </a:cubicBezTo>
                  <a:close/>
                </a:path>
              </a:pathLst>
            </a:custGeom>
            <a:solidFill>
              <a:srgbClr val="FEFEFE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9050"/>
              <a:ext cx="389822" cy="2065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2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4324753" y="8387434"/>
            <a:ext cx="1200834" cy="870866"/>
            <a:chOff x="0" y="0"/>
            <a:chExt cx="1601111" cy="1161154"/>
          </a:xfrm>
        </p:grpSpPr>
        <p:grpSp>
          <p:nvGrpSpPr>
            <p:cNvPr id="7" name="Group 7"/>
            <p:cNvGrpSpPr/>
            <p:nvPr/>
          </p:nvGrpSpPr>
          <p:grpSpPr>
            <a:xfrm rot="-10800000">
              <a:off x="0" y="0"/>
              <a:ext cx="1601111" cy="1161154"/>
              <a:chOff x="0" y="0"/>
              <a:chExt cx="635000" cy="460513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635000" cy="460513"/>
              </a:xfrm>
              <a:custGeom>
                <a:avLst/>
                <a:gdLst/>
                <a:ahLst/>
                <a:cxnLst/>
                <a:rect l="l" t="t" r="r" b="b"/>
                <a:pathLst>
                  <a:path w="635000" h="460513">
                    <a:moveTo>
                      <a:pt x="635000" y="0"/>
                    </a:moveTo>
                    <a:lnTo>
                      <a:pt x="635000" y="346213"/>
                    </a:lnTo>
                    <a:lnTo>
                      <a:pt x="317500" y="460513"/>
                    </a:lnTo>
                    <a:lnTo>
                      <a:pt x="0" y="346213"/>
                    </a:lnTo>
                    <a:lnTo>
                      <a:pt x="0" y="0"/>
                    </a:lnTo>
                    <a:lnTo>
                      <a:pt x="635000" y="0"/>
                    </a:lnTo>
                    <a:close/>
                  </a:path>
                </a:pathLst>
              </a:custGeom>
              <a:solidFill>
                <a:srgbClr val="737373">
                  <a:alpha val="71765"/>
                </a:srgbClr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9" name="TextBox 9"/>
              <p:cNvSpPr txBox="1"/>
              <p:nvPr/>
            </p:nvSpPr>
            <p:spPr>
              <a:xfrm>
                <a:off x="0" y="19050"/>
                <a:ext cx="635000" cy="32716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22"/>
                  </a:lnSpc>
                </a:pPr>
                <a:endParaRPr/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>
              <a:off x="316030" y="113563"/>
              <a:ext cx="969050" cy="934028"/>
              <a:chOff x="0" y="0"/>
              <a:chExt cx="914597" cy="881542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914597" cy="881542"/>
              </a:xfrm>
              <a:custGeom>
                <a:avLst/>
                <a:gdLst/>
                <a:ahLst/>
                <a:cxnLst/>
                <a:rect l="l" t="t" r="r" b="b"/>
                <a:pathLst>
                  <a:path w="914597" h="881542">
                    <a:moveTo>
                      <a:pt x="457298" y="0"/>
                    </a:moveTo>
                    <a:cubicBezTo>
                      <a:pt x="204739" y="0"/>
                      <a:pt x="0" y="197340"/>
                      <a:pt x="0" y="440771"/>
                    </a:cubicBezTo>
                    <a:cubicBezTo>
                      <a:pt x="0" y="684202"/>
                      <a:pt x="204739" y="881542"/>
                      <a:pt x="457298" y="881542"/>
                    </a:cubicBezTo>
                    <a:cubicBezTo>
                      <a:pt x="709857" y="881542"/>
                      <a:pt x="914597" y="684202"/>
                      <a:pt x="914597" y="440771"/>
                    </a:cubicBezTo>
                    <a:cubicBezTo>
                      <a:pt x="914597" y="197340"/>
                      <a:pt x="709857" y="0"/>
                      <a:pt x="457298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sq">
                <a:solidFill>
                  <a:srgbClr val="00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12" name="TextBox 12"/>
              <p:cNvSpPr txBox="1"/>
              <p:nvPr/>
            </p:nvSpPr>
            <p:spPr>
              <a:xfrm>
                <a:off x="85743" y="101695"/>
                <a:ext cx="743110" cy="69720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22"/>
                  </a:lnSpc>
                </a:pPr>
                <a:endParaRPr/>
              </a:p>
            </p:txBody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450019" y="204286"/>
              <a:ext cx="809229" cy="752583"/>
            </a:xfrm>
            <a:prstGeom prst="rect">
              <a:avLst/>
            </a:prstGeom>
          </p:spPr>
        </p:pic>
      </p:grpSp>
      <p:sp>
        <p:nvSpPr>
          <p:cNvPr id="14" name="Freeform 14"/>
          <p:cNvSpPr/>
          <p:nvPr/>
        </p:nvSpPr>
        <p:spPr>
          <a:xfrm>
            <a:off x="2084516" y="-46917"/>
            <a:ext cx="5581047" cy="10287000"/>
          </a:xfrm>
          <a:custGeom>
            <a:avLst/>
            <a:gdLst/>
            <a:ahLst/>
            <a:cxnLst/>
            <a:rect l="l" t="t" r="r" b="b"/>
            <a:pathLst>
              <a:path w="5581047" h="10287000">
                <a:moveTo>
                  <a:pt x="0" y="0"/>
                </a:moveTo>
                <a:lnTo>
                  <a:pt x="5581047" y="0"/>
                </a:lnTo>
                <a:lnTo>
                  <a:pt x="5581047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15" name="Freeform 15"/>
          <p:cNvSpPr/>
          <p:nvPr/>
        </p:nvSpPr>
        <p:spPr>
          <a:xfrm>
            <a:off x="2762330" y="8496789"/>
            <a:ext cx="676339" cy="676339"/>
          </a:xfrm>
          <a:custGeom>
            <a:avLst/>
            <a:gdLst/>
            <a:ahLst/>
            <a:cxnLst/>
            <a:rect l="l" t="t" r="r" b="b"/>
            <a:pathLst>
              <a:path w="676339" h="676339">
                <a:moveTo>
                  <a:pt x="0" y="0"/>
                </a:moveTo>
                <a:lnTo>
                  <a:pt x="676339" y="0"/>
                </a:lnTo>
                <a:lnTo>
                  <a:pt x="676339" y="676339"/>
                </a:lnTo>
                <a:lnTo>
                  <a:pt x="0" y="67633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16" name="Freeform 16"/>
          <p:cNvSpPr/>
          <p:nvPr/>
        </p:nvSpPr>
        <p:spPr>
          <a:xfrm>
            <a:off x="6296510" y="8593676"/>
            <a:ext cx="374438" cy="417730"/>
          </a:xfrm>
          <a:custGeom>
            <a:avLst/>
            <a:gdLst/>
            <a:ahLst/>
            <a:cxnLst/>
            <a:rect l="l" t="t" r="r" b="b"/>
            <a:pathLst>
              <a:path w="374438" h="417730">
                <a:moveTo>
                  <a:pt x="0" y="0"/>
                </a:moveTo>
                <a:lnTo>
                  <a:pt x="374438" y="0"/>
                </a:lnTo>
                <a:lnTo>
                  <a:pt x="374438" y="417730"/>
                </a:lnTo>
                <a:lnTo>
                  <a:pt x="0" y="41773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17" name="Group 17"/>
          <p:cNvGrpSpPr/>
          <p:nvPr/>
        </p:nvGrpSpPr>
        <p:grpSpPr>
          <a:xfrm>
            <a:off x="6120335" y="8472607"/>
            <a:ext cx="726788" cy="700521"/>
            <a:chOff x="0" y="0"/>
            <a:chExt cx="914597" cy="881542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914597" cy="881542"/>
            </a:xfrm>
            <a:custGeom>
              <a:avLst/>
              <a:gdLst/>
              <a:ahLst/>
              <a:cxnLst/>
              <a:rect l="l" t="t" r="r" b="b"/>
              <a:pathLst>
                <a:path w="914597" h="881542">
                  <a:moveTo>
                    <a:pt x="457298" y="0"/>
                  </a:moveTo>
                  <a:cubicBezTo>
                    <a:pt x="204739" y="0"/>
                    <a:pt x="0" y="197340"/>
                    <a:pt x="0" y="440771"/>
                  </a:cubicBezTo>
                  <a:cubicBezTo>
                    <a:pt x="0" y="684202"/>
                    <a:pt x="204739" y="881542"/>
                    <a:pt x="457298" y="881542"/>
                  </a:cubicBezTo>
                  <a:cubicBezTo>
                    <a:pt x="709857" y="881542"/>
                    <a:pt x="914597" y="684202"/>
                    <a:pt x="914597" y="440771"/>
                  </a:cubicBezTo>
                  <a:cubicBezTo>
                    <a:pt x="914597" y="197340"/>
                    <a:pt x="709857" y="0"/>
                    <a:pt x="45729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s-CO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85743" y="101695"/>
              <a:ext cx="743110" cy="6972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2"/>
                </a:lnSpc>
              </a:pPr>
              <a:endParaRPr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2066210" y="1214324"/>
            <a:ext cx="5527866" cy="620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64"/>
              </a:lnSpc>
            </a:pPr>
            <a:r>
              <a:rPr lang="en-US" sz="3688">
                <a:solidFill>
                  <a:srgbClr val="000000"/>
                </a:solidFill>
                <a:latin typeface="Smooch"/>
                <a:ea typeface="Smooch"/>
                <a:cs typeface="Smooch"/>
                <a:sym typeface="Smooch"/>
              </a:rPr>
              <a:t>SIGMA</a:t>
            </a:r>
          </a:p>
        </p:txBody>
      </p:sp>
      <p:sp>
        <p:nvSpPr>
          <p:cNvPr id="21" name="Freeform 21"/>
          <p:cNvSpPr/>
          <p:nvPr/>
        </p:nvSpPr>
        <p:spPr>
          <a:xfrm>
            <a:off x="1592682" y="1557999"/>
            <a:ext cx="6474922" cy="374316"/>
          </a:xfrm>
          <a:custGeom>
            <a:avLst/>
            <a:gdLst/>
            <a:ahLst/>
            <a:cxnLst/>
            <a:rect l="l" t="t" r="r" b="b"/>
            <a:pathLst>
              <a:path w="6474922" h="374316">
                <a:moveTo>
                  <a:pt x="0" y="0"/>
                </a:moveTo>
                <a:lnTo>
                  <a:pt x="6474922" y="0"/>
                </a:lnTo>
                <a:lnTo>
                  <a:pt x="6474922" y="374316"/>
                </a:lnTo>
                <a:lnTo>
                  <a:pt x="0" y="37431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t="-1396841" b="-232958"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22" name="TextBox 22"/>
          <p:cNvSpPr txBox="1"/>
          <p:nvPr/>
        </p:nvSpPr>
        <p:spPr>
          <a:xfrm>
            <a:off x="2760008" y="524944"/>
            <a:ext cx="4330323" cy="7560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02"/>
              </a:lnSpc>
              <a:spcBef>
                <a:spcPct val="0"/>
              </a:spcBef>
            </a:pPr>
            <a:r>
              <a:rPr lang="en-US" sz="4359" b="1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Reminiscencias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2972500" y="2965877"/>
            <a:ext cx="3905338" cy="3360925"/>
            <a:chOff x="0" y="0"/>
            <a:chExt cx="5207117" cy="4481233"/>
          </a:xfrm>
        </p:grpSpPr>
        <p:sp>
          <p:nvSpPr>
            <p:cNvPr id="24" name="AutoShape 24"/>
            <p:cNvSpPr/>
            <p:nvPr/>
          </p:nvSpPr>
          <p:spPr>
            <a:xfrm>
              <a:off x="1303117" y="3183"/>
              <a:ext cx="2592556" cy="4474867"/>
            </a:xfrm>
            <a:prstGeom prst="line">
              <a:avLst/>
            </a:prstGeom>
            <a:ln w="127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s-CO"/>
            </a:p>
          </p:txBody>
        </p:sp>
        <p:sp>
          <p:nvSpPr>
            <p:cNvPr id="25" name="AutoShape 25"/>
            <p:cNvSpPr/>
            <p:nvPr/>
          </p:nvSpPr>
          <p:spPr>
            <a:xfrm flipH="1">
              <a:off x="1303117" y="3183"/>
              <a:ext cx="2592556" cy="4474867"/>
            </a:xfrm>
            <a:prstGeom prst="line">
              <a:avLst/>
            </a:prstGeom>
            <a:ln w="127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s-CO"/>
            </a:p>
          </p:txBody>
        </p:sp>
        <p:sp>
          <p:nvSpPr>
            <p:cNvPr id="26" name="AutoShape 26"/>
            <p:cNvSpPr/>
            <p:nvPr/>
          </p:nvSpPr>
          <p:spPr>
            <a:xfrm>
              <a:off x="0" y="2240617"/>
              <a:ext cx="5207117" cy="0"/>
            </a:xfrm>
            <a:prstGeom prst="line">
              <a:avLst/>
            </a:prstGeom>
            <a:ln w="127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s-CO"/>
            </a:p>
          </p:txBody>
        </p:sp>
        <p:grpSp>
          <p:nvGrpSpPr>
            <p:cNvPr id="27" name="Group 27"/>
            <p:cNvGrpSpPr/>
            <p:nvPr/>
          </p:nvGrpSpPr>
          <p:grpSpPr>
            <a:xfrm rot="5400000">
              <a:off x="366125" y="-362942"/>
              <a:ext cx="4474867" cy="5207117"/>
              <a:chOff x="0" y="0"/>
              <a:chExt cx="698500" cy="812800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6985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98500" h="812800">
                    <a:moveTo>
                      <a:pt x="349250" y="0"/>
                    </a:moveTo>
                    <a:lnTo>
                      <a:pt x="698500" y="203200"/>
                    </a:lnTo>
                    <a:lnTo>
                      <a:pt x="698500" y="609600"/>
                    </a:lnTo>
                    <a:lnTo>
                      <a:pt x="349250" y="812800"/>
                    </a:lnTo>
                    <a:lnTo>
                      <a:pt x="0" y="609600"/>
                    </a:lnTo>
                    <a:lnTo>
                      <a:pt x="0" y="203200"/>
                    </a:lnTo>
                    <a:lnTo>
                      <a:pt x="349250" y="0"/>
                    </a:lnTo>
                    <a:close/>
                  </a:path>
                </a:pathLst>
              </a:custGeom>
              <a:solidFill>
                <a:srgbClr val="737373">
                  <a:alpha val="47843"/>
                </a:srgbClr>
              </a:solidFill>
              <a:ln w="9525" cap="sq">
                <a:solidFill>
                  <a:srgbClr val="000000">
                    <a:alpha val="47843"/>
                  </a:srgbClr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29" name="TextBox 29"/>
              <p:cNvSpPr txBox="1"/>
              <p:nvPr/>
            </p:nvSpPr>
            <p:spPr>
              <a:xfrm>
                <a:off x="0" y="158750"/>
                <a:ext cx="698500" cy="5143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22"/>
                  </a:lnSpc>
                </a:pPr>
                <a:endParaRPr/>
              </a:p>
            </p:txBody>
          </p:sp>
        </p:grpSp>
        <p:grpSp>
          <p:nvGrpSpPr>
            <p:cNvPr id="30" name="Group 30"/>
            <p:cNvGrpSpPr/>
            <p:nvPr/>
          </p:nvGrpSpPr>
          <p:grpSpPr>
            <a:xfrm rot="5400000">
              <a:off x="854463" y="257923"/>
              <a:ext cx="3498191" cy="4070623"/>
              <a:chOff x="0" y="0"/>
              <a:chExt cx="698500" cy="8128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6985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98500" h="812800">
                    <a:moveTo>
                      <a:pt x="349250" y="0"/>
                    </a:moveTo>
                    <a:lnTo>
                      <a:pt x="698500" y="203200"/>
                    </a:lnTo>
                    <a:lnTo>
                      <a:pt x="698500" y="609600"/>
                    </a:lnTo>
                    <a:lnTo>
                      <a:pt x="349250" y="812800"/>
                    </a:lnTo>
                    <a:lnTo>
                      <a:pt x="0" y="609600"/>
                    </a:lnTo>
                    <a:lnTo>
                      <a:pt x="0" y="203200"/>
                    </a:lnTo>
                    <a:lnTo>
                      <a:pt x="349250" y="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000000">
                    <a:alpha val="47843"/>
                  </a:srgbClr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32" name="TextBox 32"/>
              <p:cNvSpPr txBox="1"/>
              <p:nvPr/>
            </p:nvSpPr>
            <p:spPr>
              <a:xfrm>
                <a:off x="0" y="158750"/>
                <a:ext cx="698500" cy="5143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22"/>
                  </a:lnSpc>
                </a:pPr>
                <a:endParaRPr/>
              </a:p>
            </p:txBody>
          </p:sp>
        </p:grpSp>
        <p:grpSp>
          <p:nvGrpSpPr>
            <p:cNvPr id="33" name="Group 33"/>
            <p:cNvGrpSpPr/>
            <p:nvPr/>
          </p:nvGrpSpPr>
          <p:grpSpPr>
            <a:xfrm rot="5400000">
              <a:off x="1181825" y="638853"/>
              <a:ext cx="2843467" cy="3308762"/>
              <a:chOff x="0" y="0"/>
              <a:chExt cx="698500" cy="812800"/>
            </a:xfrm>
          </p:grpSpPr>
          <p:sp>
            <p:nvSpPr>
              <p:cNvPr id="34" name="Freeform 34"/>
              <p:cNvSpPr/>
              <p:nvPr/>
            </p:nvSpPr>
            <p:spPr>
              <a:xfrm>
                <a:off x="0" y="0"/>
                <a:ext cx="6985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98500" h="812800">
                    <a:moveTo>
                      <a:pt x="349250" y="0"/>
                    </a:moveTo>
                    <a:lnTo>
                      <a:pt x="698500" y="203200"/>
                    </a:lnTo>
                    <a:lnTo>
                      <a:pt x="698500" y="609600"/>
                    </a:lnTo>
                    <a:lnTo>
                      <a:pt x="349250" y="812800"/>
                    </a:lnTo>
                    <a:lnTo>
                      <a:pt x="0" y="609600"/>
                    </a:lnTo>
                    <a:lnTo>
                      <a:pt x="0" y="203200"/>
                    </a:lnTo>
                    <a:lnTo>
                      <a:pt x="349250" y="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000000">
                    <a:alpha val="47843"/>
                  </a:srgbClr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35" name="TextBox 35"/>
              <p:cNvSpPr txBox="1"/>
              <p:nvPr/>
            </p:nvSpPr>
            <p:spPr>
              <a:xfrm>
                <a:off x="0" y="158750"/>
                <a:ext cx="698500" cy="5143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22"/>
                  </a:lnSpc>
                </a:pPr>
                <a:endParaRPr/>
              </a:p>
            </p:txBody>
          </p:sp>
        </p:grpSp>
        <p:grpSp>
          <p:nvGrpSpPr>
            <p:cNvPr id="36" name="Group 36"/>
            <p:cNvGrpSpPr/>
            <p:nvPr/>
          </p:nvGrpSpPr>
          <p:grpSpPr>
            <a:xfrm rot="5400000">
              <a:off x="1471844" y="923713"/>
              <a:ext cx="2263429" cy="2633808"/>
              <a:chOff x="0" y="0"/>
              <a:chExt cx="698500" cy="812800"/>
            </a:xfrm>
          </p:grpSpPr>
          <p:sp>
            <p:nvSpPr>
              <p:cNvPr id="37" name="Freeform 37"/>
              <p:cNvSpPr/>
              <p:nvPr/>
            </p:nvSpPr>
            <p:spPr>
              <a:xfrm>
                <a:off x="0" y="0"/>
                <a:ext cx="6985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98500" h="812800">
                    <a:moveTo>
                      <a:pt x="349250" y="0"/>
                    </a:moveTo>
                    <a:lnTo>
                      <a:pt x="698500" y="203200"/>
                    </a:lnTo>
                    <a:lnTo>
                      <a:pt x="698500" y="609600"/>
                    </a:lnTo>
                    <a:lnTo>
                      <a:pt x="349250" y="812800"/>
                    </a:lnTo>
                    <a:lnTo>
                      <a:pt x="0" y="609600"/>
                    </a:lnTo>
                    <a:lnTo>
                      <a:pt x="0" y="203200"/>
                    </a:lnTo>
                    <a:lnTo>
                      <a:pt x="349250" y="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000000">
                    <a:alpha val="47843"/>
                  </a:srgbClr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38" name="TextBox 38"/>
              <p:cNvSpPr txBox="1"/>
              <p:nvPr/>
            </p:nvSpPr>
            <p:spPr>
              <a:xfrm>
                <a:off x="0" y="158750"/>
                <a:ext cx="698500" cy="5143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22"/>
                  </a:lnSpc>
                </a:pPr>
                <a:endParaRPr/>
              </a:p>
            </p:txBody>
          </p:sp>
        </p:grpSp>
        <p:grpSp>
          <p:nvGrpSpPr>
            <p:cNvPr id="39" name="Group 39"/>
            <p:cNvGrpSpPr/>
            <p:nvPr/>
          </p:nvGrpSpPr>
          <p:grpSpPr>
            <a:xfrm rot="5400000">
              <a:off x="528234" y="-127399"/>
              <a:ext cx="4070027" cy="4736031"/>
              <a:chOff x="0" y="0"/>
              <a:chExt cx="698500" cy="812800"/>
            </a:xfrm>
          </p:grpSpPr>
          <p:sp>
            <p:nvSpPr>
              <p:cNvPr id="40" name="Freeform 40"/>
              <p:cNvSpPr/>
              <p:nvPr/>
            </p:nvSpPr>
            <p:spPr>
              <a:xfrm>
                <a:off x="0" y="0"/>
                <a:ext cx="6985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98500" h="812800">
                    <a:moveTo>
                      <a:pt x="349250" y="0"/>
                    </a:moveTo>
                    <a:lnTo>
                      <a:pt x="698500" y="203200"/>
                    </a:lnTo>
                    <a:lnTo>
                      <a:pt x="698500" y="609600"/>
                    </a:lnTo>
                    <a:lnTo>
                      <a:pt x="349250" y="812800"/>
                    </a:lnTo>
                    <a:lnTo>
                      <a:pt x="0" y="609600"/>
                    </a:lnTo>
                    <a:lnTo>
                      <a:pt x="0" y="203200"/>
                    </a:lnTo>
                    <a:lnTo>
                      <a:pt x="349250" y="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000000">
                    <a:alpha val="47843"/>
                  </a:srgbClr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41" name="TextBox 41"/>
              <p:cNvSpPr txBox="1"/>
              <p:nvPr/>
            </p:nvSpPr>
            <p:spPr>
              <a:xfrm>
                <a:off x="0" y="158750"/>
                <a:ext cx="698500" cy="5143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22"/>
                  </a:lnSpc>
                </a:pPr>
                <a:endParaRPr/>
              </a:p>
            </p:txBody>
          </p:sp>
        </p:grpSp>
        <p:grpSp>
          <p:nvGrpSpPr>
            <p:cNvPr id="42" name="Group 42"/>
            <p:cNvGrpSpPr/>
            <p:nvPr/>
          </p:nvGrpSpPr>
          <p:grpSpPr>
            <a:xfrm rot="5400000">
              <a:off x="1753442" y="1251390"/>
              <a:ext cx="1700233" cy="1978452"/>
              <a:chOff x="0" y="0"/>
              <a:chExt cx="698500" cy="812800"/>
            </a:xfrm>
          </p:grpSpPr>
          <p:sp>
            <p:nvSpPr>
              <p:cNvPr id="43" name="Freeform 43"/>
              <p:cNvSpPr/>
              <p:nvPr/>
            </p:nvSpPr>
            <p:spPr>
              <a:xfrm>
                <a:off x="0" y="0"/>
                <a:ext cx="6985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98500" h="812800">
                    <a:moveTo>
                      <a:pt x="349250" y="0"/>
                    </a:moveTo>
                    <a:lnTo>
                      <a:pt x="698500" y="203200"/>
                    </a:lnTo>
                    <a:lnTo>
                      <a:pt x="698500" y="609600"/>
                    </a:lnTo>
                    <a:lnTo>
                      <a:pt x="349250" y="812800"/>
                    </a:lnTo>
                    <a:lnTo>
                      <a:pt x="0" y="609600"/>
                    </a:lnTo>
                    <a:lnTo>
                      <a:pt x="0" y="203200"/>
                    </a:lnTo>
                    <a:lnTo>
                      <a:pt x="349250" y="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000000">
                    <a:alpha val="47843"/>
                  </a:srgbClr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44" name="TextBox 44"/>
              <p:cNvSpPr txBox="1"/>
              <p:nvPr/>
            </p:nvSpPr>
            <p:spPr>
              <a:xfrm>
                <a:off x="0" y="158750"/>
                <a:ext cx="698500" cy="5143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22"/>
                  </a:lnSpc>
                </a:pPr>
                <a:endParaRPr/>
              </a:p>
            </p:txBody>
          </p:sp>
        </p:grpSp>
      </p:grpSp>
      <p:grpSp>
        <p:nvGrpSpPr>
          <p:cNvPr id="45" name="Group 45"/>
          <p:cNvGrpSpPr/>
          <p:nvPr/>
        </p:nvGrpSpPr>
        <p:grpSpPr>
          <a:xfrm>
            <a:off x="4250879" y="7839556"/>
            <a:ext cx="1525584" cy="316361"/>
            <a:chOff x="0" y="0"/>
            <a:chExt cx="2034112" cy="421815"/>
          </a:xfrm>
        </p:grpSpPr>
        <p:grpSp>
          <p:nvGrpSpPr>
            <p:cNvPr id="46" name="Group 46"/>
            <p:cNvGrpSpPr/>
            <p:nvPr/>
          </p:nvGrpSpPr>
          <p:grpSpPr>
            <a:xfrm>
              <a:off x="0" y="0"/>
              <a:ext cx="421815" cy="421815"/>
              <a:chOff x="0" y="0"/>
              <a:chExt cx="406400" cy="406400"/>
            </a:xfrm>
          </p:grpSpPr>
          <p:sp>
            <p:nvSpPr>
              <p:cNvPr id="47" name="Freeform 47"/>
              <p:cNvSpPr/>
              <p:nvPr/>
            </p:nvSpPr>
            <p:spPr>
              <a:xfrm>
                <a:off x="0" y="0"/>
                <a:ext cx="406400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406400" h="406400">
                    <a:moveTo>
                      <a:pt x="203200" y="0"/>
                    </a:moveTo>
                    <a:cubicBezTo>
                      <a:pt x="315424" y="0"/>
                      <a:pt x="406400" y="90976"/>
                      <a:pt x="406400" y="203200"/>
                    </a:cubicBezTo>
                    <a:cubicBezTo>
                      <a:pt x="406400" y="315424"/>
                      <a:pt x="315424" y="406400"/>
                      <a:pt x="203200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737373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48" name="TextBox 48"/>
              <p:cNvSpPr txBox="1"/>
              <p:nvPr/>
            </p:nvSpPr>
            <p:spPr>
              <a:xfrm>
                <a:off x="0" y="19050"/>
                <a:ext cx="406400" cy="3873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22"/>
                  </a:lnSpc>
                </a:pPr>
                <a:endParaRPr/>
              </a:p>
            </p:txBody>
          </p:sp>
        </p:grpSp>
        <p:grpSp>
          <p:nvGrpSpPr>
            <p:cNvPr id="49" name="Group 49"/>
            <p:cNvGrpSpPr/>
            <p:nvPr/>
          </p:nvGrpSpPr>
          <p:grpSpPr>
            <a:xfrm>
              <a:off x="671655" y="0"/>
              <a:ext cx="454796" cy="421815"/>
              <a:chOff x="0" y="0"/>
              <a:chExt cx="438176" cy="406400"/>
            </a:xfrm>
          </p:grpSpPr>
          <p:sp>
            <p:nvSpPr>
              <p:cNvPr id="50" name="Freeform 50"/>
              <p:cNvSpPr/>
              <p:nvPr/>
            </p:nvSpPr>
            <p:spPr>
              <a:xfrm>
                <a:off x="0" y="0"/>
                <a:ext cx="438176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438176" h="406400">
                    <a:moveTo>
                      <a:pt x="234976" y="0"/>
                    </a:moveTo>
                    <a:cubicBezTo>
                      <a:pt x="347200" y="0"/>
                      <a:pt x="438176" y="90976"/>
                      <a:pt x="438176" y="203200"/>
                    </a:cubicBezTo>
                    <a:cubicBezTo>
                      <a:pt x="438176" y="315424"/>
                      <a:pt x="347200" y="406400"/>
                      <a:pt x="234976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737373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51" name="TextBox 51"/>
              <p:cNvSpPr txBox="1"/>
              <p:nvPr/>
            </p:nvSpPr>
            <p:spPr>
              <a:xfrm>
                <a:off x="0" y="19050"/>
                <a:ext cx="438176" cy="3873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22"/>
                  </a:lnSpc>
                </a:pPr>
                <a:endParaRPr/>
              </a:p>
            </p:txBody>
          </p:sp>
        </p:grpSp>
        <p:grpSp>
          <p:nvGrpSpPr>
            <p:cNvPr id="52" name="Group 52"/>
            <p:cNvGrpSpPr/>
            <p:nvPr/>
          </p:nvGrpSpPr>
          <p:grpSpPr>
            <a:xfrm>
              <a:off x="1384488" y="0"/>
              <a:ext cx="649625" cy="421815"/>
              <a:chOff x="0" y="0"/>
              <a:chExt cx="625885" cy="406400"/>
            </a:xfrm>
          </p:grpSpPr>
          <p:sp>
            <p:nvSpPr>
              <p:cNvPr id="53" name="Freeform 53"/>
              <p:cNvSpPr/>
              <p:nvPr/>
            </p:nvSpPr>
            <p:spPr>
              <a:xfrm>
                <a:off x="0" y="0"/>
                <a:ext cx="625885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625885" h="406400">
                    <a:moveTo>
                      <a:pt x="422685" y="0"/>
                    </a:moveTo>
                    <a:cubicBezTo>
                      <a:pt x="534909" y="0"/>
                      <a:pt x="625885" y="90976"/>
                      <a:pt x="625885" y="203200"/>
                    </a:cubicBezTo>
                    <a:cubicBezTo>
                      <a:pt x="625885" y="315424"/>
                      <a:pt x="534909" y="406400"/>
                      <a:pt x="422685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737373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54" name="TextBox 54"/>
              <p:cNvSpPr txBox="1"/>
              <p:nvPr/>
            </p:nvSpPr>
            <p:spPr>
              <a:xfrm>
                <a:off x="0" y="19050"/>
                <a:ext cx="625885" cy="3873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22"/>
                  </a:lnSpc>
                </a:pPr>
                <a:endParaRPr/>
              </a:p>
            </p:txBody>
          </p:sp>
        </p:grpSp>
      </p:grpSp>
      <p:sp>
        <p:nvSpPr>
          <p:cNvPr id="55" name="TextBox 55"/>
          <p:cNvSpPr txBox="1"/>
          <p:nvPr/>
        </p:nvSpPr>
        <p:spPr>
          <a:xfrm>
            <a:off x="4792034" y="6669030"/>
            <a:ext cx="2155370" cy="285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80"/>
              </a:lnSpc>
              <a:spcBef>
                <a:spcPct val="0"/>
              </a:spcBef>
            </a:pPr>
            <a:r>
              <a:rPr lang="en-US" sz="2000" b="1" spc="80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MUSCULATURA</a:t>
            </a:r>
          </a:p>
        </p:txBody>
      </p:sp>
      <p:sp>
        <p:nvSpPr>
          <p:cNvPr id="56" name="TextBox 56"/>
          <p:cNvSpPr txBox="1"/>
          <p:nvPr/>
        </p:nvSpPr>
        <p:spPr>
          <a:xfrm>
            <a:off x="4792034" y="7056108"/>
            <a:ext cx="1471400" cy="285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80"/>
              </a:lnSpc>
              <a:spcBef>
                <a:spcPct val="0"/>
              </a:spcBef>
            </a:pPr>
            <a:r>
              <a:rPr lang="en-US" sz="2000" b="1" spc="80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PUNTERIA</a:t>
            </a:r>
          </a:p>
        </p:txBody>
      </p:sp>
      <p:sp>
        <p:nvSpPr>
          <p:cNvPr id="57" name="TextBox 57"/>
          <p:cNvSpPr txBox="1"/>
          <p:nvPr/>
        </p:nvSpPr>
        <p:spPr>
          <a:xfrm>
            <a:off x="4741905" y="7448792"/>
            <a:ext cx="1756493" cy="285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80"/>
              </a:lnSpc>
              <a:spcBef>
                <a:spcPct val="0"/>
              </a:spcBef>
            </a:pPr>
            <a:r>
              <a:rPr lang="en-US" sz="2000" b="1" spc="80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VERBORREA</a:t>
            </a:r>
          </a:p>
        </p:txBody>
      </p:sp>
      <p:sp>
        <p:nvSpPr>
          <p:cNvPr id="58" name="TextBox 58"/>
          <p:cNvSpPr txBox="1"/>
          <p:nvPr/>
        </p:nvSpPr>
        <p:spPr>
          <a:xfrm>
            <a:off x="2410662" y="7448792"/>
            <a:ext cx="969925" cy="285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80"/>
              </a:lnSpc>
              <a:spcBef>
                <a:spcPct val="0"/>
              </a:spcBef>
            </a:pPr>
            <a:r>
              <a:rPr lang="en-US" sz="2000" b="1" spc="80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SALUD</a:t>
            </a:r>
          </a:p>
        </p:txBody>
      </p:sp>
      <p:sp>
        <p:nvSpPr>
          <p:cNvPr id="59" name="TextBox 59"/>
          <p:cNvSpPr txBox="1"/>
          <p:nvPr/>
        </p:nvSpPr>
        <p:spPr>
          <a:xfrm>
            <a:off x="2410662" y="7056108"/>
            <a:ext cx="1590346" cy="285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80"/>
              </a:lnSpc>
              <a:spcBef>
                <a:spcPct val="0"/>
              </a:spcBef>
            </a:pPr>
            <a:r>
              <a:rPr lang="en-US" sz="2000" b="1" spc="80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INTUICION</a:t>
            </a:r>
          </a:p>
        </p:txBody>
      </p:sp>
      <p:sp>
        <p:nvSpPr>
          <p:cNvPr id="60" name="TextBox 60"/>
          <p:cNvSpPr txBox="1"/>
          <p:nvPr/>
        </p:nvSpPr>
        <p:spPr>
          <a:xfrm>
            <a:off x="2410662" y="6669030"/>
            <a:ext cx="1070722" cy="285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80"/>
              </a:lnSpc>
              <a:spcBef>
                <a:spcPct val="0"/>
              </a:spcBef>
            </a:pPr>
            <a:r>
              <a:rPr lang="en-US" sz="2000" b="1" spc="80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LOGICA</a:t>
            </a:r>
          </a:p>
        </p:txBody>
      </p:sp>
      <p:grpSp>
        <p:nvGrpSpPr>
          <p:cNvPr id="61" name="Group 61"/>
          <p:cNvGrpSpPr/>
          <p:nvPr/>
        </p:nvGrpSpPr>
        <p:grpSpPr>
          <a:xfrm>
            <a:off x="3599111" y="3103289"/>
            <a:ext cx="2652117" cy="3086100"/>
            <a:chOff x="0" y="0"/>
            <a:chExt cx="698500" cy="812800"/>
          </a:xfrm>
        </p:grpSpPr>
        <p:sp>
          <p:nvSpPr>
            <p:cNvPr id="62" name="Freeform 62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7ED957">
                <a:alpha val="49804"/>
              </a:srgbClr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63" name="TextBox 63"/>
            <p:cNvSpPr txBox="1"/>
            <p:nvPr/>
          </p:nvSpPr>
          <p:spPr>
            <a:xfrm>
              <a:off x="0" y="158750"/>
              <a:ext cx="698500" cy="514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2"/>
                </a:lnSpc>
              </a:pPr>
              <a:endParaRPr/>
            </a:p>
          </p:txBody>
        </p:sp>
      </p:grpSp>
      <p:sp>
        <p:nvSpPr>
          <p:cNvPr id="64" name="TextBox 64"/>
          <p:cNvSpPr txBox="1"/>
          <p:nvPr/>
        </p:nvSpPr>
        <p:spPr>
          <a:xfrm>
            <a:off x="3955245" y="2601483"/>
            <a:ext cx="1939849" cy="3643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6"/>
              </a:lnSpc>
              <a:spcBef>
                <a:spcPct val="0"/>
              </a:spcBef>
            </a:pPr>
            <a:r>
              <a:rPr lang="en-US" sz="2565" b="1" spc="102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L</a:t>
            </a:r>
          </a:p>
        </p:txBody>
      </p:sp>
      <p:sp>
        <p:nvSpPr>
          <p:cNvPr id="65" name="TextBox 65"/>
          <p:cNvSpPr txBox="1"/>
          <p:nvPr/>
        </p:nvSpPr>
        <p:spPr>
          <a:xfrm>
            <a:off x="5513804" y="3407463"/>
            <a:ext cx="1939849" cy="3643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6"/>
              </a:lnSpc>
              <a:spcBef>
                <a:spcPct val="0"/>
              </a:spcBef>
            </a:pPr>
            <a:r>
              <a:rPr lang="en-US" sz="2565" b="1" spc="102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I</a:t>
            </a:r>
          </a:p>
        </p:txBody>
      </p:sp>
      <p:sp>
        <p:nvSpPr>
          <p:cNvPr id="66" name="TextBox 66"/>
          <p:cNvSpPr txBox="1"/>
          <p:nvPr/>
        </p:nvSpPr>
        <p:spPr>
          <a:xfrm>
            <a:off x="5513804" y="5438688"/>
            <a:ext cx="1939849" cy="369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6"/>
              </a:lnSpc>
              <a:spcBef>
                <a:spcPct val="0"/>
              </a:spcBef>
            </a:pPr>
            <a:r>
              <a:rPr lang="en-US" sz="2565" b="1" spc="102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S</a:t>
            </a:r>
          </a:p>
        </p:txBody>
      </p:sp>
      <p:sp>
        <p:nvSpPr>
          <p:cNvPr id="67" name="TextBox 67"/>
          <p:cNvSpPr txBox="1"/>
          <p:nvPr/>
        </p:nvSpPr>
        <p:spPr>
          <a:xfrm>
            <a:off x="3955245" y="6341789"/>
            <a:ext cx="1939849" cy="369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6"/>
              </a:lnSpc>
              <a:spcBef>
                <a:spcPct val="0"/>
              </a:spcBef>
            </a:pPr>
            <a:r>
              <a:rPr lang="en-US" sz="2565" b="1" spc="102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M</a:t>
            </a:r>
          </a:p>
        </p:txBody>
      </p:sp>
      <p:sp>
        <p:nvSpPr>
          <p:cNvPr id="68" name="TextBox 68"/>
          <p:cNvSpPr txBox="1"/>
          <p:nvPr/>
        </p:nvSpPr>
        <p:spPr>
          <a:xfrm>
            <a:off x="2130575" y="5486272"/>
            <a:ext cx="1939849" cy="3643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6"/>
              </a:lnSpc>
              <a:spcBef>
                <a:spcPct val="0"/>
              </a:spcBef>
            </a:pPr>
            <a:r>
              <a:rPr lang="en-US" sz="2565" b="1" spc="102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P</a:t>
            </a:r>
          </a:p>
        </p:txBody>
      </p:sp>
      <p:sp>
        <p:nvSpPr>
          <p:cNvPr id="69" name="TextBox 69"/>
          <p:cNvSpPr txBox="1"/>
          <p:nvPr/>
        </p:nvSpPr>
        <p:spPr>
          <a:xfrm>
            <a:off x="2289877" y="3474094"/>
            <a:ext cx="1939849" cy="3643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6"/>
              </a:lnSpc>
              <a:spcBef>
                <a:spcPct val="0"/>
              </a:spcBef>
            </a:pPr>
            <a:r>
              <a:rPr lang="en-US" sz="2565" b="1" spc="102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V</a:t>
            </a:r>
          </a:p>
        </p:txBody>
      </p:sp>
      <p:sp>
        <p:nvSpPr>
          <p:cNvPr id="70" name="TextBox 70"/>
          <p:cNvSpPr txBox="1"/>
          <p:nvPr/>
        </p:nvSpPr>
        <p:spPr>
          <a:xfrm>
            <a:off x="4165154" y="6669030"/>
            <a:ext cx="395976" cy="285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80"/>
              </a:lnSpc>
              <a:spcBef>
                <a:spcPct val="0"/>
              </a:spcBef>
            </a:pPr>
            <a:r>
              <a:rPr lang="en-US" sz="2000" b="1" spc="80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10</a:t>
            </a:r>
          </a:p>
        </p:txBody>
      </p:sp>
      <p:sp>
        <p:nvSpPr>
          <p:cNvPr id="71" name="TextBox 71"/>
          <p:cNvSpPr txBox="1"/>
          <p:nvPr/>
        </p:nvSpPr>
        <p:spPr>
          <a:xfrm>
            <a:off x="4165154" y="7056108"/>
            <a:ext cx="395976" cy="285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80"/>
              </a:lnSpc>
              <a:spcBef>
                <a:spcPct val="0"/>
              </a:spcBef>
            </a:pPr>
            <a:r>
              <a:rPr lang="en-US" sz="2000" b="1" spc="80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10</a:t>
            </a:r>
          </a:p>
        </p:txBody>
      </p:sp>
      <p:sp>
        <p:nvSpPr>
          <p:cNvPr id="72" name="TextBox 72"/>
          <p:cNvSpPr txBox="1"/>
          <p:nvPr/>
        </p:nvSpPr>
        <p:spPr>
          <a:xfrm>
            <a:off x="4165154" y="7448792"/>
            <a:ext cx="395976" cy="285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80"/>
              </a:lnSpc>
              <a:spcBef>
                <a:spcPct val="0"/>
              </a:spcBef>
            </a:pPr>
            <a:r>
              <a:rPr lang="en-US" sz="2000" b="1" spc="80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10</a:t>
            </a:r>
          </a:p>
        </p:txBody>
      </p:sp>
      <p:sp>
        <p:nvSpPr>
          <p:cNvPr id="73" name="TextBox 73"/>
          <p:cNvSpPr txBox="1"/>
          <p:nvPr/>
        </p:nvSpPr>
        <p:spPr>
          <a:xfrm>
            <a:off x="6969439" y="6669030"/>
            <a:ext cx="395976" cy="285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80"/>
              </a:lnSpc>
              <a:spcBef>
                <a:spcPct val="0"/>
              </a:spcBef>
            </a:pPr>
            <a:r>
              <a:rPr lang="en-US" sz="2000" b="1" spc="80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10</a:t>
            </a:r>
          </a:p>
        </p:txBody>
      </p:sp>
      <p:sp>
        <p:nvSpPr>
          <p:cNvPr id="74" name="TextBox 74"/>
          <p:cNvSpPr txBox="1"/>
          <p:nvPr/>
        </p:nvSpPr>
        <p:spPr>
          <a:xfrm>
            <a:off x="6969439" y="7056108"/>
            <a:ext cx="395976" cy="285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80"/>
              </a:lnSpc>
              <a:spcBef>
                <a:spcPct val="0"/>
              </a:spcBef>
            </a:pPr>
            <a:r>
              <a:rPr lang="en-US" sz="2000" b="1" spc="80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10</a:t>
            </a:r>
          </a:p>
        </p:txBody>
      </p:sp>
      <p:sp>
        <p:nvSpPr>
          <p:cNvPr id="75" name="TextBox 75"/>
          <p:cNvSpPr txBox="1"/>
          <p:nvPr/>
        </p:nvSpPr>
        <p:spPr>
          <a:xfrm>
            <a:off x="6969439" y="7448792"/>
            <a:ext cx="395976" cy="285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80"/>
              </a:lnSpc>
              <a:spcBef>
                <a:spcPct val="0"/>
              </a:spcBef>
            </a:pPr>
            <a:r>
              <a:rPr lang="en-US" sz="2000" b="1" spc="80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10</a:t>
            </a:r>
          </a:p>
        </p:txBody>
      </p:sp>
      <p:grpSp>
        <p:nvGrpSpPr>
          <p:cNvPr id="76" name="Group 76"/>
          <p:cNvGrpSpPr/>
          <p:nvPr/>
        </p:nvGrpSpPr>
        <p:grpSpPr>
          <a:xfrm>
            <a:off x="2198042" y="583603"/>
            <a:ext cx="5467521" cy="8771748"/>
            <a:chOff x="0" y="0"/>
            <a:chExt cx="1440006" cy="2310255"/>
          </a:xfrm>
        </p:grpSpPr>
        <p:sp>
          <p:nvSpPr>
            <p:cNvPr id="77" name="Freeform 77"/>
            <p:cNvSpPr/>
            <p:nvPr/>
          </p:nvSpPr>
          <p:spPr>
            <a:xfrm>
              <a:off x="0" y="0"/>
              <a:ext cx="1440006" cy="2310255"/>
            </a:xfrm>
            <a:custGeom>
              <a:avLst/>
              <a:gdLst/>
              <a:ahLst/>
              <a:cxnLst/>
              <a:rect l="l" t="t" r="r" b="b"/>
              <a:pathLst>
                <a:path w="1440006" h="2310255">
                  <a:moveTo>
                    <a:pt x="0" y="0"/>
                  </a:moveTo>
                  <a:lnTo>
                    <a:pt x="1440006" y="0"/>
                  </a:lnTo>
                  <a:lnTo>
                    <a:pt x="1440006" y="2310255"/>
                  </a:lnTo>
                  <a:lnTo>
                    <a:pt x="0" y="2310255"/>
                  </a:lnTo>
                  <a:close/>
                </a:path>
              </a:pathLst>
            </a:custGeom>
            <a:solidFill>
              <a:srgbClr val="000000">
                <a:alpha val="34902"/>
              </a:srgbClr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78" name="TextBox 78"/>
            <p:cNvSpPr txBox="1"/>
            <p:nvPr/>
          </p:nvSpPr>
          <p:spPr>
            <a:xfrm>
              <a:off x="0" y="19050"/>
              <a:ext cx="1440006" cy="22912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2"/>
                </a:lnSpc>
              </a:pPr>
              <a:endParaRPr/>
            </a:p>
          </p:txBody>
        </p:sp>
      </p:grpSp>
      <p:sp>
        <p:nvSpPr>
          <p:cNvPr id="79" name="Freeform 79"/>
          <p:cNvSpPr/>
          <p:nvPr/>
        </p:nvSpPr>
        <p:spPr>
          <a:xfrm>
            <a:off x="2865909" y="2638680"/>
            <a:ext cx="4203910" cy="4661593"/>
          </a:xfrm>
          <a:custGeom>
            <a:avLst/>
            <a:gdLst/>
            <a:ahLst/>
            <a:cxnLst/>
            <a:rect l="l" t="t" r="r" b="b"/>
            <a:pathLst>
              <a:path w="4203910" h="4661593">
                <a:moveTo>
                  <a:pt x="0" y="0"/>
                </a:moveTo>
                <a:lnTo>
                  <a:pt x="4203909" y="0"/>
                </a:lnTo>
                <a:lnTo>
                  <a:pt x="4203909" y="4661593"/>
                </a:lnTo>
                <a:lnTo>
                  <a:pt x="0" y="466159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alphaModFix amt="79000"/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80" name="TextBox 80"/>
          <p:cNvSpPr txBox="1"/>
          <p:nvPr/>
        </p:nvSpPr>
        <p:spPr>
          <a:xfrm>
            <a:off x="3432777" y="3823551"/>
            <a:ext cx="2520723" cy="3157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2344"/>
              </a:lnSpc>
              <a:spcBef>
                <a:spcPct val="0"/>
              </a:spcBef>
            </a:pPr>
            <a:r>
              <a:rPr lang="en-US" sz="2150" b="1" u="none" strike="noStrike" spc="86" dirty="0" err="1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BONIFICADOR</a:t>
            </a:r>
            <a:r>
              <a:rPr lang="en-US" sz="2150" b="1" u="none" strike="noStrike" spc="86" dirty="0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 = -1</a:t>
            </a:r>
          </a:p>
        </p:txBody>
      </p:sp>
      <p:sp>
        <p:nvSpPr>
          <p:cNvPr id="81" name="TextBox 81"/>
          <p:cNvSpPr txBox="1"/>
          <p:nvPr/>
        </p:nvSpPr>
        <p:spPr>
          <a:xfrm>
            <a:off x="3263725" y="4606451"/>
            <a:ext cx="2804404" cy="314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344"/>
              </a:lnSpc>
              <a:spcBef>
                <a:spcPct val="0"/>
              </a:spcBef>
            </a:pPr>
            <a:r>
              <a:rPr lang="en-US" sz="2150" b="1" u="none" strike="noStrike" spc="86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B. COMPETENCIA= -1</a:t>
            </a:r>
          </a:p>
        </p:txBody>
      </p:sp>
      <p:sp>
        <p:nvSpPr>
          <p:cNvPr id="82" name="TextBox 82"/>
          <p:cNvSpPr txBox="1"/>
          <p:nvPr/>
        </p:nvSpPr>
        <p:spPr>
          <a:xfrm>
            <a:off x="3696633" y="5429163"/>
            <a:ext cx="1984640" cy="3145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2344"/>
              </a:lnSpc>
              <a:spcBef>
                <a:spcPct val="0"/>
              </a:spcBef>
            </a:pPr>
            <a:r>
              <a:rPr lang="en-US" sz="2150" b="1" u="none" strike="noStrike" spc="86" dirty="0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B. </a:t>
            </a:r>
            <a:r>
              <a:rPr lang="en-US" sz="2150" b="1" u="none" strike="noStrike" spc="86" dirty="0" err="1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EQUIPO</a:t>
            </a:r>
            <a:r>
              <a:rPr lang="en-US" sz="2150" b="1" u="none" strike="noStrike" spc="86" dirty="0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 = -1</a:t>
            </a:r>
          </a:p>
        </p:txBody>
      </p:sp>
      <p:sp>
        <p:nvSpPr>
          <p:cNvPr id="83" name="TextBox 83"/>
          <p:cNvSpPr txBox="1"/>
          <p:nvPr/>
        </p:nvSpPr>
        <p:spPr>
          <a:xfrm>
            <a:off x="3432778" y="6332264"/>
            <a:ext cx="2682299" cy="3145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2344"/>
              </a:lnSpc>
              <a:spcBef>
                <a:spcPct val="0"/>
              </a:spcBef>
            </a:pPr>
            <a:r>
              <a:rPr lang="en-US" sz="2150" b="1" u="none" strike="noStrike" spc="86" dirty="0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SUMA AL DADO = -1</a:t>
            </a:r>
          </a:p>
        </p:txBody>
      </p:sp>
      <p:sp>
        <p:nvSpPr>
          <p:cNvPr id="84" name="TextBox 84"/>
          <p:cNvSpPr txBox="1"/>
          <p:nvPr/>
        </p:nvSpPr>
        <p:spPr>
          <a:xfrm>
            <a:off x="4001891" y="2895029"/>
            <a:ext cx="1439162" cy="4822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216"/>
              </a:lnSpc>
              <a:spcBef>
                <a:spcPct val="0"/>
              </a:spcBef>
            </a:pPr>
            <a:r>
              <a:rPr lang="en-US" sz="2950" b="1" spc="118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LOGICA</a:t>
            </a:r>
          </a:p>
        </p:txBody>
      </p:sp>
      <p:pic>
        <p:nvPicPr>
          <p:cNvPr id="85" name="Imagen 84">
            <a:hlinkClick r:id="rId13" action="ppaction://hlinksldjump"/>
            <a:extLst>
              <a:ext uri="{FF2B5EF4-FFF2-40B4-BE49-F238E27FC236}">
                <a16:creationId xmlns:a16="http://schemas.microsoft.com/office/drawing/2014/main" id="{E8810263-8A0F-C265-E6F5-89C1DD71950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975105" y="2995720"/>
            <a:ext cx="310923" cy="30482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EFE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084516" y="583603"/>
            <a:ext cx="5581047" cy="8674697"/>
          </a:xfrm>
          <a:custGeom>
            <a:avLst/>
            <a:gdLst/>
            <a:ahLst/>
            <a:cxnLst/>
            <a:rect l="l" t="t" r="r" b="b"/>
            <a:pathLst>
              <a:path w="5581047" h="8674697">
                <a:moveTo>
                  <a:pt x="0" y="0"/>
                </a:moveTo>
                <a:lnTo>
                  <a:pt x="5581047" y="0"/>
                </a:lnTo>
                <a:lnTo>
                  <a:pt x="5581047" y="8674697"/>
                </a:lnTo>
                <a:lnTo>
                  <a:pt x="0" y="86746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495" t="-1243" r="-9432" b="-1243"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3" name="Group 3"/>
          <p:cNvGrpSpPr/>
          <p:nvPr/>
        </p:nvGrpSpPr>
        <p:grpSpPr>
          <a:xfrm>
            <a:off x="4150612" y="9305832"/>
            <a:ext cx="1480107" cy="856553"/>
            <a:chOff x="0" y="0"/>
            <a:chExt cx="389822" cy="22559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89822" cy="225594"/>
            </a:xfrm>
            <a:custGeom>
              <a:avLst/>
              <a:gdLst/>
              <a:ahLst/>
              <a:cxnLst/>
              <a:rect l="l" t="t" r="r" b="b"/>
              <a:pathLst>
                <a:path w="389822" h="225594">
                  <a:moveTo>
                    <a:pt x="112797" y="0"/>
                  </a:moveTo>
                  <a:lnTo>
                    <a:pt x="277025" y="0"/>
                  </a:lnTo>
                  <a:cubicBezTo>
                    <a:pt x="306941" y="0"/>
                    <a:pt x="335631" y="11884"/>
                    <a:pt x="356785" y="33038"/>
                  </a:cubicBezTo>
                  <a:cubicBezTo>
                    <a:pt x="377938" y="54191"/>
                    <a:pt x="389822" y="82881"/>
                    <a:pt x="389822" y="112797"/>
                  </a:cubicBezTo>
                  <a:lnTo>
                    <a:pt x="389822" y="112797"/>
                  </a:lnTo>
                  <a:cubicBezTo>
                    <a:pt x="389822" y="175093"/>
                    <a:pt x="339321" y="225594"/>
                    <a:pt x="277025" y="225594"/>
                  </a:cubicBezTo>
                  <a:lnTo>
                    <a:pt x="112797" y="225594"/>
                  </a:lnTo>
                  <a:cubicBezTo>
                    <a:pt x="50501" y="225594"/>
                    <a:pt x="0" y="175093"/>
                    <a:pt x="0" y="112797"/>
                  </a:cubicBezTo>
                  <a:lnTo>
                    <a:pt x="0" y="112797"/>
                  </a:lnTo>
                  <a:cubicBezTo>
                    <a:pt x="0" y="50501"/>
                    <a:pt x="50501" y="0"/>
                    <a:pt x="112797" y="0"/>
                  </a:cubicBezTo>
                  <a:close/>
                </a:path>
              </a:pathLst>
            </a:custGeom>
            <a:solidFill>
              <a:srgbClr val="FEFEFE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9050"/>
              <a:ext cx="389822" cy="2065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2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4324753" y="8387434"/>
            <a:ext cx="1200834" cy="870866"/>
            <a:chOff x="0" y="0"/>
            <a:chExt cx="1601111" cy="1161154"/>
          </a:xfrm>
        </p:grpSpPr>
        <p:grpSp>
          <p:nvGrpSpPr>
            <p:cNvPr id="7" name="Group 7"/>
            <p:cNvGrpSpPr/>
            <p:nvPr/>
          </p:nvGrpSpPr>
          <p:grpSpPr>
            <a:xfrm rot="-10800000">
              <a:off x="0" y="0"/>
              <a:ext cx="1601111" cy="1161154"/>
              <a:chOff x="0" y="0"/>
              <a:chExt cx="635000" cy="460513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635000" cy="460513"/>
              </a:xfrm>
              <a:custGeom>
                <a:avLst/>
                <a:gdLst/>
                <a:ahLst/>
                <a:cxnLst/>
                <a:rect l="l" t="t" r="r" b="b"/>
                <a:pathLst>
                  <a:path w="635000" h="460513">
                    <a:moveTo>
                      <a:pt x="635000" y="0"/>
                    </a:moveTo>
                    <a:lnTo>
                      <a:pt x="635000" y="346213"/>
                    </a:lnTo>
                    <a:lnTo>
                      <a:pt x="317500" y="460513"/>
                    </a:lnTo>
                    <a:lnTo>
                      <a:pt x="0" y="346213"/>
                    </a:lnTo>
                    <a:lnTo>
                      <a:pt x="0" y="0"/>
                    </a:lnTo>
                    <a:lnTo>
                      <a:pt x="635000" y="0"/>
                    </a:lnTo>
                    <a:close/>
                  </a:path>
                </a:pathLst>
              </a:custGeom>
              <a:solidFill>
                <a:srgbClr val="737373">
                  <a:alpha val="71765"/>
                </a:srgbClr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9" name="TextBox 9"/>
              <p:cNvSpPr txBox="1"/>
              <p:nvPr/>
            </p:nvSpPr>
            <p:spPr>
              <a:xfrm>
                <a:off x="0" y="19050"/>
                <a:ext cx="635000" cy="32716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22"/>
                  </a:lnSpc>
                </a:pPr>
                <a:endParaRPr/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>
              <a:off x="316030" y="113563"/>
              <a:ext cx="969050" cy="934028"/>
              <a:chOff x="0" y="0"/>
              <a:chExt cx="914597" cy="881542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914597" cy="881542"/>
              </a:xfrm>
              <a:custGeom>
                <a:avLst/>
                <a:gdLst/>
                <a:ahLst/>
                <a:cxnLst/>
                <a:rect l="l" t="t" r="r" b="b"/>
                <a:pathLst>
                  <a:path w="914597" h="881542">
                    <a:moveTo>
                      <a:pt x="457298" y="0"/>
                    </a:moveTo>
                    <a:cubicBezTo>
                      <a:pt x="204739" y="0"/>
                      <a:pt x="0" y="197340"/>
                      <a:pt x="0" y="440771"/>
                    </a:cubicBezTo>
                    <a:cubicBezTo>
                      <a:pt x="0" y="684202"/>
                      <a:pt x="204739" y="881542"/>
                      <a:pt x="457298" y="881542"/>
                    </a:cubicBezTo>
                    <a:cubicBezTo>
                      <a:pt x="709857" y="881542"/>
                      <a:pt x="914597" y="684202"/>
                      <a:pt x="914597" y="440771"/>
                    </a:cubicBezTo>
                    <a:cubicBezTo>
                      <a:pt x="914597" y="197340"/>
                      <a:pt x="709857" y="0"/>
                      <a:pt x="457298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sq">
                <a:solidFill>
                  <a:srgbClr val="00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12" name="TextBox 12"/>
              <p:cNvSpPr txBox="1"/>
              <p:nvPr/>
            </p:nvSpPr>
            <p:spPr>
              <a:xfrm>
                <a:off x="85743" y="101695"/>
                <a:ext cx="743110" cy="69720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22"/>
                  </a:lnSpc>
                </a:pPr>
                <a:endParaRPr/>
              </a:p>
            </p:txBody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450019" y="204286"/>
              <a:ext cx="809229" cy="752583"/>
            </a:xfrm>
            <a:prstGeom prst="rect">
              <a:avLst/>
            </a:prstGeom>
          </p:spPr>
        </p:pic>
      </p:grpSp>
      <p:sp>
        <p:nvSpPr>
          <p:cNvPr id="14" name="Freeform 14"/>
          <p:cNvSpPr/>
          <p:nvPr/>
        </p:nvSpPr>
        <p:spPr>
          <a:xfrm>
            <a:off x="2084516" y="-46917"/>
            <a:ext cx="5581047" cy="10287000"/>
          </a:xfrm>
          <a:custGeom>
            <a:avLst/>
            <a:gdLst/>
            <a:ahLst/>
            <a:cxnLst/>
            <a:rect l="l" t="t" r="r" b="b"/>
            <a:pathLst>
              <a:path w="5581047" h="10287000">
                <a:moveTo>
                  <a:pt x="0" y="0"/>
                </a:moveTo>
                <a:lnTo>
                  <a:pt x="5581047" y="0"/>
                </a:lnTo>
                <a:lnTo>
                  <a:pt x="5581047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15" name="Freeform 15"/>
          <p:cNvSpPr/>
          <p:nvPr/>
        </p:nvSpPr>
        <p:spPr>
          <a:xfrm>
            <a:off x="2762330" y="8496789"/>
            <a:ext cx="676339" cy="676339"/>
          </a:xfrm>
          <a:custGeom>
            <a:avLst/>
            <a:gdLst/>
            <a:ahLst/>
            <a:cxnLst/>
            <a:rect l="l" t="t" r="r" b="b"/>
            <a:pathLst>
              <a:path w="676339" h="676339">
                <a:moveTo>
                  <a:pt x="0" y="0"/>
                </a:moveTo>
                <a:lnTo>
                  <a:pt x="676339" y="0"/>
                </a:lnTo>
                <a:lnTo>
                  <a:pt x="676339" y="676339"/>
                </a:lnTo>
                <a:lnTo>
                  <a:pt x="0" y="67633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16" name="Freeform 16"/>
          <p:cNvSpPr/>
          <p:nvPr/>
        </p:nvSpPr>
        <p:spPr>
          <a:xfrm>
            <a:off x="6296510" y="8593676"/>
            <a:ext cx="374438" cy="417730"/>
          </a:xfrm>
          <a:custGeom>
            <a:avLst/>
            <a:gdLst/>
            <a:ahLst/>
            <a:cxnLst/>
            <a:rect l="l" t="t" r="r" b="b"/>
            <a:pathLst>
              <a:path w="374438" h="417730">
                <a:moveTo>
                  <a:pt x="0" y="0"/>
                </a:moveTo>
                <a:lnTo>
                  <a:pt x="374438" y="0"/>
                </a:lnTo>
                <a:lnTo>
                  <a:pt x="374438" y="417730"/>
                </a:lnTo>
                <a:lnTo>
                  <a:pt x="0" y="41773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17" name="Group 17"/>
          <p:cNvGrpSpPr/>
          <p:nvPr/>
        </p:nvGrpSpPr>
        <p:grpSpPr>
          <a:xfrm>
            <a:off x="6120335" y="8472607"/>
            <a:ext cx="726788" cy="700521"/>
            <a:chOff x="0" y="0"/>
            <a:chExt cx="914597" cy="881542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914597" cy="881542"/>
            </a:xfrm>
            <a:custGeom>
              <a:avLst/>
              <a:gdLst/>
              <a:ahLst/>
              <a:cxnLst/>
              <a:rect l="l" t="t" r="r" b="b"/>
              <a:pathLst>
                <a:path w="914597" h="881542">
                  <a:moveTo>
                    <a:pt x="457298" y="0"/>
                  </a:moveTo>
                  <a:cubicBezTo>
                    <a:pt x="204739" y="0"/>
                    <a:pt x="0" y="197340"/>
                    <a:pt x="0" y="440771"/>
                  </a:cubicBezTo>
                  <a:cubicBezTo>
                    <a:pt x="0" y="684202"/>
                    <a:pt x="204739" y="881542"/>
                    <a:pt x="457298" y="881542"/>
                  </a:cubicBezTo>
                  <a:cubicBezTo>
                    <a:pt x="709857" y="881542"/>
                    <a:pt x="914597" y="684202"/>
                    <a:pt x="914597" y="440771"/>
                  </a:cubicBezTo>
                  <a:cubicBezTo>
                    <a:pt x="914597" y="197340"/>
                    <a:pt x="709857" y="0"/>
                    <a:pt x="45729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s-CO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85743" y="101695"/>
              <a:ext cx="743110" cy="6972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2"/>
                </a:lnSpc>
              </a:pPr>
              <a:endParaRPr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2066210" y="1214324"/>
            <a:ext cx="5527866" cy="620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64"/>
              </a:lnSpc>
            </a:pPr>
            <a:r>
              <a:rPr lang="en-US" sz="3688">
                <a:solidFill>
                  <a:srgbClr val="000000"/>
                </a:solidFill>
                <a:latin typeface="Smooch"/>
                <a:ea typeface="Smooch"/>
                <a:cs typeface="Smooch"/>
                <a:sym typeface="Smooch"/>
              </a:rPr>
              <a:t>SIGMA</a:t>
            </a:r>
          </a:p>
        </p:txBody>
      </p:sp>
      <p:sp>
        <p:nvSpPr>
          <p:cNvPr id="21" name="Freeform 21"/>
          <p:cNvSpPr/>
          <p:nvPr/>
        </p:nvSpPr>
        <p:spPr>
          <a:xfrm>
            <a:off x="1592682" y="1557999"/>
            <a:ext cx="6474922" cy="374316"/>
          </a:xfrm>
          <a:custGeom>
            <a:avLst/>
            <a:gdLst/>
            <a:ahLst/>
            <a:cxnLst/>
            <a:rect l="l" t="t" r="r" b="b"/>
            <a:pathLst>
              <a:path w="6474922" h="374316">
                <a:moveTo>
                  <a:pt x="0" y="0"/>
                </a:moveTo>
                <a:lnTo>
                  <a:pt x="6474922" y="0"/>
                </a:lnTo>
                <a:lnTo>
                  <a:pt x="6474922" y="374316"/>
                </a:lnTo>
                <a:lnTo>
                  <a:pt x="0" y="37431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t="-1396841" b="-232958"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22" name="TextBox 22"/>
          <p:cNvSpPr txBox="1"/>
          <p:nvPr/>
        </p:nvSpPr>
        <p:spPr>
          <a:xfrm>
            <a:off x="2760008" y="524944"/>
            <a:ext cx="4330323" cy="7560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02"/>
              </a:lnSpc>
              <a:spcBef>
                <a:spcPct val="0"/>
              </a:spcBef>
            </a:pPr>
            <a:r>
              <a:rPr lang="en-US" sz="4359" b="1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Reminiscencias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2972500" y="2965877"/>
            <a:ext cx="3905338" cy="3360925"/>
            <a:chOff x="0" y="0"/>
            <a:chExt cx="5207117" cy="4481233"/>
          </a:xfrm>
        </p:grpSpPr>
        <p:sp>
          <p:nvSpPr>
            <p:cNvPr id="24" name="AutoShape 24"/>
            <p:cNvSpPr/>
            <p:nvPr/>
          </p:nvSpPr>
          <p:spPr>
            <a:xfrm>
              <a:off x="1303117" y="3183"/>
              <a:ext cx="2592556" cy="4474867"/>
            </a:xfrm>
            <a:prstGeom prst="line">
              <a:avLst/>
            </a:prstGeom>
            <a:ln w="127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s-CO"/>
            </a:p>
          </p:txBody>
        </p:sp>
        <p:sp>
          <p:nvSpPr>
            <p:cNvPr id="25" name="AutoShape 25"/>
            <p:cNvSpPr/>
            <p:nvPr/>
          </p:nvSpPr>
          <p:spPr>
            <a:xfrm flipH="1">
              <a:off x="1303117" y="3183"/>
              <a:ext cx="2592556" cy="4474867"/>
            </a:xfrm>
            <a:prstGeom prst="line">
              <a:avLst/>
            </a:prstGeom>
            <a:ln w="127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s-CO"/>
            </a:p>
          </p:txBody>
        </p:sp>
        <p:sp>
          <p:nvSpPr>
            <p:cNvPr id="26" name="AutoShape 26"/>
            <p:cNvSpPr/>
            <p:nvPr/>
          </p:nvSpPr>
          <p:spPr>
            <a:xfrm>
              <a:off x="0" y="2240617"/>
              <a:ext cx="5207117" cy="0"/>
            </a:xfrm>
            <a:prstGeom prst="line">
              <a:avLst/>
            </a:prstGeom>
            <a:ln w="127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s-CO"/>
            </a:p>
          </p:txBody>
        </p:sp>
        <p:grpSp>
          <p:nvGrpSpPr>
            <p:cNvPr id="27" name="Group 27"/>
            <p:cNvGrpSpPr/>
            <p:nvPr/>
          </p:nvGrpSpPr>
          <p:grpSpPr>
            <a:xfrm rot="5400000">
              <a:off x="366125" y="-362942"/>
              <a:ext cx="4474867" cy="5207117"/>
              <a:chOff x="0" y="0"/>
              <a:chExt cx="698500" cy="812800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6985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98500" h="812800">
                    <a:moveTo>
                      <a:pt x="349250" y="0"/>
                    </a:moveTo>
                    <a:lnTo>
                      <a:pt x="698500" y="203200"/>
                    </a:lnTo>
                    <a:lnTo>
                      <a:pt x="698500" y="609600"/>
                    </a:lnTo>
                    <a:lnTo>
                      <a:pt x="349250" y="812800"/>
                    </a:lnTo>
                    <a:lnTo>
                      <a:pt x="0" y="609600"/>
                    </a:lnTo>
                    <a:lnTo>
                      <a:pt x="0" y="203200"/>
                    </a:lnTo>
                    <a:lnTo>
                      <a:pt x="349250" y="0"/>
                    </a:lnTo>
                    <a:close/>
                  </a:path>
                </a:pathLst>
              </a:custGeom>
              <a:solidFill>
                <a:srgbClr val="737373">
                  <a:alpha val="47843"/>
                </a:srgbClr>
              </a:solidFill>
              <a:ln w="9525" cap="sq">
                <a:solidFill>
                  <a:srgbClr val="000000">
                    <a:alpha val="47843"/>
                  </a:srgbClr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29" name="TextBox 29"/>
              <p:cNvSpPr txBox="1"/>
              <p:nvPr/>
            </p:nvSpPr>
            <p:spPr>
              <a:xfrm>
                <a:off x="0" y="158750"/>
                <a:ext cx="698500" cy="5143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22"/>
                  </a:lnSpc>
                </a:pPr>
                <a:endParaRPr/>
              </a:p>
            </p:txBody>
          </p:sp>
        </p:grpSp>
        <p:grpSp>
          <p:nvGrpSpPr>
            <p:cNvPr id="30" name="Group 30"/>
            <p:cNvGrpSpPr/>
            <p:nvPr/>
          </p:nvGrpSpPr>
          <p:grpSpPr>
            <a:xfrm rot="5400000">
              <a:off x="854463" y="257923"/>
              <a:ext cx="3498191" cy="4070623"/>
              <a:chOff x="0" y="0"/>
              <a:chExt cx="698500" cy="8128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6985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98500" h="812800">
                    <a:moveTo>
                      <a:pt x="349250" y="0"/>
                    </a:moveTo>
                    <a:lnTo>
                      <a:pt x="698500" y="203200"/>
                    </a:lnTo>
                    <a:lnTo>
                      <a:pt x="698500" y="609600"/>
                    </a:lnTo>
                    <a:lnTo>
                      <a:pt x="349250" y="812800"/>
                    </a:lnTo>
                    <a:lnTo>
                      <a:pt x="0" y="609600"/>
                    </a:lnTo>
                    <a:lnTo>
                      <a:pt x="0" y="203200"/>
                    </a:lnTo>
                    <a:lnTo>
                      <a:pt x="349250" y="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000000">
                    <a:alpha val="47843"/>
                  </a:srgbClr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32" name="TextBox 32"/>
              <p:cNvSpPr txBox="1"/>
              <p:nvPr/>
            </p:nvSpPr>
            <p:spPr>
              <a:xfrm>
                <a:off x="0" y="158750"/>
                <a:ext cx="698500" cy="5143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22"/>
                  </a:lnSpc>
                </a:pPr>
                <a:endParaRPr/>
              </a:p>
            </p:txBody>
          </p:sp>
        </p:grpSp>
        <p:grpSp>
          <p:nvGrpSpPr>
            <p:cNvPr id="33" name="Group 33"/>
            <p:cNvGrpSpPr/>
            <p:nvPr/>
          </p:nvGrpSpPr>
          <p:grpSpPr>
            <a:xfrm rot="5400000">
              <a:off x="1181825" y="638853"/>
              <a:ext cx="2843467" cy="3308762"/>
              <a:chOff x="0" y="0"/>
              <a:chExt cx="698500" cy="812800"/>
            </a:xfrm>
          </p:grpSpPr>
          <p:sp>
            <p:nvSpPr>
              <p:cNvPr id="34" name="Freeform 34"/>
              <p:cNvSpPr/>
              <p:nvPr/>
            </p:nvSpPr>
            <p:spPr>
              <a:xfrm>
                <a:off x="0" y="0"/>
                <a:ext cx="6985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98500" h="812800">
                    <a:moveTo>
                      <a:pt x="349250" y="0"/>
                    </a:moveTo>
                    <a:lnTo>
                      <a:pt x="698500" y="203200"/>
                    </a:lnTo>
                    <a:lnTo>
                      <a:pt x="698500" y="609600"/>
                    </a:lnTo>
                    <a:lnTo>
                      <a:pt x="349250" y="812800"/>
                    </a:lnTo>
                    <a:lnTo>
                      <a:pt x="0" y="609600"/>
                    </a:lnTo>
                    <a:lnTo>
                      <a:pt x="0" y="203200"/>
                    </a:lnTo>
                    <a:lnTo>
                      <a:pt x="349250" y="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000000">
                    <a:alpha val="47843"/>
                  </a:srgbClr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35" name="TextBox 35"/>
              <p:cNvSpPr txBox="1"/>
              <p:nvPr/>
            </p:nvSpPr>
            <p:spPr>
              <a:xfrm>
                <a:off x="0" y="158750"/>
                <a:ext cx="698500" cy="5143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22"/>
                  </a:lnSpc>
                </a:pPr>
                <a:endParaRPr/>
              </a:p>
            </p:txBody>
          </p:sp>
        </p:grpSp>
        <p:grpSp>
          <p:nvGrpSpPr>
            <p:cNvPr id="36" name="Group 36"/>
            <p:cNvGrpSpPr/>
            <p:nvPr/>
          </p:nvGrpSpPr>
          <p:grpSpPr>
            <a:xfrm rot="5400000">
              <a:off x="1471844" y="923713"/>
              <a:ext cx="2263429" cy="2633808"/>
              <a:chOff x="0" y="0"/>
              <a:chExt cx="698500" cy="812800"/>
            </a:xfrm>
          </p:grpSpPr>
          <p:sp>
            <p:nvSpPr>
              <p:cNvPr id="37" name="Freeform 37"/>
              <p:cNvSpPr/>
              <p:nvPr/>
            </p:nvSpPr>
            <p:spPr>
              <a:xfrm>
                <a:off x="0" y="0"/>
                <a:ext cx="6985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98500" h="812800">
                    <a:moveTo>
                      <a:pt x="349250" y="0"/>
                    </a:moveTo>
                    <a:lnTo>
                      <a:pt x="698500" y="203200"/>
                    </a:lnTo>
                    <a:lnTo>
                      <a:pt x="698500" y="609600"/>
                    </a:lnTo>
                    <a:lnTo>
                      <a:pt x="349250" y="812800"/>
                    </a:lnTo>
                    <a:lnTo>
                      <a:pt x="0" y="609600"/>
                    </a:lnTo>
                    <a:lnTo>
                      <a:pt x="0" y="203200"/>
                    </a:lnTo>
                    <a:lnTo>
                      <a:pt x="349250" y="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000000">
                    <a:alpha val="47843"/>
                  </a:srgbClr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38" name="TextBox 38"/>
              <p:cNvSpPr txBox="1"/>
              <p:nvPr/>
            </p:nvSpPr>
            <p:spPr>
              <a:xfrm>
                <a:off x="0" y="158750"/>
                <a:ext cx="698500" cy="5143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22"/>
                  </a:lnSpc>
                </a:pPr>
                <a:endParaRPr/>
              </a:p>
            </p:txBody>
          </p:sp>
        </p:grpSp>
        <p:grpSp>
          <p:nvGrpSpPr>
            <p:cNvPr id="39" name="Group 39"/>
            <p:cNvGrpSpPr/>
            <p:nvPr/>
          </p:nvGrpSpPr>
          <p:grpSpPr>
            <a:xfrm rot="5400000">
              <a:off x="528234" y="-127399"/>
              <a:ext cx="4070027" cy="4736031"/>
              <a:chOff x="0" y="0"/>
              <a:chExt cx="698500" cy="812800"/>
            </a:xfrm>
          </p:grpSpPr>
          <p:sp>
            <p:nvSpPr>
              <p:cNvPr id="40" name="Freeform 40"/>
              <p:cNvSpPr/>
              <p:nvPr/>
            </p:nvSpPr>
            <p:spPr>
              <a:xfrm>
                <a:off x="0" y="0"/>
                <a:ext cx="6985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98500" h="812800">
                    <a:moveTo>
                      <a:pt x="349250" y="0"/>
                    </a:moveTo>
                    <a:lnTo>
                      <a:pt x="698500" y="203200"/>
                    </a:lnTo>
                    <a:lnTo>
                      <a:pt x="698500" y="609600"/>
                    </a:lnTo>
                    <a:lnTo>
                      <a:pt x="349250" y="812800"/>
                    </a:lnTo>
                    <a:lnTo>
                      <a:pt x="0" y="609600"/>
                    </a:lnTo>
                    <a:lnTo>
                      <a:pt x="0" y="203200"/>
                    </a:lnTo>
                    <a:lnTo>
                      <a:pt x="349250" y="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000000">
                    <a:alpha val="47843"/>
                  </a:srgbClr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41" name="TextBox 41"/>
              <p:cNvSpPr txBox="1"/>
              <p:nvPr/>
            </p:nvSpPr>
            <p:spPr>
              <a:xfrm>
                <a:off x="0" y="158750"/>
                <a:ext cx="698500" cy="5143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22"/>
                  </a:lnSpc>
                </a:pPr>
                <a:endParaRPr/>
              </a:p>
            </p:txBody>
          </p:sp>
        </p:grpSp>
        <p:grpSp>
          <p:nvGrpSpPr>
            <p:cNvPr id="42" name="Group 42"/>
            <p:cNvGrpSpPr/>
            <p:nvPr/>
          </p:nvGrpSpPr>
          <p:grpSpPr>
            <a:xfrm rot="5400000">
              <a:off x="1753442" y="1251390"/>
              <a:ext cx="1700233" cy="1978452"/>
              <a:chOff x="0" y="0"/>
              <a:chExt cx="698500" cy="812800"/>
            </a:xfrm>
          </p:grpSpPr>
          <p:sp>
            <p:nvSpPr>
              <p:cNvPr id="43" name="Freeform 43"/>
              <p:cNvSpPr/>
              <p:nvPr/>
            </p:nvSpPr>
            <p:spPr>
              <a:xfrm>
                <a:off x="0" y="0"/>
                <a:ext cx="6985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98500" h="812800">
                    <a:moveTo>
                      <a:pt x="349250" y="0"/>
                    </a:moveTo>
                    <a:lnTo>
                      <a:pt x="698500" y="203200"/>
                    </a:lnTo>
                    <a:lnTo>
                      <a:pt x="698500" y="609600"/>
                    </a:lnTo>
                    <a:lnTo>
                      <a:pt x="349250" y="812800"/>
                    </a:lnTo>
                    <a:lnTo>
                      <a:pt x="0" y="609600"/>
                    </a:lnTo>
                    <a:lnTo>
                      <a:pt x="0" y="203200"/>
                    </a:lnTo>
                    <a:lnTo>
                      <a:pt x="349250" y="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000000">
                    <a:alpha val="47843"/>
                  </a:srgbClr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44" name="TextBox 44"/>
              <p:cNvSpPr txBox="1"/>
              <p:nvPr/>
            </p:nvSpPr>
            <p:spPr>
              <a:xfrm>
                <a:off x="0" y="158750"/>
                <a:ext cx="698500" cy="5143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22"/>
                  </a:lnSpc>
                </a:pPr>
                <a:endParaRPr/>
              </a:p>
            </p:txBody>
          </p:sp>
        </p:grpSp>
      </p:grpSp>
      <p:grpSp>
        <p:nvGrpSpPr>
          <p:cNvPr id="45" name="Group 45"/>
          <p:cNvGrpSpPr/>
          <p:nvPr/>
        </p:nvGrpSpPr>
        <p:grpSpPr>
          <a:xfrm>
            <a:off x="4250879" y="7839556"/>
            <a:ext cx="1525584" cy="316361"/>
            <a:chOff x="0" y="0"/>
            <a:chExt cx="2034112" cy="421815"/>
          </a:xfrm>
        </p:grpSpPr>
        <p:grpSp>
          <p:nvGrpSpPr>
            <p:cNvPr id="46" name="Group 46"/>
            <p:cNvGrpSpPr/>
            <p:nvPr/>
          </p:nvGrpSpPr>
          <p:grpSpPr>
            <a:xfrm>
              <a:off x="0" y="0"/>
              <a:ext cx="421815" cy="421815"/>
              <a:chOff x="0" y="0"/>
              <a:chExt cx="406400" cy="406400"/>
            </a:xfrm>
          </p:grpSpPr>
          <p:sp>
            <p:nvSpPr>
              <p:cNvPr id="47" name="Freeform 47"/>
              <p:cNvSpPr/>
              <p:nvPr/>
            </p:nvSpPr>
            <p:spPr>
              <a:xfrm>
                <a:off x="0" y="0"/>
                <a:ext cx="406400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406400" h="406400">
                    <a:moveTo>
                      <a:pt x="203200" y="0"/>
                    </a:moveTo>
                    <a:cubicBezTo>
                      <a:pt x="315424" y="0"/>
                      <a:pt x="406400" y="90976"/>
                      <a:pt x="406400" y="203200"/>
                    </a:cubicBezTo>
                    <a:cubicBezTo>
                      <a:pt x="406400" y="315424"/>
                      <a:pt x="315424" y="406400"/>
                      <a:pt x="203200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737373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48" name="TextBox 48"/>
              <p:cNvSpPr txBox="1"/>
              <p:nvPr/>
            </p:nvSpPr>
            <p:spPr>
              <a:xfrm>
                <a:off x="0" y="19050"/>
                <a:ext cx="406400" cy="3873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22"/>
                  </a:lnSpc>
                </a:pPr>
                <a:endParaRPr/>
              </a:p>
            </p:txBody>
          </p:sp>
        </p:grpSp>
        <p:grpSp>
          <p:nvGrpSpPr>
            <p:cNvPr id="49" name="Group 49"/>
            <p:cNvGrpSpPr/>
            <p:nvPr/>
          </p:nvGrpSpPr>
          <p:grpSpPr>
            <a:xfrm>
              <a:off x="671655" y="0"/>
              <a:ext cx="454796" cy="421815"/>
              <a:chOff x="0" y="0"/>
              <a:chExt cx="438176" cy="406400"/>
            </a:xfrm>
          </p:grpSpPr>
          <p:sp>
            <p:nvSpPr>
              <p:cNvPr id="50" name="Freeform 50"/>
              <p:cNvSpPr/>
              <p:nvPr/>
            </p:nvSpPr>
            <p:spPr>
              <a:xfrm>
                <a:off x="0" y="0"/>
                <a:ext cx="438176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438176" h="406400">
                    <a:moveTo>
                      <a:pt x="234976" y="0"/>
                    </a:moveTo>
                    <a:cubicBezTo>
                      <a:pt x="347200" y="0"/>
                      <a:pt x="438176" y="90976"/>
                      <a:pt x="438176" y="203200"/>
                    </a:cubicBezTo>
                    <a:cubicBezTo>
                      <a:pt x="438176" y="315424"/>
                      <a:pt x="347200" y="406400"/>
                      <a:pt x="234976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737373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51" name="TextBox 51"/>
              <p:cNvSpPr txBox="1"/>
              <p:nvPr/>
            </p:nvSpPr>
            <p:spPr>
              <a:xfrm>
                <a:off x="0" y="19050"/>
                <a:ext cx="438176" cy="3873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22"/>
                  </a:lnSpc>
                </a:pPr>
                <a:endParaRPr/>
              </a:p>
            </p:txBody>
          </p:sp>
        </p:grpSp>
        <p:grpSp>
          <p:nvGrpSpPr>
            <p:cNvPr id="52" name="Group 52"/>
            <p:cNvGrpSpPr/>
            <p:nvPr/>
          </p:nvGrpSpPr>
          <p:grpSpPr>
            <a:xfrm>
              <a:off x="1384488" y="0"/>
              <a:ext cx="649625" cy="421815"/>
              <a:chOff x="0" y="0"/>
              <a:chExt cx="625885" cy="406400"/>
            </a:xfrm>
          </p:grpSpPr>
          <p:sp>
            <p:nvSpPr>
              <p:cNvPr id="53" name="Freeform 53"/>
              <p:cNvSpPr/>
              <p:nvPr/>
            </p:nvSpPr>
            <p:spPr>
              <a:xfrm>
                <a:off x="0" y="0"/>
                <a:ext cx="625885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625885" h="406400">
                    <a:moveTo>
                      <a:pt x="422685" y="0"/>
                    </a:moveTo>
                    <a:cubicBezTo>
                      <a:pt x="534909" y="0"/>
                      <a:pt x="625885" y="90976"/>
                      <a:pt x="625885" y="203200"/>
                    </a:cubicBezTo>
                    <a:cubicBezTo>
                      <a:pt x="625885" y="315424"/>
                      <a:pt x="534909" y="406400"/>
                      <a:pt x="422685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737373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54" name="TextBox 54"/>
              <p:cNvSpPr txBox="1"/>
              <p:nvPr/>
            </p:nvSpPr>
            <p:spPr>
              <a:xfrm>
                <a:off x="0" y="19050"/>
                <a:ext cx="625885" cy="3873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22"/>
                  </a:lnSpc>
                </a:pPr>
                <a:endParaRPr/>
              </a:p>
            </p:txBody>
          </p:sp>
        </p:grpSp>
      </p:grpSp>
      <p:sp>
        <p:nvSpPr>
          <p:cNvPr id="55" name="TextBox 55"/>
          <p:cNvSpPr txBox="1"/>
          <p:nvPr/>
        </p:nvSpPr>
        <p:spPr>
          <a:xfrm>
            <a:off x="4792034" y="6669030"/>
            <a:ext cx="2155370" cy="285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80"/>
              </a:lnSpc>
              <a:spcBef>
                <a:spcPct val="0"/>
              </a:spcBef>
            </a:pPr>
            <a:r>
              <a:rPr lang="en-US" sz="2000" b="1" spc="80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MUSCULATURA</a:t>
            </a:r>
          </a:p>
        </p:txBody>
      </p:sp>
      <p:sp>
        <p:nvSpPr>
          <p:cNvPr id="56" name="TextBox 56"/>
          <p:cNvSpPr txBox="1"/>
          <p:nvPr/>
        </p:nvSpPr>
        <p:spPr>
          <a:xfrm>
            <a:off x="4792034" y="7056108"/>
            <a:ext cx="1471400" cy="285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80"/>
              </a:lnSpc>
              <a:spcBef>
                <a:spcPct val="0"/>
              </a:spcBef>
            </a:pPr>
            <a:r>
              <a:rPr lang="en-US" sz="2000" b="1" spc="80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PUNTERIA</a:t>
            </a:r>
          </a:p>
        </p:txBody>
      </p:sp>
      <p:sp>
        <p:nvSpPr>
          <p:cNvPr id="57" name="TextBox 57"/>
          <p:cNvSpPr txBox="1"/>
          <p:nvPr/>
        </p:nvSpPr>
        <p:spPr>
          <a:xfrm>
            <a:off x="4741905" y="7448792"/>
            <a:ext cx="1756493" cy="285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80"/>
              </a:lnSpc>
              <a:spcBef>
                <a:spcPct val="0"/>
              </a:spcBef>
            </a:pPr>
            <a:r>
              <a:rPr lang="en-US" sz="2000" b="1" spc="80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VERBORREA</a:t>
            </a:r>
          </a:p>
        </p:txBody>
      </p:sp>
      <p:sp>
        <p:nvSpPr>
          <p:cNvPr id="58" name="TextBox 58"/>
          <p:cNvSpPr txBox="1"/>
          <p:nvPr/>
        </p:nvSpPr>
        <p:spPr>
          <a:xfrm>
            <a:off x="2410662" y="7448792"/>
            <a:ext cx="969925" cy="285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80"/>
              </a:lnSpc>
              <a:spcBef>
                <a:spcPct val="0"/>
              </a:spcBef>
            </a:pPr>
            <a:r>
              <a:rPr lang="en-US" sz="2000" b="1" spc="80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SALUD</a:t>
            </a:r>
          </a:p>
        </p:txBody>
      </p:sp>
      <p:sp>
        <p:nvSpPr>
          <p:cNvPr id="59" name="TextBox 59"/>
          <p:cNvSpPr txBox="1"/>
          <p:nvPr/>
        </p:nvSpPr>
        <p:spPr>
          <a:xfrm>
            <a:off x="2410662" y="7056108"/>
            <a:ext cx="1590346" cy="285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80"/>
              </a:lnSpc>
              <a:spcBef>
                <a:spcPct val="0"/>
              </a:spcBef>
            </a:pPr>
            <a:r>
              <a:rPr lang="en-US" sz="2000" b="1" spc="80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INTUICION</a:t>
            </a:r>
          </a:p>
        </p:txBody>
      </p:sp>
      <p:sp>
        <p:nvSpPr>
          <p:cNvPr id="60" name="TextBox 60"/>
          <p:cNvSpPr txBox="1"/>
          <p:nvPr/>
        </p:nvSpPr>
        <p:spPr>
          <a:xfrm>
            <a:off x="2410662" y="6669030"/>
            <a:ext cx="1070722" cy="285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80"/>
              </a:lnSpc>
              <a:spcBef>
                <a:spcPct val="0"/>
              </a:spcBef>
            </a:pPr>
            <a:r>
              <a:rPr lang="en-US" sz="2000" b="1" spc="80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LOGICA</a:t>
            </a:r>
          </a:p>
        </p:txBody>
      </p:sp>
      <p:grpSp>
        <p:nvGrpSpPr>
          <p:cNvPr id="61" name="Group 61"/>
          <p:cNvGrpSpPr/>
          <p:nvPr/>
        </p:nvGrpSpPr>
        <p:grpSpPr>
          <a:xfrm>
            <a:off x="3599111" y="3103289"/>
            <a:ext cx="2652117" cy="3086100"/>
            <a:chOff x="0" y="0"/>
            <a:chExt cx="698500" cy="812800"/>
          </a:xfrm>
        </p:grpSpPr>
        <p:sp>
          <p:nvSpPr>
            <p:cNvPr id="62" name="Freeform 62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7ED957">
                <a:alpha val="49804"/>
              </a:srgbClr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63" name="TextBox 63"/>
            <p:cNvSpPr txBox="1"/>
            <p:nvPr/>
          </p:nvSpPr>
          <p:spPr>
            <a:xfrm>
              <a:off x="0" y="158750"/>
              <a:ext cx="698500" cy="514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2"/>
                </a:lnSpc>
              </a:pPr>
              <a:endParaRPr/>
            </a:p>
          </p:txBody>
        </p:sp>
      </p:grpSp>
      <p:sp>
        <p:nvSpPr>
          <p:cNvPr id="64" name="TextBox 64"/>
          <p:cNvSpPr txBox="1"/>
          <p:nvPr/>
        </p:nvSpPr>
        <p:spPr>
          <a:xfrm>
            <a:off x="3955245" y="2601483"/>
            <a:ext cx="1939849" cy="3643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6"/>
              </a:lnSpc>
              <a:spcBef>
                <a:spcPct val="0"/>
              </a:spcBef>
            </a:pPr>
            <a:r>
              <a:rPr lang="en-US" sz="2565" b="1" spc="102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L</a:t>
            </a:r>
          </a:p>
        </p:txBody>
      </p:sp>
      <p:sp>
        <p:nvSpPr>
          <p:cNvPr id="65" name="TextBox 65"/>
          <p:cNvSpPr txBox="1"/>
          <p:nvPr/>
        </p:nvSpPr>
        <p:spPr>
          <a:xfrm>
            <a:off x="5513804" y="3407463"/>
            <a:ext cx="1939849" cy="3643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6"/>
              </a:lnSpc>
              <a:spcBef>
                <a:spcPct val="0"/>
              </a:spcBef>
            </a:pPr>
            <a:r>
              <a:rPr lang="en-US" sz="2565" b="1" spc="102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I</a:t>
            </a:r>
          </a:p>
        </p:txBody>
      </p:sp>
      <p:sp>
        <p:nvSpPr>
          <p:cNvPr id="66" name="TextBox 66"/>
          <p:cNvSpPr txBox="1"/>
          <p:nvPr/>
        </p:nvSpPr>
        <p:spPr>
          <a:xfrm>
            <a:off x="5513804" y="5438688"/>
            <a:ext cx="1939849" cy="369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6"/>
              </a:lnSpc>
              <a:spcBef>
                <a:spcPct val="0"/>
              </a:spcBef>
            </a:pPr>
            <a:r>
              <a:rPr lang="en-US" sz="2565" b="1" spc="102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S</a:t>
            </a:r>
          </a:p>
        </p:txBody>
      </p:sp>
      <p:sp>
        <p:nvSpPr>
          <p:cNvPr id="67" name="TextBox 67"/>
          <p:cNvSpPr txBox="1"/>
          <p:nvPr/>
        </p:nvSpPr>
        <p:spPr>
          <a:xfrm>
            <a:off x="3955245" y="6341789"/>
            <a:ext cx="1939849" cy="369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6"/>
              </a:lnSpc>
              <a:spcBef>
                <a:spcPct val="0"/>
              </a:spcBef>
            </a:pPr>
            <a:r>
              <a:rPr lang="en-US" sz="2565" b="1" spc="102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M</a:t>
            </a:r>
          </a:p>
        </p:txBody>
      </p:sp>
      <p:sp>
        <p:nvSpPr>
          <p:cNvPr id="68" name="TextBox 68"/>
          <p:cNvSpPr txBox="1"/>
          <p:nvPr/>
        </p:nvSpPr>
        <p:spPr>
          <a:xfrm>
            <a:off x="2130575" y="5486272"/>
            <a:ext cx="1939849" cy="3643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6"/>
              </a:lnSpc>
              <a:spcBef>
                <a:spcPct val="0"/>
              </a:spcBef>
            </a:pPr>
            <a:r>
              <a:rPr lang="en-US" sz="2565" b="1" spc="102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P</a:t>
            </a:r>
          </a:p>
        </p:txBody>
      </p:sp>
      <p:sp>
        <p:nvSpPr>
          <p:cNvPr id="69" name="TextBox 69"/>
          <p:cNvSpPr txBox="1"/>
          <p:nvPr/>
        </p:nvSpPr>
        <p:spPr>
          <a:xfrm>
            <a:off x="2289877" y="3474094"/>
            <a:ext cx="1939849" cy="3643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6"/>
              </a:lnSpc>
              <a:spcBef>
                <a:spcPct val="0"/>
              </a:spcBef>
            </a:pPr>
            <a:r>
              <a:rPr lang="en-US" sz="2565" b="1" spc="102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V</a:t>
            </a:r>
          </a:p>
        </p:txBody>
      </p:sp>
      <p:sp>
        <p:nvSpPr>
          <p:cNvPr id="70" name="TextBox 70"/>
          <p:cNvSpPr txBox="1"/>
          <p:nvPr/>
        </p:nvSpPr>
        <p:spPr>
          <a:xfrm>
            <a:off x="4165154" y="6669030"/>
            <a:ext cx="395976" cy="285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80"/>
              </a:lnSpc>
              <a:spcBef>
                <a:spcPct val="0"/>
              </a:spcBef>
            </a:pPr>
            <a:r>
              <a:rPr lang="en-US" sz="2000" b="1" spc="80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10</a:t>
            </a:r>
          </a:p>
        </p:txBody>
      </p:sp>
      <p:sp>
        <p:nvSpPr>
          <p:cNvPr id="71" name="TextBox 71"/>
          <p:cNvSpPr txBox="1"/>
          <p:nvPr/>
        </p:nvSpPr>
        <p:spPr>
          <a:xfrm>
            <a:off x="4165154" y="7056108"/>
            <a:ext cx="395976" cy="285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80"/>
              </a:lnSpc>
              <a:spcBef>
                <a:spcPct val="0"/>
              </a:spcBef>
            </a:pPr>
            <a:r>
              <a:rPr lang="en-US" sz="2000" b="1" spc="80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10</a:t>
            </a:r>
          </a:p>
        </p:txBody>
      </p:sp>
      <p:sp>
        <p:nvSpPr>
          <p:cNvPr id="72" name="TextBox 72"/>
          <p:cNvSpPr txBox="1"/>
          <p:nvPr/>
        </p:nvSpPr>
        <p:spPr>
          <a:xfrm>
            <a:off x="4165154" y="7448792"/>
            <a:ext cx="395976" cy="285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80"/>
              </a:lnSpc>
              <a:spcBef>
                <a:spcPct val="0"/>
              </a:spcBef>
            </a:pPr>
            <a:r>
              <a:rPr lang="en-US" sz="2000" b="1" spc="80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10</a:t>
            </a:r>
          </a:p>
        </p:txBody>
      </p:sp>
      <p:sp>
        <p:nvSpPr>
          <p:cNvPr id="73" name="TextBox 73"/>
          <p:cNvSpPr txBox="1"/>
          <p:nvPr/>
        </p:nvSpPr>
        <p:spPr>
          <a:xfrm>
            <a:off x="6969439" y="6669030"/>
            <a:ext cx="395976" cy="285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80"/>
              </a:lnSpc>
              <a:spcBef>
                <a:spcPct val="0"/>
              </a:spcBef>
            </a:pPr>
            <a:r>
              <a:rPr lang="en-US" sz="2000" b="1" spc="80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10</a:t>
            </a:r>
          </a:p>
        </p:txBody>
      </p:sp>
      <p:sp>
        <p:nvSpPr>
          <p:cNvPr id="74" name="TextBox 74"/>
          <p:cNvSpPr txBox="1"/>
          <p:nvPr/>
        </p:nvSpPr>
        <p:spPr>
          <a:xfrm>
            <a:off x="6969439" y="7056108"/>
            <a:ext cx="395976" cy="285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80"/>
              </a:lnSpc>
              <a:spcBef>
                <a:spcPct val="0"/>
              </a:spcBef>
            </a:pPr>
            <a:r>
              <a:rPr lang="en-US" sz="2000" b="1" spc="80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10</a:t>
            </a:r>
          </a:p>
        </p:txBody>
      </p:sp>
      <p:sp>
        <p:nvSpPr>
          <p:cNvPr id="75" name="TextBox 75"/>
          <p:cNvSpPr txBox="1"/>
          <p:nvPr/>
        </p:nvSpPr>
        <p:spPr>
          <a:xfrm>
            <a:off x="6969439" y="7448792"/>
            <a:ext cx="395976" cy="285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80"/>
              </a:lnSpc>
              <a:spcBef>
                <a:spcPct val="0"/>
              </a:spcBef>
            </a:pPr>
            <a:r>
              <a:rPr lang="en-US" sz="2000" b="1" spc="80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10</a:t>
            </a:r>
          </a:p>
        </p:txBody>
      </p:sp>
      <p:grpSp>
        <p:nvGrpSpPr>
          <p:cNvPr id="76" name="Group 76"/>
          <p:cNvGrpSpPr/>
          <p:nvPr/>
        </p:nvGrpSpPr>
        <p:grpSpPr>
          <a:xfrm>
            <a:off x="2198042" y="583603"/>
            <a:ext cx="5467521" cy="8771748"/>
            <a:chOff x="0" y="0"/>
            <a:chExt cx="1440006" cy="2310255"/>
          </a:xfrm>
        </p:grpSpPr>
        <p:sp>
          <p:nvSpPr>
            <p:cNvPr id="77" name="Freeform 77"/>
            <p:cNvSpPr/>
            <p:nvPr/>
          </p:nvSpPr>
          <p:spPr>
            <a:xfrm>
              <a:off x="0" y="0"/>
              <a:ext cx="1440006" cy="2310255"/>
            </a:xfrm>
            <a:custGeom>
              <a:avLst/>
              <a:gdLst/>
              <a:ahLst/>
              <a:cxnLst/>
              <a:rect l="l" t="t" r="r" b="b"/>
              <a:pathLst>
                <a:path w="1440006" h="2310255">
                  <a:moveTo>
                    <a:pt x="0" y="0"/>
                  </a:moveTo>
                  <a:lnTo>
                    <a:pt x="1440006" y="0"/>
                  </a:lnTo>
                  <a:lnTo>
                    <a:pt x="1440006" y="2310255"/>
                  </a:lnTo>
                  <a:lnTo>
                    <a:pt x="0" y="2310255"/>
                  </a:lnTo>
                  <a:close/>
                </a:path>
              </a:pathLst>
            </a:custGeom>
            <a:solidFill>
              <a:srgbClr val="000000">
                <a:alpha val="34902"/>
              </a:srgbClr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78" name="TextBox 78"/>
            <p:cNvSpPr txBox="1"/>
            <p:nvPr/>
          </p:nvSpPr>
          <p:spPr>
            <a:xfrm>
              <a:off x="0" y="19050"/>
              <a:ext cx="1440006" cy="22912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2"/>
                </a:lnSpc>
              </a:pPr>
              <a:endParaRPr/>
            </a:p>
          </p:txBody>
        </p:sp>
      </p:grpSp>
      <p:sp>
        <p:nvSpPr>
          <p:cNvPr id="79" name="Freeform 79"/>
          <p:cNvSpPr/>
          <p:nvPr/>
        </p:nvSpPr>
        <p:spPr>
          <a:xfrm>
            <a:off x="2865909" y="2638680"/>
            <a:ext cx="4203910" cy="4661593"/>
          </a:xfrm>
          <a:custGeom>
            <a:avLst/>
            <a:gdLst/>
            <a:ahLst/>
            <a:cxnLst/>
            <a:rect l="l" t="t" r="r" b="b"/>
            <a:pathLst>
              <a:path w="4203910" h="4661593">
                <a:moveTo>
                  <a:pt x="0" y="0"/>
                </a:moveTo>
                <a:lnTo>
                  <a:pt x="4203909" y="0"/>
                </a:lnTo>
                <a:lnTo>
                  <a:pt x="4203909" y="4661593"/>
                </a:lnTo>
                <a:lnTo>
                  <a:pt x="0" y="466159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alphaModFix amt="79000"/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80" name="TextBox 80"/>
          <p:cNvSpPr txBox="1"/>
          <p:nvPr/>
        </p:nvSpPr>
        <p:spPr>
          <a:xfrm>
            <a:off x="3432778" y="3823551"/>
            <a:ext cx="2544416" cy="3157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2344"/>
              </a:lnSpc>
              <a:spcBef>
                <a:spcPct val="0"/>
              </a:spcBef>
            </a:pPr>
            <a:r>
              <a:rPr lang="en-US" sz="2150" b="1" u="none" strike="noStrike" spc="86" dirty="0" err="1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BONIFICADOR</a:t>
            </a:r>
            <a:r>
              <a:rPr lang="en-US" sz="2150" b="1" u="none" strike="noStrike" spc="86" dirty="0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 = -1</a:t>
            </a:r>
          </a:p>
        </p:txBody>
      </p:sp>
      <p:sp>
        <p:nvSpPr>
          <p:cNvPr id="81" name="TextBox 81"/>
          <p:cNvSpPr txBox="1"/>
          <p:nvPr/>
        </p:nvSpPr>
        <p:spPr>
          <a:xfrm>
            <a:off x="3263725" y="4606451"/>
            <a:ext cx="2804404" cy="314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344"/>
              </a:lnSpc>
              <a:spcBef>
                <a:spcPct val="0"/>
              </a:spcBef>
            </a:pPr>
            <a:r>
              <a:rPr lang="en-US" sz="2150" b="1" u="none" strike="noStrike" spc="86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B. COMPETENCIA= -1</a:t>
            </a:r>
          </a:p>
        </p:txBody>
      </p:sp>
      <p:sp>
        <p:nvSpPr>
          <p:cNvPr id="82" name="TextBox 82"/>
          <p:cNvSpPr txBox="1"/>
          <p:nvPr/>
        </p:nvSpPr>
        <p:spPr>
          <a:xfrm>
            <a:off x="3696633" y="5429163"/>
            <a:ext cx="1970456" cy="3145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2344"/>
              </a:lnSpc>
              <a:spcBef>
                <a:spcPct val="0"/>
              </a:spcBef>
            </a:pPr>
            <a:r>
              <a:rPr lang="en-US" sz="2150" b="1" u="none" strike="noStrike" spc="86" dirty="0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B. </a:t>
            </a:r>
            <a:r>
              <a:rPr lang="en-US" sz="2150" b="1" u="none" strike="noStrike" spc="86" dirty="0" err="1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EQUIPO</a:t>
            </a:r>
            <a:r>
              <a:rPr lang="en-US" sz="2150" b="1" u="none" strike="noStrike" spc="86" dirty="0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 = -1</a:t>
            </a:r>
          </a:p>
        </p:txBody>
      </p:sp>
      <p:sp>
        <p:nvSpPr>
          <p:cNvPr id="83" name="TextBox 83"/>
          <p:cNvSpPr txBox="1"/>
          <p:nvPr/>
        </p:nvSpPr>
        <p:spPr>
          <a:xfrm>
            <a:off x="3432778" y="6332264"/>
            <a:ext cx="2682299" cy="3145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2344"/>
              </a:lnSpc>
              <a:spcBef>
                <a:spcPct val="0"/>
              </a:spcBef>
            </a:pPr>
            <a:r>
              <a:rPr lang="en-US" sz="2150" b="1" u="none" strike="noStrike" spc="86" dirty="0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SUMA AL DADO = -1</a:t>
            </a:r>
          </a:p>
        </p:txBody>
      </p:sp>
      <p:sp>
        <p:nvSpPr>
          <p:cNvPr id="84" name="TextBox 84"/>
          <p:cNvSpPr txBox="1"/>
          <p:nvPr/>
        </p:nvSpPr>
        <p:spPr>
          <a:xfrm>
            <a:off x="3656397" y="2895029"/>
            <a:ext cx="2130150" cy="5441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216"/>
              </a:lnSpc>
              <a:spcBef>
                <a:spcPct val="0"/>
              </a:spcBef>
            </a:pPr>
            <a:r>
              <a:rPr lang="en-US" sz="2950" b="1" spc="118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INTUICION</a:t>
            </a:r>
          </a:p>
        </p:txBody>
      </p:sp>
      <p:pic>
        <p:nvPicPr>
          <p:cNvPr id="85" name="Imagen 84">
            <a:hlinkClick r:id="rId13" action="ppaction://hlinksldjump"/>
            <a:extLst>
              <a:ext uri="{FF2B5EF4-FFF2-40B4-BE49-F238E27FC236}">
                <a16:creationId xmlns:a16="http://schemas.microsoft.com/office/drawing/2014/main" id="{6A5119A9-B049-894F-DB07-13B6A61CF2D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977194" y="2986836"/>
            <a:ext cx="310923" cy="30482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EFE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084516" y="583603"/>
            <a:ext cx="5581047" cy="8674697"/>
          </a:xfrm>
          <a:custGeom>
            <a:avLst/>
            <a:gdLst/>
            <a:ahLst/>
            <a:cxnLst/>
            <a:rect l="l" t="t" r="r" b="b"/>
            <a:pathLst>
              <a:path w="5581047" h="8674697">
                <a:moveTo>
                  <a:pt x="0" y="0"/>
                </a:moveTo>
                <a:lnTo>
                  <a:pt x="5581047" y="0"/>
                </a:lnTo>
                <a:lnTo>
                  <a:pt x="5581047" y="8674697"/>
                </a:lnTo>
                <a:lnTo>
                  <a:pt x="0" y="86746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495" t="-1243" r="-9432" b="-1243"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3" name="Group 3"/>
          <p:cNvGrpSpPr/>
          <p:nvPr/>
        </p:nvGrpSpPr>
        <p:grpSpPr>
          <a:xfrm>
            <a:off x="4150612" y="9305832"/>
            <a:ext cx="1480107" cy="856553"/>
            <a:chOff x="0" y="0"/>
            <a:chExt cx="389822" cy="22559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89822" cy="225594"/>
            </a:xfrm>
            <a:custGeom>
              <a:avLst/>
              <a:gdLst/>
              <a:ahLst/>
              <a:cxnLst/>
              <a:rect l="l" t="t" r="r" b="b"/>
              <a:pathLst>
                <a:path w="389822" h="225594">
                  <a:moveTo>
                    <a:pt x="112797" y="0"/>
                  </a:moveTo>
                  <a:lnTo>
                    <a:pt x="277025" y="0"/>
                  </a:lnTo>
                  <a:cubicBezTo>
                    <a:pt x="306941" y="0"/>
                    <a:pt x="335631" y="11884"/>
                    <a:pt x="356785" y="33038"/>
                  </a:cubicBezTo>
                  <a:cubicBezTo>
                    <a:pt x="377938" y="54191"/>
                    <a:pt x="389822" y="82881"/>
                    <a:pt x="389822" y="112797"/>
                  </a:cubicBezTo>
                  <a:lnTo>
                    <a:pt x="389822" y="112797"/>
                  </a:lnTo>
                  <a:cubicBezTo>
                    <a:pt x="389822" y="175093"/>
                    <a:pt x="339321" y="225594"/>
                    <a:pt x="277025" y="225594"/>
                  </a:cubicBezTo>
                  <a:lnTo>
                    <a:pt x="112797" y="225594"/>
                  </a:lnTo>
                  <a:cubicBezTo>
                    <a:pt x="50501" y="225594"/>
                    <a:pt x="0" y="175093"/>
                    <a:pt x="0" y="112797"/>
                  </a:cubicBezTo>
                  <a:lnTo>
                    <a:pt x="0" y="112797"/>
                  </a:lnTo>
                  <a:cubicBezTo>
                    <a:pt x="0" y="50501"/>
                    <a:pt x="50501" y="0"/>
                    <a:pt x="112797" y="0"/>
                  </a:cubicBezTo>
                  <a:close/>
                </a:path>
              </a:pathLst>
            </a:custGeom>
            <a:solidFill>
              <a:srgbClr val="FEFEFE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9050"/>
              <a:ext cx="389822" cy="2065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2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4324753" y="8387434"/>
            <a:ext cx="1200834" cy="870866"/>
            <a:chOff x="0" y="0"/>
            <a:chExt cx="1601111" cy="1161154"/>
          </a:xfrm>
        </p:grpSpPr>
        <p:grpSp>
          <p:nvGrpSpPr>
            <p:cNvPr id="7" name="Group 7"/>
            <p:cNvGrpSpPr/>
            <p:nvPr/>
          </p:nvGrpSpPr>
          <p:grpSpPr>
            <a:xfrm rot="-10800000">
              <a:off x="0" y="0"/>
              <a:ext cx="1601111" cy="1161154"/>
              <a:chOff x="0" y="0"/>
              <a:chExt cx="635000" cy="460513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635000" cy="460513"/>
              </a:xfrm>
              <a:custGeom>
                <a:avLst/>
                <a:gdLst/>
                <a:ahLst/>
                <a:cxnLst/>
                <a:rect l="l" t="t" r="r" b="b"/>
                <a:pathLst>
                  <a:path w="635000" h="460513">
                    <a:moveTo>
                      <a:pt x="635000" y="0"/>
                    </a:moveTo>
                    <a:lnTo>
                      <a:pt x="635000" y="346213"/>
                    </a:lnTo>
                    <a:lnTo>
                      <a:pt x="317500" y="460513"/>
                    </a:lnTo>
                    <a:lnTo>
                      <a:pt x="0" y="346213"/>
                    </a:lnTo>
                    <a:lnTo>
                      <a:pt x="0" y="0"/>
                    </a:lnTo>
                    <a:lnTo>
                      <a:pt x="635000" y="0"/>
                    </a:lnTo>
                    <a:close/>
                  </a:path>
                </a:pathLst>
              </a:custGeom>
              <a:solidFill>
                <a:srgbClr val="737373">
                  <a:alpha val="71765"/>
                </a:srgbClr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9" name="TextBox 9"/>
              <p:cNvSpPr txBox="1"/>
              <p:nvPr/>
            </p:nvSpPr>
            <p:spPr>
              <a:xfrm>
                <a:off x="0" y="19050"/>
                <a:ext cx="635000" cy="32716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22"/>
                  </a:lnSpc>
                </a:pPr>
                <a:endParaRPr/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>
              <a:off x="316030" y="113563"/>
              <a:ext cx="969050" cy="934028"/>
              <a:chOff x="0" y="0"/>
              <a:chExt cx="914597" cy="881542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914597" cy="881542"/>
              </a:xfrm>
              <a:custGeom>
                <a:avLst/>
                <a:gdLst/>
                <a:ahLst/>
                <a:cxnLst/>
                <a:rect l="l" t="t" r="r" b="b"/>
                <a:pathLst>
                  <a:path w="914597" h="881542">
                    <a:moveTo>
                      <a:pt x="457298" y="0"/>
                    </a:moveTo>
                    <a:cubicBezTo>
                      <a:pt x="204739" y="0"/>
                      <a:pt x="0" y="197340"/>
                      <a:pt x="0" y="440771"/>
                    </a:cubicBezTo>
                    <a:cubicBezTo>
                      <a:pt x="0" y="684202"/>
                      <a:pt x="204739" y="881542"/>
                      <a:pt x="457298" y="881542"/>
                    </a:cubicBezTo>
                    <a:cubicBezTo>
                      <a:pt x="709857" y="881542"/>
                      <a:pt x="914597" y="684202"/>
                      <a:pt x="914597" y="440771"/>
                    </a:cubicBezTo>
                    <a:cubicBezTo>
                      <a:pt x="914597" y="197340"/>
                      <a:pt x="709857" y="0"/>
                      <a:pt x="457298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sq">
                <a:solidFill>
                  <a:srgbClr val="00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12" name="TextBox 12"/>
              <p:cNvSpPr txBox="1"/>
              <p:nvPr/>
            </p:nvSpPr>
            <p:spPr>
              <a:xfrm>
                <a:off x="85743" y="101695"/>
                <a:ext cx="743110" cy="69720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22"/>
                  </a:lnSpc>
                </a:pPr>
                <a:endParaRPr/>
              </a:p>
            </p:txBody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450019" y="204286"/>
              <a:ext cx="809229" cy="752583"/>
            </a:xfrm>
            <a:prstGeom prst="rect">
              <a:avLst/>
            </a:prstGeom>
          </p:spPr>
        </p:pic>
      </p:grpSp>
      <p:sp>
        <p:nvSpPr>
          <p:cNvPr id="14" name="Freeform 14"/>
          <p:cNvSpPr/>
          <p:nvPr/>
        </p:nvSpPr>
        <p:spPr>
          <a:xfrm>
            <a:off x="2084516" y="-46917"/>
            <a:ext cx="5581047" cy="10287000"/>
          </a:xfrm>
          <a:custGeom>
            <a:avLst/>
            <a:gdLst/>
            <a:ahLst/>
            <a:cxnLst/>
            <a:rect l="l" t="t" r="r" b="b"/>
            <a:pathLst>
              <a:path w="5581047" h="10287000">
                <a:moveTo>
                  <a:pt x="0" y="0"/>
                </a:moveTo>
                <a:lnTo>
                  <a:pt x="5581047" y="0"/>
                </a:lnTo>
                <a:lnTo>
                  <a:pt x="5581047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15" name="Freeform 15"/>
          <p:cNvSpPr/>
          <p:nvPr/>
        </p:nvSpPr>
        <p:spPr>
          <a:xfrm>
            <a:off x="2762330" y="8496789"/>
            <a:ext cx="676339" cy="676339"/>
          </a:xfrm>
          <a:custGeom>
            <a:avLst/>
            <a:gdLst/>
            <a:ahLst/>
            <a:cxnLst/>
            <a:rect l="l" t="t" r="r" b="b"/>
            <a:pathLst>
              <a:path w="676339" h="676339">
                <a:moveTo>
                  <a:pt x="0" y="0"/>
                </a:moveTo>
                <a:lnTo>
                  <a:pt x="676339" y="0"/>
                </a:lnTo>
                <a:lnTo>
                  <a:pt x="676339" y="676339"/>
                </a:lnTo>
                <a:lnTo>
                  <a:pt x="0" y="67633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16" name="Freeform 16"/>
          <p:cNvSpPr/>
          <p:nvPr/>
        </p:nvSpPr>
        <p:spPr>
          <a:xfrm>
            <a:off x="6296510" y="8593676"/>
            <a:ext cx="374438" cy="417730"/>
          </a:xfrm>
          <a:custGeom>
            <a:avLst/>
            <a:gdLst/>
            <a:ahLst/>
            <a:cxnLst/>
            <a:rect l="l" t="t" r="r" b="b"/>
            <a:pathLst>
              <a:path w="374438" h="417730">
                <a:moveTo>
                  <a:pt x="0" y="0"/>
                </a:moveTo>
                <a:lnTo>
                  <a:pt x="374438" y="0"/>
                </a:lnTo>
                <a:lnTo>
                  <a:pt x="374438" y="417730"/>
                </a:lnTo>
                <a:lnTo>
                  <a:pt x="0" y="41773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17" name="Group 17"/>
          <p:cNvGrpSpPr/>
          <p:nvPr/>
        </p:nvGrpSpPr>
        <p:grpSpPr>
          <a:xfrm>
            <a:off x="6120335" y="8472607"/>
            <a:ext cx="726788" cy="700521"/>
            <a:chOff x="0" y="0"/>
            <a:chExt cx="914597" cy="881542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914597" cy="881542"/>
            </a:xfrm>
            <a:custGeom>
              <a:avLst/>
              <a:gdLst/>
              <a:ahLst/>
              <a:cxnLst/>
              <a:rect l="l" t="t" r="r" b="b"/>
              <a:pathLst>
                <a:path w="914597" h="881542">
                  <a:moveTo>
                    <a:pt x="457298" y="0"/>
                  </a:moveTo>
                  <a:cubicBezTo>
                    <a:pt x="204739" y="0"/>
                    <a:pt x="0" y="197340"/>
                    <a:pt x="0" y="440771"/>
                  </a:cubicBezTo>
                  <a:cubicBezTo>
                    <a:pt x="0" y="684202"/>
                    <a:pt x="204739" y="881542"/>
                    <a:pt x="457298" y="881542"/>
                  </a:cubicBezTo>
                  <a:cubicBezTo>
                    <a:pt x="709857" y="881542"/>
                    <a:pt x="914597" y="684202"/>
                    <a:pt x="914597" y="440771"/>
                  </a:cubicBezTo>
                  <a:cubicBezTo>
                    <a:pt x="914597" y="197340"/>
                    <a:pt x="709857" y="0"/>
                    <a:pt x="45729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s-CO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85743" y="101695"/>
              <a:ext cx="743110" cy="6972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2"/>
                </a:lnSpc>
              </a:pPr>
              <a:endParaRPr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2066210" y="1214324"/>
            <a:ext cx="5527866" cy="620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64"/>
              </a:lnSpc>
            </a:pPr>
            <a:r>
              <a:rPr lang="en-US" sz="3688">
                <a:solidFill>
                  <a:srgbClr val="000000"/>
                </a:solidFill>
                <a:latin typeface="Smooch"/>
                <a:ea typeface="Smooch"/>
                <a:cs typeface="Smooch"/>
                <a:sym typeface="Smooch"/>
              </a:rPr>
              <a:t>SIGMA</a:t>
            </a:r>
          </a:p>
        </p:txBody>
      </p:sp>
      <p:sp>
        <p:nvSpPr>
          <p:cNvPr id="21" name="Freeform 21"/>
          <p:cNvSpPr/>
          <p:nvPr/>
        </p:nvSpPr>
        <p:spPr>
          <a:xfrm>
            <a:off x="1592682" y="1557999"/>
            <a:ext cx="6474922" cy="374316"/>
          </a:xfrm>
          <a:custGeom>
            <a:avLst/>
            <a:gdLst/>
            <a:ahLst/>
            <a:cxnLst/>
            <a:rect l="l" t="t" r="r" b="b"/>
            <a:pathLst>
              <a:path w="6474922" h="374316">
                <a:moveTo>
                  <a:pt x="0" y="0"/>
                </a:moveTo>
                <a:lnTo>
                  <a:pt x="6474922" y="0"/>
                </a:lnTo>
                <a:lnTo>
                  <a:pt x="6474922" y="374316"/>
                </a:lnTo>
                <a:lnTo>
                  <a:pt x="0" y="37431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t="-1396841" b="-232958"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22" name="TextBox 22"/>
          <p:cNvSpPr txBox="1"/>
          <p:nvPr/>
        </p:nvSpPr>
        <p:spPr>
          <a:xfrm>
            <a:off x="2760008" y="524944"/>
            <a:ext cx="4330323" cy="7560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02"/>
              </a:lnSpc>
              <a:spcBef>
                <a:spcPct val="0"/>
              </a:spcBef>
            </a:pPr>
            <a:r>
              <a:rPr lang="en-US" sz="4359" b="1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Reminiscencias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2972500" y="2965877"/>
            <a:ext cx="3905338" cy="3360925"/>
            <a:chOff x="0" y="0"/>
            <a:chExt cx="5207117" cy="4481233"/>
          </a:xfrm>
        </p:grpSpPr>
        <p:sp>
          <p:nvSpPr>
            <p:cNvPr id="24" name="AutoShape 24"/>
            <p:cNvSpPr/>
            <p:nvPr/>
          </p:nvSpPr>
          <p:spPr>
            <a:xfrm>
              <a:off x="1303117" y="3183"/>
              <a:ext cx="2592556" cy="4474867"/>
            </a:xfrm>
            <a:prstGeom prst="line">
              <a:avLst/>
            </a:prstGeom>
            <a:ln w="127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s-CO"/>
            </a:p>
          </p:txBody>
        </p:sp>
        <p:sp>
          <p:nvSpPr>
            <p:cNvPr id="25" name="AutoShape 25"/>
            <p:cNvSpPr/>
            <p:nvPr/>
          </p:nvSpPr>
          <p:spPr>
            <a:xfrm flipH="1">
              <a:off x="1303117" y="3183"/>
              <a:ext cx="2592556" cy="4474867"/>
            </a:xfrm>
            <a:prstGeom prst="line">
              <a:avLst/>
            </a:prstGeom>
            <a:ln w="127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s-CO"/>
            </a:p>
          </p:txBody>
        </p:sp>
        <p:sp>
          <p:nvSpPr>
            <p:cNvPr id="26" name="AutoShape 26"/>
            <p:cNvSpPr/>
            <p:nvPr/>
          </p:nvSpPr>
          <p:spPr>
            <a:xfrm>
              <a:off x="0" y="2240617"/>
              <a:ext cx="5207117" cy="0"/>
            </a:xfrm>
            <a:prstGeom prst="line">
              <a:avLst/>
            </a:prstGeom>
            <a:ln w="127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s-CO"/>
            </a:p>
          </p:txBody>
        </p:sp>
        <p:grpSp>
          <p:nvGrpSpPr>
            <p:cNvPr id="27" name="Group 27"/>
            <p:cNvGrpSpPr/>
            <p:nvPr/>
          </p:nvGrpSpPr>
          <p:grpSpPr>
            <a:xfrm rot="5400000">
              <a:off x="366125" y="-362942"/>
              <a:ext cx="4474867" cy="5207117"/>
              <a:chOff x="0" y="0"/>
              <a:chExt cx="698500" cy="812800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6985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98500" h="812800">
                    <a:moveTo>
                      <a:pt x="349250" y="0"/>
                    </a:moveTo>
                    <a:lnTo>
                      <a:pt x="698500" y="203200"/>
                    </a:lnTo>
                    <a:lnTo>
                      <a:pt x="698500" y="609600"/>
                    </a:lnTo>
                    <a:lnTo>
                      <a:pt x="349250" y="812800"/>
                    </a:lnTo>
                    <a:lnTo>
                      <a:pt x="0" y="609600"/>
                    </a:lnTo>
                    <a:lnTo>
                      <a:pt x="0" y="203200"/>
                    </a:lnTo>
                    <a:lnTo>
                      <a:pt x="349250" y="0"/>
                    </a:lnTo>
                    <a:close/>
                  </a:path>
                </a:pathLst>
              </a:custGeom>
              <a:solidFill>
                <a:srgbClr val="737373">
                  <a:alpha val="47843"/>
                </a:srgbClr>
              </a:solidFill>
              <a:ln w="9525" cap="sq">
                <a:solidFill>
                  <a:srgbClr val="000000">
                    <a:alpha val="47843"/>
                  </a:srgbClr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29" name="TextBox 29"/>
              <p:cNvSpPr txBox="1"/>
              <p:nvPr/>
            </p:nvSpPr>
            <p:spPr>
              <a:xfrm>
                <a:off x="0" y="158750"/>
                <a:ext cx="698500" cy="5143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22"/>
                  </a:lnSpc>
                </a:pPr>
                <a:endParaRPr/>
              </a:p>
            </p:txBody>
          </p:sp>
        </p:grpSp>
        <p:grpSp>
          <p:nvGrpSpPr>
            <p:cNvPr id="30" name="Group 30"/>
            <p:cNvGrpSpPr/>
            <p:nvPr/>
          </p:nvGrpSpPr>
          <p:grpSpPr>
            <a:xfrm rot="5400000">
              <a:off x="854463" y="257923"/>
              <a:ext cx="3498191" cy="4070623"/>
              <a:chOff x="0" y="0"/>
              <a:chExt cx="698500" cy="8128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6985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98500" h="812800">
                    <a:moveTo>
                      <a:pt x="349250" y="0"/>
                    </a:moveTo>
                    <a:lnTo>
                      <a:pt x="698500" y="203200"/>
                    </a:lnTo>
                    <a:lnTo>
                      <a:pt x="698500" y="609600"/>
                    </a:lnTo>
                    <a:lnTo>
                      <a:pt x="349250" y="812800"/>
                    </a:lnTo>
                    <a:lnTo>
                      <a:pt x="0" y="609600"/>
                    </a:lnTo>
                    <a:lnTo>
                      <a:pt x="0" y="203200"/>
                    </a:lnTo>
                    <a:lnTo>
                      <a:pt x="349250" y="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000000">
                    <a:alpha val="47843"/>
                  </a:srgbClr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32" name="TextBox 32"/>
              <p:cNvSpPr txBox="1"/>
              <p:nvPr/>
            </p:nvSpPr>
            <p:spPr>
              <a:xfrm>
                <a:off x="0" y="158750"/>
                <a:ext cx="698500" cy="5143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22"/>
                  </a:lnSpc>
                </a:pPr>
                <a:endParaRPr/>
              </a:p>
            </p:txBody>
          </p:sp>
        </p:grpSp>
        <p:grpSp>
          <p:nvGrpSpPr>
            <p:cNvPr id="33" name="Group 33"/>
            <p:cNvGrpSpPr/>
            <p:nvPr/>
          </p:nvGrpSpPr>
          <p:grpSpPr>
            <a:xfrm rot="5400000">
              <a:off x="1181825" y="638853"/>
              <a:ext cx="2843467" cy="3308762"/>
              <a:chOff x="0" y="0"/>
              <a:chExt cx="698500" cy="812800"/>
            </a:xfrm>
          </p:grpSpPr>
          <p:sp>
            <p:nvSpPr>
              <p:cNvPr id="34" name="Freeform 34"/>
              <p:cNvSpPr/>
              <p:nvPr/>
            </p:nvSpPr>
            <p:spPr>
              <a:xfrm>
                <a:off x="0" y="0"/>
                <a:ext cx="6985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98500" h="812800">
                    <a:moveTo>
                      <a:pt x="349250" y="0"/>
                    </a:moveTo>
                    <a:lnTo>
                      <a:pt x="698500" y="203200"/>
                    </a:lnTo>
                    <a:lnTo>
                      <a:pt x="698500" y="609600"/>
                    </a:lnTo>
                    <a:lnTo>
                      <a:pt x="349250" y="812800"/>
                    </a:lnTo>
                    <a:lnTo>
                      <a:pt x="0" y="609600"/>
                    </a:lnTo>
                    <a:lnTo>
                      <a:pt x="0" y="203200"/>
                    </a:lnTo>
                    <a:lnTo>
                      <a:pt x="349250" y="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000000">
                    <a:alpha val="47843"/>
                  </a:srgbClr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35" name="TextBox 35"/>
              <p:cNvSpPr txBox="1"/>
              <p:nvPr/>
            </p:nvSpPr>
            <p:spPr>
              <a:xfrm>
                <a:off x="0" y="158750"/>
                <a:ext cx="698500" cy="5143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22"/>
                  </a:lnSpc>
                </a:pPr>
                <a:endParaRPr/>
              </a:p>
            </p:txBody>
          </p:sp>
        </p:grpSp>
        <p:grpSp>
          <p:nvGrpSpPr>
            <p:cNvPr id="36" name="Group 36"/>
            <p:cNvGrpSpPr/>
            <p:nvPr/>
          </p:nvGrpSpPr>
          <p:grpSpPr>
            <a:xfrm rot="5400000">
              <a:off x="1471844" y="923713"/>
              <a:ext cx="2263429" cy="2633808"/>
              <a:chOff x="0" y="0"/>
              <a:chExt cx="698500" cy="812800"/>
            </a:xfrm>
          </p:grpSpPr>
          <p:sp>
            <p:nvSpPr>
              <p:cNvPr id="37" name="Freeform 37"/>
              <p:cNvSpPr/>
              <p:nvPr/>
            </p:nvSpPr>
            <p:spPr>
              <a:xfrm>
                <a:off x="0" y="0"/>
                <a:ext cx="6985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98500" h="812800">
                    <a:moveTo>
                      <a:pt x="349250" y="0"/>
                    </a:moveTo>
                    <a:lnTo>
                      <a:pt x="698500" y="203200"/>
                    </a:lnTo>
                    <a:lnTo>
                      <a:pt x="698500" y="609600"/>
                    </a:lnTo>
                    <a:lnTo>
                      <a:pt x="349250" y="812800"/>
                    </a:lnTo>
                    <a:lnTo>
                      <a:pt x="0" y="609600"/>
                    </a:lnTo>
                    <a:lnTo>
                      <a:pt x="0" y="203200"/>
                    </a:lnTo>
                    <a:lnTo>
                      <a:pt x="349250" y="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000000">
                    <a:alpha val="47843"/>
                  </a:srgbClr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38" name="TextBox 38"/>
              <p:cNvSpPr txBox="1"/>
              <p:nvPr/>
            </p:nvSpPr>
            <p:spPr>
              <a:xfrm>
                <a:off x="0" y="158750"/>
                <a:ext cx="698500" cy="5143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22"/>
                  </a:lnSpc>
                </a:pPr>
                <a:endParaRPr/>
              </a:p>
            </p:txBody>
          </p:sp>
        </p:grpSp>
        <p:grpSp>
          <p:nvGrpSpPr>
            <p:cNvPr id="39" name="Group 39"/>
            <p:cNvGrpSpPr/>
            <p:nvPr/>
          </p:nvGrpSpPr>
          <p:grpSpPr>
            <a:xfrm rot="5400000">
              <a:off x="528234" y="-127399"/>
              <a:ext cx="4070027" cy="4736031"/>
              <a:chOff x="0" y="0"/>
              <a:chExt cx="698500" cy="812800"/>
            </a:xfrm>
          </p:grpSpPr>
          <p:sp>
            <p:nvSpPr>
              <p:cNvPr id="40" name="Freeform 40"/>
              <p:cNvSpPr/>
              <p:nvPr/>
            </p:nvSpPr>
            <p:spPr>
              <a:xfrm>
                <a:off x="0" y="0"/>
                <a:ext cx="6985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98500" h="812800">
                    <a:moveTo>
                      <a:pt x="349250" y="0"/>
                    </a:moveTo>
                    <a:lnTo>
                      <a:pt x="698500" y="203200"/>
                    </a:lnTo>
                    <a:lnTo>
                      <a:pt x="698500" y="609600"/>
                    </a:lnTo>
                    <a:lnTo>
                      <a:pt x="349250" y="812800"/>
                    </a:lnTo>
                    <a:lnTo>
                      <a:pt x="0" y="609600"/>
                    </a:lnTo>
                    <a:lnTo>
                      <a:pt x="0" y="203200"/>
                    </a:lnTo>
                    <a:lnTo>
                      <a:pt x="349250" y="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000000">
                    <a:alpha val="47843"/>
                  </a:srgbClr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41" name="TextBox 41"/>
              <p:cNvSpPr txBox="1"/>
              <p:nvPr/>
            </p:nvSpPr>
            <p:spPr>
              <a:xfrm>
                <a:off x="0" y="158750"/>
                <a:ext cx="698500" cy="5143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22"/>
                  </a:lnSpc>
                </a:pPr>
                <a:endParaRPr/>
              </a:p>
            </p:txBody>
          </p:sp>
        </p:grpSp>
        <p:grpSp>
          <p:nvGrpSpPr>
            <p:cNvPr id="42" name="Group 42"/>
            <p:cNvGrpSpPr/>
            <p:nvPr/>
          </p:nvGrpSpPr>
          <p:grpSpPr>
            <a:xfrm rot="5400000">
              <a:off x="1753442" y="1251390"/>
              <a:ext cx="1700233" cy="1978452"/>
              <a:chOff x="0" y="0"/>
              <a:chExt cx="698500" cy="812800"/>
            </a:xfrm>
          </p:grpSpPr>
          <p:sp>
            <p:nvSpPr>
              <p:cNvPr id="43" name="Freeform 43"/>
              <p:cNvSpPr/>
              <p:nvPr/>
            </p:nvSpPr>
            <p:spPr>
              <a:xfrm>
                <a:off x="0" y="0"/>
                <a:ext cx="6985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98500" h="812800">
                    <a:moveTo>
                      <a:pt x="349250" y="0"/>
                    </a:moveTo>
                    <a:lnTo>
                      <a:pt x="698500" y="203200"/>
                    </a:lnTo>
                    <a:lnTo>
                      <a:pt x="698500" y="609600"/>
                    </a:lnTo>
                    <a:lnTo>
                      <a:pt x="349250" y="812800"/>
                    </a:lnTo>
                    <a:lnTo>
                      <a:pt x="0" y="609600"/>
                    </a:lnTo>
                    <a:lnTo>
                      <a:pt x="0" y="203200"/>
                    </a:lnTo>
                    <a:lnTo>
                      <a:pt x="349250" y="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000000">
                    <a:alpha val="47843"/>
                  </a:srgbClr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44" name="TextBox 44"/>
              <p:cNvSpPr txBox="1"/>
              <p:nvPr/>
            </p:nvSpPr>
            <p:spPr>
              <a:xfrm>
                <a:off x="0" y="158750"/>
                <a:ext cx="698500" cy="5143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22"/>
                  </a:lnSpc>
                </a:pPr>
                <a:endParaRPr/>
              </a:p>
            </p:txBody>
          </p:sp>
        </p:grpSp>
      </p:grpSp>
      <p:grpSp>
        <p:nvGrpSpPr>
          <p:cNvPr id="45" name="Group 45"/>
          <p:cNvGrpSpPr/>
          <p:nvPr/>
        </p:nvGrpSpPr>
        <p:grpSpPr>
          <a:xfrm>
            <a:off x="4250879" y="7839556"/>
            <a:ext cx="1525584" cy="316361"/>
            <a:chOff x="0" y="0"/>
            <a:chExt cx="2034112" cy="421815"/>
          </a:xfrm>
        </p:grpSpPr>
        <p:grpSp>
          <p:nvGrpSpPr>
            <p:cNvPr id="46" name="Group 46"/>
            <p:cNvGrpSpPr/>
            <p:nvPr/>
          </p:nvGrpSpPr>
          <p:grpSpPr>
            <a:xfrm>
              <a:off x="0" y="0"/>
              <a:ext cx="421815" cy="421815"/>
              <a:chOff x="0" y="0"/>
              <a:chExt cx="406400" cy="406400"/>
            </a:xfrm>
          </p:grpSpPr>
          <p:sp>
            <p:nvSpPr>
              <p:cNvPr id="47" name="Freeform 47"/>
              <p:cNvSpPr/>
              <p:nvPr/>
            </p:nvSpPr>
            <p:spPr>
              <a:xfrm>
                <a:off x="0" y="0"/>
                <a:ext cx="406400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406400" h="406400">
                    <a:moveTo>
                      <a:pt x="203200" y="0"/>
                    </a:moveTo>
                    <a:cubicBezTo>
                      <a:pt x="315424" y="0"/>
                      <a:pt x="406400" y="90976"/>
                      <a:pt x="406400" y="203200"/>
                    </a:cubicBezTo>
                    <a:cubicBezTo>
                      <a:pt x="406400" y="315424"/>
                      <a:pt x="315424" y="406400"/>
                      <a:pt x="203200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737373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48" name="TextBox 48"/>
              <p:cNvSpPr txBox="1"/>
              <p:nvPr/>
            </p:nvSpPr>
            <p:spPr>
              <a:xfrm>
                <a:off x="0" y="19050"/>
                <a:ext cx="406400" cy="3873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22"/>
                  </a:lnSpc>
                </a:pPr>
                <a:endParaRPr/>
              </a:p>
            </p:txBody>
          </p:sp>
        </p:grpSp>
        <p:grpSp>
          <p:nvGrpSpPr>
            <p:cNvPr id="49" name="Group 49"/>
            <p:cNvGrpSpPr/>
            <p:nvPr/>
          </p:nvGrpSpPr>
          <p:grpSpPr>
            <a:xfrm>
              <a:off x="671655" y="0"/>
              <a:ext cx="454796" cy="421815"/>
              <a:chOff x="0" y="0"/>
              <a:chExt cx="438176" cy="406400"/>
            </a:xfrm>
          </p:grpSpPr>
          <p:sp>
            <p:nvSpPr>
              <p:cNvPr id="50" name="Freeform 50"/>
              <p:cNvSpPr/>
              <p:nvPr/>
            </p:nvSpPr>
            <p:spPr>
              <a:xfrm>
                <a:off x="0" y="0"/>
                <a:ext cx="438176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438176" h="406400">
                    <a:moveTo>
                      <a:pt x="234976" y="0"/>
                    </a:moveTo>
                    <a:cubicBezTo>
                      <a:pt x="347200" y="0"/>
                      <a:pt x="438176" y="90976"/>
                      <a:pt x="438176" y="203200"/>
                    </a:cubicBezTo>
                    <a:cubicBezTo>
                      <a:pt x="438176" y="315424"/>
                      <a:pt x="347200" y="406400"/>
                      <a:pt x="234976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737373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51" name="TextBox 51"/>
              <p:cNvSpPr txBox="1"/>
              <p:nvPr/>
            </p:nvSpPr>
            <p:spPr>
              <a:xfrm>
                <a:off x="0" y="19050"/>
                <a:ext cx="438176" cy="3873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22"/>
                  </a:lnSpc>
                </a:pPr>
                <a:endParaRPr/>
              </a:p>
            </p:txBody>
          </p:sp>
        </p:grpSp>
        <p:grpSp>
          <p:nvGrpSpPr>
            <p:cNvPr id="52" name="Group 52"/>
            <p:cNvGrpSpPr/>
            <p:nvPr/>
          </p:nvGrpSpPr>
          <p:grpSpPr>
            <a:xfrm>
              <a:off x="1384488" y="0"/>
              <a:ext cx="649625" cy="421815"/>
              <a:chOff x="0" y="0"/>
              <a:chExt cx="625885" cy="406400"/>
            </a:xfrm>
          </p:grpSpPr>
          <p:sp>
            <p:nvSpPr>
              <p:cNvPr id="53" name="Freeform 53"/>
              <p:cNvSpPr/>
              <p:nvPr/>
            </p:nvSpPr>
            <p:spPr>
              <a:xfrm>
                <a:off x="0" y="0"/>
                <a:ext cx="625885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625885" h="406400">
                    <a:moveTo>
                      <a:pt x="422685" y="0"/>
                    </a:moveTo>
                    <a:cubicBezTo>
                      <a:pt x="534909" y="0"/>
                      <a:pt x="625885" y="90976"/>
                      <a:pt x="625885" y="203200"/>
                    </a:cubicBezTo>
                    <a:cubicBezTo>
                      <a:pt x="625885" y="315424"/>
                      <a:pt x="534909" y="406400"/>
                      <a:pt x="422685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737373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54" name="TextBox 54"/>
              <p:cNvSpPr txBox="1"/>
              <p:nvPr/>
            </p:nvSpPr>
            <p:spPr>
              <a:xfrm>
                <a:off x="0" y="19050"/>
                <a:ext cx="625885" cy="3873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22"/>
                  </a:lnSpc>
                </a:pPr>
                <a:endParaRPr/>
              </a:p>
            </p:txBody>
          </p:sp>
        </p:grpSp>
      </p:grpSp>
      <p:sp>
        <p:nvSpPr>
          <p:cNvPr id="55" name="TextBox 55"/>
          <p:cNvSpPr txBox="1"/>
          <p:nvPr/>
        </p:nvSpPr>
        <p:spPr>
          <a:xfrm>
            <a:off x="4792034" y="6669030"/>
            <a:ext cx="2155370" cy="285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80"/>
              </a:lnSpc>
              <a:spcBef>
                <a:spcPct val="0"/>
              </a:spcBef>
            </a:pPr>
            <a:r>
              <a:rPr lang="en-US" sz="2000" b="1" spc="80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MUSCULATURA</a:t>
            </a:r>
          </a:p>
        </p:txBody>
      </p:sp>
      <p:sp>
        <p:nvSpPr>
          <p:cNvPr id="56" name="TextBox 56"/>
          <p:cNvSpPr txBox="1"/>
          <p:nvPr/>
        </p:nvSpPr>
        <p:spPr>
          <a:xfrm>
            <a:off x="4792034" y="7056108"/>
            <a:ext cx="1471400" cy="285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80"/>
              </a:lnSpc>
              <a:spcBef>
                <a:spcPct val="0"/>
              </a:spcBef>
            </a:pPr>
            <a:r>
              <a:rPr lang="en-US" sz="2000" b="1" spc="80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PUNTERIA</a:t>
            </a:r>
          </a:p>
        </p:txBody>
      </p:sp>
      <p:sp>
        <p:nvSpPr>
          <p:cNvPr id="57" name="TextBox 57"/>
          <p:cNvSpPr txBox="1"/>
          <p:nvPr/>
        </p:nvSpPr>
        <p:spPr>
          <a:xfrm>
            <a:off x="4741905" y="7448792"/>
            <a:ext cx="1756493" cy="285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80"/>
              </a:lnSpc>
              <a:spcBef>
                <a:spcPct val="0"/>
              </a:spcBef>
            </a:pPr>
            <a:r>
              <a:rPr lang="en-US" sz="2000" b="1" spc="80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VERBORREA</a:t>
            </a:r>
          </a:p>
        </p:txBody>
      </p:sp>
      <p:sp>
        <p:nvSpPr>
          <p:cNvPr id="58" name="TextBox 58"/>
          <p:cNvSpPr txBox="1"/>
          <p:nvPr/>
        </p:nvSpPr>
        <p:spPr>
          <a:xfrm>
            <a:off x="2410662" y="7448792"/>
            <a:ext cx="969925" cy="285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80"/>
              </a:lnSpc>
              <a:spcBef>
                <a:spcPct val="0"/>
              </a:spcBef>
            </a:pPr>
            <a:r>
              <a:rPr lang="en-US" sz="2000" b="1" spc="80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SALUD</a:t>
            </a:r>
          </a:p>
        </p:txBody>
      </p:sp>
      <p:sp>
        <p:nvSpPr>
          <p:cNvPr id="59" name="TextBox 59"/>
          <p:cNvSpPr txBox="1"/>
          <p:nvPr/>
        </p:nvSpPr>
        <p:spPr>
          <a:xfrm>
            <a:off x="2410662" y="7056108"/>
            <a:ext cx="1590346" cy="285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80"/>
              </a:lnSpc>
              <a:spcBef>
                <a:spcPct val="0"/>
              </a:spcBef>
            </a:pPr>
            <a:r>
              <a:rPr lang="en-US" sz="2000" b="1" spc="80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INTUICION</a:t>
            </a:r>
          </a:p>
        </p:txBody>
      </p:sp>
      <p:sp>
        <p:nvSpPr>
          <p:cNvPr id="60" name="TextBox 60"/>
          <p:cNvSpPr txBox="1"/>
          <p:nvPr/>
        </p:nvSpPr>
        <p:spPr>
          <a:xfrm>
            <a:off x="2410662" y="6669030"/>
            <a:ext cx="1070722" cy="285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80"/>
              </a:lnSpc>
              <a:spcBef>
                <a:spcPct val="0"/>
              </a:spcBef>
            </a:pPr>
            <a:r>
              <a:rPr lang="en-US" sz="2000" b="1" spc="80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LOGICA</a:t>
            </a:r>
          </a:p>
        </p:txBody>
      </p:sp>
      <p:grpSp>
        <p:nvGrpSpPr>
          <p:cNvPr id="61" name="Group 61"/>
          <p:cNvGrpSpPr/>
          <p:nvPr/>
        </p:nvGrpSpPr>
        <p:grpSpPr>
          <a:xfrm>
            <a:off x="3599111" y="3103289"/>
            <a:ext cx="2652117" cy="3086100"/>
            <a:chOff x="0" y="0"/>
            <a:chExt cx="698500" cy="812800"/>
          </a:xfrm>
        </p:grpSpPr>
        <p:sp>
          <p:nvSpPr>
            <p:cNvPr id="62" name="Freeform 62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7ED957">
                <a:alpha val="49804"/>
              </a:srgbClr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63" name="TextBox 63"/>
            <p:cNvSpPr txBox="1"/>
            <p:nvPr/>
          </p:nvSpPr>
          <p:spPr>
            <a:xfrm>
              <a:off x="0" y="158750"/>
              <a:ext cx="698500" cy="514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2"/>
                </a:lnSpc>
              </a:pPr>
              <a:endParaRPr/>
            </a:p>
          </p:txBody>
        </p:sp>
      </p:grpSp>
      <p:sp>
        <p:nvSpPr>
          <p:cNvPr id="64" name="TextBox 64"/>
          <p:cNvSpPr txBox="1"/>
          <p:nvPr/>
        </p:nvSpPr>
        <p:spPr>
          <a:xfrm>
            <a:off x="3955245" y="2601483"/>
            <a:ext cx="1939849" cy="3643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6"/>
              </a:lnSpc>
              <a:spcBef>
                <a:spcPct val="0"/>
              </a:spcBef>
            </a:pPr>
            <a:r>
              <a:rPr lang="en-US" sz="2565" b="1" spc="102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L</a:t>
            </a:r>
          </a:p>
        </p:txBody>
      </p:sp>
      <p:sp>
        <p:nvSpPr>
          <p:cNvPr id="65" name="TextBox 65"/>
          <p:cNvSpPr txBox="1"/>
          <p:nvPr/>
        </p:nvSpPr>
        <p:spPr>
          <a:xfrm>
            <a:off x="5513804" y="3407463"/>
            <a:ext cx="1939849" cy="3643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6"/>
              </a:lnSpc>
              <a:spcBef>
                <a:spcPct val="0"/>
              </a:spcBef>
            </a:pPr>
            <a:r>
              <a:rPr lang="en-US" sz="2565" b="1" spc="102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I</a:t>
            </a:r>
          </a:p>
        </p:txBody>
      </p:sp>
      <p:sp>
        <p:nvSpPr>
          <p:cNvPr id="66" name="TextBox 66"/>
          <p:cNvSpPr txBox="1"/>
          <p:nvPr/>
        </p:nvSpPr>
        <p:spPr>
          <a:xfrm>
            <a:off x="5513804" y="5438688"/>
            <a:ext cx="1939849" cy="369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6"/>
              </a:lnSpc>
              <a:spcBef>
                <a:spcPct val="0"/>
              </a:spcBef>
            </a:pPr>
            <a:r>
              <a:rPr lang="en-US" sz="2565" b="1" spc="102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S</a:t>
            </a:r>
          </a:p>
        </p:txBody>
      </p:sp>
      <p:sp>
        <p:nvSpPr>
          <p:cNvPr id="67" name="TextBox 67"/>
          <p:cNvSpPr txBox="1"/>
          <p:nvPr/>
        </p:nvSpPr>
        <p:spPr>
          <a:xfrm>
            <a:off x="3955245" y="6341789"/>
            <a:ext cx="1939849" cy="369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6"/>
              </a:lnSpc>
              <a:spcBef>
                <a:spcPct val="0"/>
              </a:spcBef>
            </a:pPr>
            <a:r>
              <a:rPr lang="en-US" sz="2565" b="1" spc="102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M</a:t>
            </a:r>
          </a:p>
        </p:txBody>
      </p:sp>
      <p:sp>
        <p:nvSpPr>
          <p:cNvPr id="68" name="TextBox 68"/>
          <p:cNvSpPr txBox="1"/>
          <p:nvPr/>
        </p:nvSpPr>
        <p:spPr>
          <a:xfrm>
            <a:off x="2130575" y="5486272"/>
            <a:ext cx="1939849" cy="3643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6"/>
              </a:lnSpc>
              <a:spcBef>
                <a:spcPct val="0"/>
              </a:spcBef>
            </a:pPr>
            <a:r>
              <a:rPr lang="en-US" sz="2565" b="1" spc="102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P</a:t>
            </a:r>
          </a:p>
        </p:txBody>
      </p:sp>
      <p:sp>
        <p:nvSpPr>
          <p:cNvPr id="69" name="TextBox 69"/>
          <p:cNvSpPr txBox="1"/>
          <p:nvPr/>
        </p:nvSpPr>
        <p:spPr>
          <a:xfrm>
            <a:off x="2289877" y="3474094"/>
            <a:ext cx="1939849" cy="3643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6"/>
              </a:lnSpc>
              <a:spcBef>
                <a:spcPct val="0"/>
              </a:spcBef>
            </a:pPr>
            <a:r>
              <a:rPr lang="en-US" sz="2565" b="1" spc="102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V</a:t>
            </a:r>
          </a:p>
        </p:txBody>
      </p:sp>
      <p:sp>
        <p:nvSpPr>
          <p:cNvPr id="70" name="TextBox 70"/>
          <p:cNvSpPr txBox="1"/>
          <p:nvPr/>
        </p:nvSpPr>
        <p:spPr>
          <a:xfrm>
            <a:off x="4165154" y="6669030"/>
            <a:ext cx="395976" cy="285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80"/>
              </a:lnSpc>
              <a:spcBef>
                <a:spcPct val="0"/>
              </a:spcBef>
            </a:pPr>
            <a:r>
              <a:rPr lang="en-US" sz="2000" b="1" spc="80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10</a:t>
            </a:r>
          </a:p>
        </p:txBody>
      </p:sp>
      <p:sp>
        <p:nvSpPr>
          <p:cNvPr id="71" name="TextBox 71"/>
          <p:cNvSpPr txBox="1"/>
          <p:nvPr/>
        </p:nvSpPr>
        <p:spPr>
          <a:xfrm>
            <a:off x="4165154" y="7056108"/>
            <a:ext cx="395976" cy="285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80"/>
              </a:lnSpc>
              <a:spcBef>
                <a:spcPct val="0"/>
              </a:spcBef>
            </a:pPr>
            <a:r>
              <a:rPr lang="en-US" sz="2000" b="1" spc="80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10</a:t>
            </a:r>
          </a:p>
        </p:txBody>
      </p:sp>
      <p:sp>
        <p:nvSpPr>
          <p:cNvPr id="72" name="TextBox 72"/>
          <p:cNvSpPr txBox="1"/>
          <p:nvPr/>
        </p:nvSpPr>
        <p:spPr>
          <a:xfrm>
            <a:off x="4165154" y="7448792"/>
            <a:ext cx="395976" cy="285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80"/>
              </a:lnSpc>
              <a:spcBef>
                <a:spcPct val="0"/>
              </a:spcBef>
            </a:pPr>
            <a:r>
              <a:rPr lang="en-US" sz="2000" b="1" spc="80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10</a:t>
            </a:r>
          </a:p>
        </p:txBody>
      </p:sp>
      <p:sp>
        <p:nvSpPr>
          <p:cNvPr id="73" name="TextBox 73"/>
          <p:cNvSpPr txBox="1"/>
          <p:nvPr/>
        </p:nvSpPr>
        <p:spPr>
          <a:xfrm>
            <a:off x="6969439" y="6669030"/>
            <a:ext cx="395976" cy="285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80"/>
              </a:lnSpc>
              <a:spcBef>
                <a:spcPct val="0"/>
              </a:spcBef>
            </a:pPr>
            <a:r>
              <a:rPr lang="en-US" sz="2000" b="1" spc="80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10</a:t>
            </a:r>
          </a:p>
        </p:txBody>
      </p:sp>
      <p:sp>
        <p:nvSpPr>
          <p:cNvPr id="74" name="TextBox 74"/>
          <p:cNvSpPr txBox="1"/>
          <p:nvPr/>
        </p:nvSpPr>
        <p:spPr>
          <a:xfrm>
            <a:off x="6969439" y="7056108"/>
            <a:ext cx="395976" cy="285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80"/>
              </a:lnSpc>
              <a:spcBef>
                <a:spcPct val="0"/>
              </a:spcBef>
            </a:pPr>
            <a:r>
              <a:rPr lang="en-US" sz="2000" b="1" spc="80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10</a:t>
            </a:r>
          </a:p>
        </p:txBody>
      </p:sp>
      <p:sp>
        <p:nvSpPr>
          <p:cNvPr id="75" name="TextBox 75"/>
          <p:cNvSpPr txBox="1"/>
          <p:nvPr/>
        </p:nvSpPr>
        <p:spPr>
          <a:xfrm>
            <a:off x="6969439" y="7448792"/>
            <a:ext cx="395976" cy="285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80"/>
              </a:lnSpc>
              <a:spcBef>
                <a:spcPct val="0"/>
              </a:spcBef>
            </a:pPr>
            <a:r>
              <a:rPr lang="en-US" sz="2000" b="1" spc="80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10</a:t>
            </a:r>
          </a:p>
        </p:txBody>
      </p:sp>
      <p:grpSp>
        <p:nvGrpSpPr>
          <p:cNvPr id="76" name="Group 76"/>
          <p:cNvGrpSpPr/>
          <p:nvPr/>
        </p:nvGrpSpPr>
        <p:grpSpPr>
          <a:xfrm>
            <a:off x="2198042" y="583603"/>
            <a:ext cx="5467521" cy="8771748"/>
            <a:chOff x="0" y="0"/>
            <a:chExt cx="1440006" cy="2310255"/>
          </a:xfrm>
        </p:grpSpPr>
        <p:sp>
          <p:nvSpPr>
            <p:cNvPr id="77" name="Freeform 77"/>
            <p:cNvSpPr/>
            <p:nvPr/>
          </p:nvSpPr>
          <p:spPr>
            <a:xfrm>
              <a:off x="0" y="0"/>
              <a:ext cx="1440006" cy="2310255"/>
            </a:xfrm>
            <a:custGeom>
              <a:avLst/>
              <a:gdLst/>
              <a:ahLst/>
              <a:cxnLst/>
              <a:rect l="l" t="t" r="r" b="b"/>
              <a:pathLst>
                <a:path w="1440006" h="2310255">
                  <a:moveTo>
                    <a:pt x="0" y="0"/>
                  </a:moveTo>
                  <a:lnTo>
                    <a:pt x="1440006" y="0"/>
                  </a:lnTo>
                  <a:lnTo>
                    <a:pt x="1440006" y="2310255"/>
                  </a:lnTo>
                  <a:lnTo>
                    <a:pt x="0" y="2310255"/>
                  </a:lnTo>
                  <a:close/>
                </a:path>
              </a:pathLst>
            </a:custGeom>
            <a:solidFill>
              <a:srgbClr val="000000">
                <a:alpha val="34902"/>
              </a:srgbClr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78" name="TextBox 78"/>
            <p:cNvSpPr txBox="1"/>
            <p:nvPr/>
          </p:nvSpPr>
          <p:spPr>
            <a:xfrm>
              <a:off x="0" y="19050"/>
              <a:ext cx="1440006" cy="22912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2"/>
                </a:lnSpc>
              </a:pPr>
              <a:endParaRPr/>
            </a:p>
          </p:txBody>
        </p:sp>
      </p:grpSp>
      <p:sp>
        <p:nvSpPr>
          <p:cNvPr id="79" name="Freeform 79"/>
          <p:cNvSpPr/>
          <p:nvPr/>
        </p:nvSpPr>
        <p:spPr>
          <a:xfrm>
            <a:off x="2865909" y="2638680"/>
            <a:ext cx="4203910" cy="4661593"/>
          </a:xfrm>
          <a:custGeom>
            <a:avLst/>
            <a:gdLst/>
            <a:ahLst/>
            <a:cxnLst/>
            <a:rect l="l" t="t" r="r" b="b"/>
            <a:pathLst>
              <a:path w="4203910" h="4661593">
                <a:moveTo>
                  <a:pt x="0" y="0"/>
                </a:moveTo>
                <a:lnTo>
                  <a:pt x="4203909" y="0"/>
                </a:lnTo>
                <a:lnTo>
                  <a:pt x="4203909" y="4661593"/>
                </a:lnTo>
                <a:lnTo>
                  <a:pt x="0" y="466159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alphaModFix amt="79000"/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80" name="TextBox 80"/>
          <p:cNvSpPr txBox="1"/>
          <p:nvPr/>
        </p:nvSpPr>
        <p:spPr>
          <a:xfrm>
            <a:off x="3432778" y="3823551"/>
            <a:ext cx="2544416" cy="3157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2344"/>
              </a:lnSpc>
              <a:spcBef>
                <a:spcPct val="0"/>
              </a:spcBef>
            </a:pPr>
            <a:r>
              <a:rPr lang="en-US" sz="2150" b="1" u="none" strike="noStrike" spc="86" dirty="0" err="1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BONIFICADOR</a:t>
            </a:r>
            <a:r>
              <a:rPr lang="en-US" sz="2150" b="1" u="none" strike="noStrike" spc="86" dirty="0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 = -1</a:t>
            </a:r>
          </a:p>
        </p:txBody>
      </p:sp>
      <p:sp>
        <p:nvSpPr>
          <p:cNvPr id="81" name="TextBox 81"/>
          <p:cNvSpPr txBox="1"/>
          <p:nvPr/>
        </p:nvSpPr>
        <p:spPr>
          <a:xfrm>
            <a:off x="3263725" y="4606451"/>
            <a:ext cx="2804404" cy="314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344"/>
              </a:lnSpc>
              <a:spcBef>
                <a:spcPct val="0"/>
              </a:spcBef>
            </a:pPr>
            <a:r>
              <a:rPr lang="en-US" sz="2150" b="1" u="none" strike="noStrike" spc="86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B. COMPETENCIA= -1</a:t>
            </a:r>
          </a:p>
        </p:txBody>
      </p:sp>
      <p:sp>
        <p:nvSpPr>
          <p:cNvPr id="82" name="TextBox 82"/>
          <p:cNvSpPr txBox="1"/>
          <p:nvPr/>
        </p:nvSpPr>
        <p:spPr>
          <a:xfrm>
            <a:off x="3696633" y="5429163"/>
            <a:ext cx="1984640" cy="3145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2344"/>
              </a:lnSpc>
              <a:spcBef>
                <a:spcPct val="0"/>
              </a:spcBef>
            </a:pPr>
            <a:r>
              <a:rPr lang="en-US" sz="2150" b="1" u="none" strike="noStrike" spc="86" dirty="0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B. </a:t>
            </a:r>
            <a:r>
              <a:rPr lang="en-US" sz="2150" b="1" u="none" strike="noStrike" spc="86" dirty="0" err="1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EQUIPO</a:t>
            </a:r>
            <a:r>
              <a:rPr lang="en-US" sz="2150" b="1" u="none" strike="noStrike" spc="86" dirty="0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 = -1</a:t>
            </a:r>
          </a:p>
        </p:txBody>
      </p:sp>
      <p:sp>
        <p:nvSpPr>
          <p:cNvPr id="83" name="TextBox 83"/>
          <p:cNvSpPr txBox="1"/>
          <p:nvPr/>
        </p:nvSpPr>
        <p:spPr>
          <a:xfrm>
            <a:off x="3432778" y="6332264"/>
            <a:ext cx="2733177" cy="3145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2344"/>
              </a:lnSpc>
              <a:spcBef>
                <a:spcPct val="0"/>
              </a:spcBef>
            </a:pPr>
            <a:r>
              <a:rPr lang="en-US" sz="2150" b="1" u="none" strike="noStrike" spc="86" dirty="0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SUMA AL DADO = -1</a:t>
            </a:r>
          </a:p>
        </p:txBody>
      </p:sp>
      <p:sp>
        <p:nvSpPr>
          <p:cNvPr id="84" name="TextBox 84"/>
          <p:cNvSpPr txBox="1"/>
          <p:nvPr/>
        </p:nvSpPr>
        <p:spPr>
          <a:xfrm>
            <a:off x="4059408" y="2895029"/>
            <a:ext cx="1324127" cy="4750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216"/>
              </a:lnSpc>
              <a:spcBef>
                <a:spcPct val="0"/>
              </a:spcBef>
            </a:pPr>
            <a:r>
              <a:rPr lang="en-US" sz="2950" b="1" spc="118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SALUD</a:t>
            </a:r>
          </a:p>
        </p:txBody>
      </p:sp>
      <p:pic>
        <p:nvPicPr>
          <p:cNvPr id="85" name="Imagen 84">
            <a:hlinkClick r:id="rId13" action="ppaction://hlinksldjump"/>
            <a:extLst>
              <a:ext uri="{FF2B5EF4-FFF2-40B4-BE49-F238E27FC236}">
                <a16:creationId xmlns:a16="http://schemas.microsoft.com/office/drawing/2014/main" id="{87BECDCF-B666-43E7-BDC5-3359BD30420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977921" y="2971560"/>
            <a:ext cx="310923" cy="30482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EFE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084516" y="583603"/>
            <a:ext cx="5581047" cy="8674697"/>
          </a:xfrm>
          <a:custGeom>
            <a:avLst/>
            <a:gdLst/>
            <a:ahLst/>
            <a:cxnLst/>
            <a:rect l="l" t="t" r="r" b="b"/>
            <a:pathLst>
              <a:path w="5581047" h="8674697">
                <a:moveTo>
                  <a:pt x="0" y="0"/>
                </a:moveTo>
                <a:lnTo>
                  <a:pt x="5581047" y="0"/>
                </a:lnTo>
                <a:lnTo>
                  <a:pt x="5581047" y="8674697"/>
                </a:lnTo>
                <a:lnTo>
                  <a:pt x="0" y="86746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495" t="-1243" r="-9432" b="-1243"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3" name="Group 3"/>
          <p:cNvGrpSpPr/>
          <p:nvPr/>
        </p:nvGrpSpPr>
        <p:grpSpPr>
          <a:xfrm>
            <a:off x="4150612" y="9305832"/>
            <a:ext cx="1480107" cy="856553"/>
            <a:chOff x="0" y="0"/>
            <a:chExt cx="389822" cy="22559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89822" cy="225594"/>
            </a:xfrm>
            <a:custGeom>
              <a:avLst/>
              <a:gdLst/>
              <a:ahLst/>
              <a:cxnLst/>
              <a:rect l="l" t="t" r="r" b="b"/>
              <a:pathLst>
                <a:path w="389822" h="225594">
                  <a:moveTo>
                    <a:pt x="112797" y="0"/>
                  </a:moveTo>
                  <a:lnTo>
                    <a:pt x="277025" y="0"/>
                  </a:lnTo>
                  <a:cubicBezTo>
                    <a:pt x="306941" y="0"/>
                    <a:pt x="335631" y="11884"/>
                    <a:pt x="356785" y="33038"/>
                  </a:cubicBezTo>
                  <a:cubicBezTo>
                    <a:pt x="377938" y="54191"/>
                    <a:pt x="389822" y="82881"/>
                    <a:pt x="389822" y="112797"/>
                  </a:cubicBezTo>
                  <a:lnTo>
                    <a:pt x="389822" y="112797"/>
                  </a:lnTo>
                  <a:cubicBezTo>
                    <a:pt x="389822" y="175093"/>
                    <a:pt x="339321" y="225594"/>
                    <a:pt x="277025" y="225594"/>
                  </a:cubicBezTo>
                  <a:lnTo>
                    <a:pt x="112797" y="225594"/>
                  </a:lnTo>
                  <a:cubicBezTo>
                    <a:pt x="50501" y="225594"/>
                    <a:pt x="0" y="175093"/>
                    <a:pt x="0" y="112797"/>
                  </a:cubicBezTo>
                  <a:lnTo>
                    <a:pt x="0" y="112797"/>
                  </a:lnTo>
                  <a:cubicBezTo>
                    <a:pt x="0" y="50501"/>
                    <a:pt x="50501" y="0"/>
                    <a:pt x="112797" y="0"/>
                  </a:cubicBezTo>
                  <a:close/>
                </a:path>
              </a:pathLst>
            </a:custGeom>
            <a:solidFill>
              <a:srgbClr val="FEFEFE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9050"/>
              <a:ext cx="389822" cy="2065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2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4324753" y="8387434"/>
            <a:ext cx="1200834" cy="870866"/>
            <a:chOff x="0" y="0"/>
            <a:chExt cx="1601111" cy="1161154"/>
          </a:xfrm>
        </p:grpSpPr>
        <p:grpSp>
          <p:nvGrpSpPr>
            <p:cNvPr id="7" name="Group 7"/>
            <p:cNvGrpSpPr/>
            <p:nvPr/>
          </p:nvGrpSpPr>
          <p:grpSpPr>
            <a:xfrm rot="-10800000">
              <a:off x="0" y="0"/>
              <a:ext cx="1601111" cy="1161154"/>
              <a:chOff x="0" y="0"/>
              <a:chExt cx="635000" cy="460513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635000" cy="460513"/>
              </a:xfrm>
              <a:custGeom>
                <a:avLst/>
                <a:gdLst/>
                <a:ahLst/>
                <a:cxnLst/>
                <a:rect l="l" t="t" r="r" b="b"/>
                <a:pathLst>
                  <a:path w="635000" h="460513">
                    <a:moveTo>
                      <a:pt x="635000" y="0"/>
                    </a:moveTo>
                    <a:lnTo>
                      <a:pt x="635000" y="346213"/>
                    </a:lnTo>
                    <a:lnTo>
                      <a:pt x="317500" y="460513"/>
                    </a:lnTo>
                    <a:lnTo>
                      <a:pt x="0" y="346213"/>
                    </a:lnTo>
                    <a:lnTo>
                      <a:pt x="0" y="0"/>
                    </a:lnTo>
                    <a:lnTo>
                      <a:pt x="635000" y="0"/>
                    </a:lnTo>
                    <a:close/>
                  </a:path>
                </a:pathLst>
              </a:custGeom>
              <a:solidFill>
                <a:srgbClr val="737373">
                  <a:alpha val="71765"/>
                </a:srgbClr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9" name="TextBox 9"/>
              <p:cNvSpPr txBox="1"/>
              <p:nvPr/>
            </p:nvSpPr>
            <p:spPr>
              <a:xfrm>
                <a:off x="0" y="19050"/>
                <a:ext cx="635000" cy="32716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22"/>
                  </a:lnSpc>
                </a:pPr>
                <a:endParaRPr/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>
              <a:off x="316030" y="113563"/>
              <a:ext cx="969050" cy="934028"/>
              <a:chOff x="0" y="0"/>
              <a:chExt cx="914597" cy="881542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914597" cy="881542"/>
              </a:xfrm>
              <a:custGeom>
                <a:avLst/>
                <a:gdLst/>
                <a:ahLst/>
                <a:cxnLst/>
                <a:rect l="l" t="t" r="r" b="b"/>
                <a:pathLst>
                  <a:path w="914597" h="881542">
                    <a:moveTo>
                      <a:pt x="457298" y="0"/>
                    </a:moveTo>
                    <a:cubicBezTo>
                      <a:pt x="204739" y="0"/>
                      <a:pt x="0" y="197340"/>
                      <a:pt x="0" y="440771"/>
                    </a:cubicBezTo>
                    <a:cubicBezTo>
                      <a:pt x="0" y="684202"/>
                      <a:pt x="204739" y="881542"/>
                      <a:pt x="457298" y="881542"/>
                    </a:cubicBezTo>
                    <a:cubicBezTo>
                      <a:pt x="709857" y="881542"/>
                      <a:pt x="914597" y="684202"/>
                      <a:pt x="914597" y="440771"/>
                    </a:cubicBezTo>
                    <a:cubicBezTo>
                      <a:pt x="914597" y="197340"/>
                      <a:pt x="709857" y="0"/>
                      <a:pt x="457298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sq">
                <a:solidFill>
                  <a:srgbClr val="00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12" name="TextBox 12"/>
              <p:cNvSpPr txBox="1"/>
              <p:nvPr/>
            </p:nvSpPr>
            <p:spPr>
              <a:xfrm>
                <a:off x="85743" y="101695"/>
                <a:ext cx="743110" cy="69720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22"/>
                  </a:lnSpc>
                </a:pPr>
                <a:endParaRPr/>
              </a:p>
            </p:txBody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450019" y="204286"/>
              <a:ext cx="809229" cy="752583"/>
            </a:xfrm>
            <a:prstGeom prst="rect">
              <a:avLst/>
            </a:prstGeom>
          </p:spPr>
        </p:pic>
      </p:grpSp>
      <p:sp>
        <p:nvSpPr>
          <p:cNvPr id="14" name="Freeform 14"/>
          <p:cNvSpPr/>
          <p:nvPr/>
        </p:nvSpPr>
        <p:spPr>
          <a:xfrm>
            <a:off x="2084516" y="-46917"/>
            <a:ext cx="5581047" cy="10287000"/>
          </a:xfrm>
          <a:custGeom>
            <a:avLst/>
            <a:gdLst/>
            <a:ahLst/>
            <a:cxnLst/>
            <a:rect l="l" t="t" r="r" b="b"/>
            <a:pathLst>
              <a:path w="5581047" h="10287000">
                <a:moveTo>
                  <a:pt x="0" y="0"/>
                </a:moveTo>
                <a:lnTo>
                  <a:pt x="5581047" y="0"/>
                </a:lnTo>
                <a:lnTo>
                  <a:pt x="5581047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15" name="Freeform 15"/>
          <p:cNvSpPr/>
          <p:nvPr/>
        </p:nvSpPr>
        <p:spPr>
          <a:xfrm>
            <a:off x="2762330" y="8496789"/>
            <a:ext cx="676339" cy="676339"/>
          </a:xfrm>
          <a:custGeom>
            <a:avLst/>
            <a:gdLst/>
            <a:ahLst/>
            <a:cxnLst/>
            <a:rect l="l" t="t" r="r" b="b"/>
            <a:pathLst>
              <a:path w="676339" h="676339">
                <a:moveTo>
                  <a:pt x="0" y="0"/>
                </a:moveTo>
                <a:lnTo>
                  <a:pt x="676339" y="0"/>
                </a:lnTo>
                <a:lnTo>
                  <a:pt x="676339" y="676339"/>
                </a:lnTo>
                <a:lnTo>
                  <a:pt x="0" y="67633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16" name="Freeform 16"/>
          <p:cNvSpPr/>
          <p:nvPr/>
        </p:nvSpPr>
        <p:spPr>
          <a:xfrm>
            <a:off x="6296510" y="8593676"/>
            <a:ext cx="374438" cy="417730"/>
          </a:xfrm>
          <a:custGeom>
            <a:avLst/>
            <a:gdLst/>
            <a:ahLst/>
            <a:cxnLst/>
            <a:rect l="l" t="t" r="r" b="b"/>
            <a:pathLst>
              <a:path w="374438" h="417730">
                <a:moveTo>
                  <a:pt x="0" y="0"/>
                </a:moveTo>
                <a:lnTo>
                  <a:pt x="374438" y="0"/>
                </a:lnTo>
                <a:lnTo>
                  <a:pt x="374438" y="417730"/>
                </a:lnTo>
                <a:lnTo>
                  <a:pt x="0" y="41773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17" name="Group 17"/>
          <p:cNvGrpSpPr/>
          <p:nvPr/>
        </p:nvGrpSpPr>
        <p:grpSpPr>
          <a:xfrm>
            <a:off x="6120335" y="8472607"/>
            <a:ext cx="726788" cy="700521"/>
            <a:chOff x="0" y="0"/>
            <a:chExt cx="914597" cy="881542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914597" cy="881542"/>
            </a:xfrm>
            <a:custGeom>
              <a:avLst/>
              <a:gdLst/>
              <a:ahLst/>
              <a:cxnLst/>
              <a:rect l="l" t="t" r="r" b="b"/>
              <a:pathLst>
                <a:path w="914597" h="881542">
                  <a:moveTo>
                    <a:pt x="457298" y="0"/>
                  </a:moveTo>
                  <a:cubicBezTo>
                    <a:pt x="204739" y="0"/>
                    <a:pt x="0" y="197340"/>
                    <a:pt x="0" y="440771"/>
                  </a:cubicBezTo>
                  <a:cubicBezTo>
                    <a:pt x="0" y="684202"/>
                    <a:pt x="204739" y="881542"/>
                    <a:pt x="457298" y="881542"/>
                  </a:cubicBezTo>
                  <a:cubicBezTo>
                    <a:pt x="709857" y="881542"/>
                    <a:pt x="914597" y="684202"/>
                    <a:pt x="914597" y="440771"/>
                  </a:cubicBezTo>
                  <a:cubicBezTo>
                    <a:pt x="914597" y="197340"/>
                    <a:pt x="709857" y="0"/>
                    <a:pt x="45729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s-CO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85743" y="101695"/>
              <a:ext cx="743110" cy="6972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2"/>
                </a:lnSpc>
              </a:pPr>
              <a:endParaRPr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2066210" y="1214324"/>
            <a:ext cx="5527866" cy="620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64"/>
              </a:lnSpc>
            </a:pPr>
            <a:r>
              <a:rPr lang="en-US" sz="3688">
                <a:solidFill>
                  <a:srgbClr val="000000"/>
                </a:solidFill>
                <a:latin typeface="Smooch"/>
                <a:ea typeface="Smooch"/>
                <a:cs typeface="Smooch"/>
                <a:sym typeface="Smooch"/>
              </a:rPr>
              <a:t>SIGMA</a:t>
            </a:r>
          </a:p>
        </p:txBody>
      </p:sp>
      <p:sp>
        <p:nvSpPr>
          <p:cNvPr id="21" name="Freeform 21"/>
          <p:cNvSpPr/>
          <p:nvPr/>
        </p:nvSpPr>
        <p:spPr>
          <a:xfrm>
            <a:off x="1592682" y="1557999"/>
            <a:ext cx="6474922" cy="374316"/>
          </a:xfrm>
          <a:custGeom>
            <a:avLst/>
            <a:gdLst/>
            <a:ahLst/>
            <a:cxnLst/>
            <a:rect l="l" t="t" r="r" b="b"/>
            <a:pathLst>
              <a:path w="6474922" h="374316">
                <a:moveTo>
                  <a:pt x="0" y="0"/>
                </a:moveTo>
                <a:lnTo>
                  <a:pt x="6474922" y="0"/>
                </a:lnTo>
                <a:lnTo>
                  <a:pt x="6474922" y="374316"/>
                </a:lnTo>
                <a:lnTo>
                  <a:pt x="0" y="37431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t="-1396841" b="-232958"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22" name="TextBox 22"/>
          <p:cNvSpPr txBox="1"/>
          <p:nvPr/>
        </p:nvSpPr>
        <p:spPr>
          <a:xfrm>
            <a:off x="2760008" y="524944"/>
            <a:ext cx="4330323" cy="7560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02"/>
              </a:lnSpc>
              <a:spcBef>
                <a:spcPct val="0"/>
              </a:spcBef>
            </a:pPr>
            <a:r>
              <a:rPr lang="en-US" sz="4359" b="1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Reminiscencias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2972500" y="2965877"/>
            <a:ext cx="3905338" cy="3360925"/>
            <a:chOff x="0" y="0"/>
            <a:chExt cx="5207117" cy="4481233"/>
          </a:xfrm>
        </p:grpSpPr>
        <p:sp>
          <p:nvSpPr>
            <p:cNvPr id="24" name="AutoShape 24"/>
            <p:cNvSpPr/>
            <p:nvPr/>
          </p:nvSpPr>
          <p:spPr>
            <a:xfrm>
              <a:off x="1303117" y="3183"/>
              <a:ext cx="2592556" cy="4474867"/>
            </a:xfrm>
            <a:prstGeom prst="line">
              <a:avLst/>
            </a:prstGeom>
            <a:ln w="127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s-CO"/>
            </a:p>
          </p:txBody>
        </p:sp>
        <p:sp>
          <p:nvSpPr>
            <p:cNvPr id="25" name="AutoShape 25"/>
            <p:cNvSpPr/>
            <p:nvPr/>
          </p:nvSpPr>
          <p:spPr>
            <a:xfrm flipH="1">
              <a:off x="1303117" y="3183"/>
              <a:ext cx="2592556" cy="4474867"/>
            </a:xfrm>
            <a:prstGeom prst="line">
              <a:avLst/>
            </a:prstGeom>
            <a:ln w="127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s-CO"/>
            </a:p>
          </p:txBody>
        </p:sp>
        <p:sp>
          <p:nvSpPr>
            <p:cNvPr id="26" name="AutoShape 26"/>
            <p:cNvSpPr/>
            <p:nvPr/>
          </p:nvSpPr>
          <p:spPr>
            <a:xfrm>
              <a:off x="0" y="2240617"/>
              <a:ext cx="5207117" cy="0"/>
            </a:xfrm>
            <a:prstGeom prst="line">
              <a:avLst/>
            </a:prstGeom>
            <a:ln w="127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s-CO"/>
            </a:p>
          </p:txBody>
        </p:sp>
        <p:grpSp>
          <p:nvGrpSpPr>
            <p:cNvPr id="27" name="Group 27"/>
            <p:cNvGrpSpPr/>
            <p:nvPr/>
          </p:nvGrpSpPr>
          <p:grpSpPr>
            <a:xfrm rot="5400000">
              <a:off x="366125" y="-362942"/>
              <a:ext cx="4474867" cy="5207117"/>
              <a:chOff x="0" y="0"/>
              <a:chExt cx="698500" cy="812800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6985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98500" h="812800">
                    <a:moveTo>
                      <a:pt x="349250" y="0"/>
                    </a:moveTo>
                    <a:lnTo>
                      <a:pt x="698500" y="203200"/>
                    </a:lnTo>
                    <a:lnTo>
                      <a:pt x="698500" y="609600"/>
                    </a:lnTo>
                    <a:lnTo>
                      <a:pt x="349250" y="812800"/>
                    </a:lnTo>
                    <a:lnTo>
                      <a:pt x="0" y="609600"/>
                    </a:lnTo>
                    <a:lnTo>
                      <a:pt x="0" y="203200"/>
                    </a:lnTo>
                    <a:lnTo>
                      <a:pt x="349250" y="0"/>
                    </a:lnTo>
                    <a:close/>
                  </a:path>
                </a:pathLst>
              </a:custGeom>
              <a:solidFill>
                <a:srgbClr val="737373">
                  <a:alpha val="47843"/>
                </a:srgbClr>
              </a:solidFill>
              <a:ln w="9525" cap="sq">
                <a:solidFill>
                  <a:srgbClr val="000000">
                    <a:alpha val="47843"/>
                  </a:srgbClr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29" name="TextBox 29"/>
              <p:cNvSpPr txBox="1"/>
              <p:nvPr/>
            </p:nvSpPr>
            <p:spPr>
              <a:xfrm>
                <a:off x="0" y="158750"/>
                <a:ext cx="698500" cy="5143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22"/>
                  </a:lnSpc>
                </a:pPr>
                <a:endParaRPr/>
              </a:p>
            </p:txBody>
          </p:sp>
        </p:grpSp>
        <p:grpSp>
          <p:nvGrpSpPr>
            <p:cNvPr id="30" name="Group 30"/>
            <p:cNvGrpSpPr/>
            <p:nvPr/>
          </p:nvGrpSpPr>
          <p:grpSpPr>
            <a:xfrm rot="5400000">
              <a:off x="854463" y="257923"/>
              <a:ext cx="3498191" cy="4070623"/>
              <a:chOff x="0" y="0"/>
              <a:chExt cx="698500" cy="8128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6985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98500" h="812800">
                    <a:moveTo>
                      <a:pt x="349250" y="0"/>
                    </a:moveTo>
                    <a:lnTo>
                      <a:pt x="698500" y="203200"/>
                    </a:lnTo>
                    <a:lnTo>
                      <a:pt x="698500" y="609600"/>
                    </a:lnTo>
                    <a:lnTo>
                      <a:pt x="349250" y="812800"/>
                    </a:lnTo>
                    <a:lnTo>
                      <a:pt x="0" y="609600"/>
                    </a:lnTo>
                    <a:lnTo>
                      <a:pt x="0" y="203200"/>
                    </a:lnTo>
                    <a:lnTo>
                      <a:pt x="349250" y="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000000">
                    <a:alpha val="47843"/>
                  </a:srgbClr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32" name="TextBox 32"/>
              <p:cNvSpPr txBox="1"/>
              <p:nvPr/>
            </p:nvSpPr>
            <p:spPr>
              <a:xfrm>
                <a:off x="0" y="158750"/>
                <a:ext cx="698500" cy="5143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22"/>
                  </a:lnSpc>
                </a:pPr>
                <a:endParaRPr/>
              </a:p>
            </p:txBody>
          </p:sp>
        </p:grpSp>
        <p:grpSp>
          <p:nvGrpSpPr>
            <p:cNvPr id="33" name="Group 33"/>
            <p:cNvGrpSpPr/>
            <p:nvPr/>
          </p:nvGrpSpPr>
          <p:grpSpPr>
            <a:xfrm rot="5400000">
              <a:off x="1181825" y="638853"/>
              <a:ext cx="2843467" cy="3308762"/>
              <a:chOff x="0" y="0"/>
              <a:chExt cx="698500" cy="812800"/>
            </a:xfrm>
          </p:grpSpPr>
          <p:sp>
            <p:nvSpPr>
              <p:cNvPr id="34" name="Freeform 34"/>
              <p:cNvSpPr/>
              <p:nvPr/>
            </p:nvSpPr>
            <p:spPr>
              <a:xfrm>
                <a:off x="0" y="0"/>
                <a:ext cx="6985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98500" h="812800">
                    <a:moveTo>
                      <a:pt x="349250" y="0"/>
                    </a:moveTo>
                    <a:lnTo>
                      <a:pt x="698500" y="203200"/>
                    </a:lnTo>
                    <a:lnTo>
                      <a:pt x="698500" y="609600"/>
                    </a:lnTo>
                    <a:lnTo>
                      <a:pt x="349250" y="812800"/>
                    </a:lnTo>
                    <a:lnTo>
                      <a:pt x="0" y="609600"/>
                    </a:lnTo>
                    <a:lnTo>
                      <a:pt x="0" y="203200"/>
                    </a:lnTo>
                    <a:lnTo>
                      <a:pt x="349250" y="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000000">
                    <a:alpha val="47843"/>
                  </a:srgbClr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35" name="TextBox 35"/>
              <p:cNvSpPr txBox="1"/>
              <p:nvPr/>
            </p:nvSpPr>
            <p:spPr>
              <a:xfrm>
                <a:off x="0" y="158750"/>
                <a:ext cx="698500" cy="5143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22"/>
                  </a:lnSpc>
                </a:pPr>
                <a:endParaRPr/>
              </a:p>
            </p:txBody>
          </p:sp>
        </p:grpSp>
        <p:grpSp>
          <p:nvGrpSpPr>
            <p:cNvPr id="36" name="Group 36"/>
            <p:cNvGrpSpPr/>
            <p:nvPr/>
          </p:nvGrpSpPr>
          <p:grpSpPr>
            <a:xfrm rot="5400000">
              <a:off x="1471844" y="923713"/>
              <a:ext cx="2263429" cy="2633808"/>
              <a:chOff x="0" y="0"/>
              <a:chExt cx="698500" cy="812800"/>
            </a:xfrm>
          </p:grpSpPr>
          <p:sp>
            <p:nvSpPr>
              <p:cNvPr id="37" name="Freeform 37"/>
              <p:cNvSpPr/>
              <p:nvPr/>
            </p:nvSpPr>
            <p:spPr>
              <a:xfrm>
                <a:off x="0" y="0"/>
                <a:ext cx="6985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98500" h="812800">
                    <a:moveTo>
                      <a:pt x="349250" y="0"/>
                    </a:moveTo>
                    <a:lnTo>
                      <a:pt x="698500" y="203200"/>
                    </a:lnTo>
                    <a:lnTo>
                      <a:pt x="698500" y="609600"/>
                    </a:lnTo>
                    <a:lnTo>
                      <a:pt x="349250" y="812800"/>
                    </a:lnTo>
                    <a:lnTo>
                      <a:pt x="0" y="609600"/>
                    </a:lnTo>
                    <a:lnTo>
                      <a:pt x="0" y="203200"/>
                    </a:lnTo>
                    <a:lnTo>
                      <a:pt x="349250" y="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000000">
                    <a:alpha val="47843"/>
                  </a:srgbClr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38" name="TextBox 38"/>
              <p:cNvSpPr txBox="1"/>
              <p:nvPr/>
            </p:nvSpPr>
            <p:spPr>
              <a:xfrm>
                <a:off x="0" y="158750"/>
                <a:ext cx="698500" cy="5143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22"/>
                  </a:lnSpc>
                </a:pPr>
                <a:endParaRPr/>
              </a:p>
            </p:txBody>
          </p:sp>
        </p:grpSp>
        <p:grpSp>
          <p:nvGrpSpPr>
            <p:cNvPr id="39" name="Group 39"/>
            <p:cNvGrpSpPr/>
            <p:nvPr/>
          </p:nvGrpSpPr>
          <p:grpSpPr>
            <a:xfrm rot="5400000">
              <a:off x="528234" y="-127399"/>
              <a:ext cx="4070027" cy="4736031"/>
              <a:chOff x="0" y="0"/>
              <a:chExt cx="698500" cy="812800"/>
            </a:xfrm>
          </p:grpSpPr>
          <p:sp>
            <p:nvSpPr>
              <p:cNvPr id="40" name="Freeform 40"/>
              <p:cNvSpPr/>
              <p:nvPr/>
            </p:nvSpPr>
            <p:spPr>
              <a:xfrm>
                <a:off x="0" y="0"/>
                <a:ext cx="6985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98500" h="812800">
                    <a:moveTo>
                      <a:pt x="349250" y="0"/>
                    </a:moveTo>
                    <a:lnTo>
                      <a:pt x="698500" y="203200"/>
                    </a:lnTo>
                    <a:lnTo>
                      <a:pt x="698500" y="609600"/>
                    </a:lnTo>
                    <a:lnTo>
                      <a:pt x="349250" y="812800"/>
                    </a:lnTo>
                    <a:lnTo>
                      <a:pt x="0" y="609600"/>
                    </a:lnTo>
                    <a:lnTo>
                      <a:pt x="0" y="203200"/>
                    </a:lnTo>
                    <a:lnTo>
                      <a:pt x="349250" y="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000000">
                    <a:alpha val="47843"/>
                  </a:srgbClr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41" name="TextBox 41"/>
              <p:cNvSpPr txBox="1"/>
              <p:nvPr/>
            </p:nvSpPr>
            <p:spPr>
              <a:xfrm>
                <a:off x="0" y="158750"/>
                <a:ext cx="698500" cy="5143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22"/>
                  </a:lnSpc>
                </a:pPr>
                <a:endParaRPr/>
              </a:p>
            </p:txBody>
          </p:sp>
        </p:grpSp>
        <p:grpSp>
          <p:nvGrpSpPr>
            <p:cNvPr id="42" name="Group 42"/>
            <p:cNvGrpSpPr/>
            <p:nvPr/>
          </p:nvGrpSpPr>
          <p:grpSpPr>
            <a:xfrm rot="5400000">
              <a:off x="1753442" y="1251390"/>
              <a:ext cx="1700233" cy="1978452"/>
              <a:chOff x="0" y="0"/>
              <a:chExt cx="698500" cy="812800"/>
            </a:xfrm>
          </p:grpSpPr>
          <p:sp>
            <p:nvSpPr>
              <p:cNvPr id="43" name="Freeform 43"/>
              <p:cNvSpPr/>
              <p:nvPr/>
            </p:nvSpPr>
            <p:spPr>
              <a:xfrm>
                <a:off x="0" y="0"/>
                <a:ext cx="6985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98500" h="812800">
                    <a:moveTo>
                      <a:pt x="349250" y="0"/>
                    </a:moveTo>
                    <a:lnTo>
                      <a:pt x="698500" y="203200"/>
                    </a:lnTo>
                    <a:lnTo>
                      <a:pt x="698500" y="609600"/>
                    </a:lnTo>
                    <a:lnTo>
                      <a:pt x="349250" y="812800"/>
                    </a:lnTo>
                    <a:lnTo>
                      <a:pt x="0" y="609600"/>
                    </a:lnTo>
                    <a:lnTo>
                      <a:pt x="0" y="203200"/>
                    </a:lnTo>
                    <a:lnTo>
                      <a:pt x="349250" y="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000000">
                    <a:alpha val="47843"/>
                  </a:srgbClr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44" name="TextBox 44"/>
              <p:cNvSpPr txBox="1"/>
              <p:nvPr/>
            </p:nvSpPr>
            <p:spPr>
              <a:xfrm>
                <a:off x="0" y="158750"/>
                <a:ext cx="698500" cy="5143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22"/>
                  </a:lnSpc>
                </a:pPr>
                <a:endParaRPr/>
              </a:p>
            </p:txBody>
          </p:sp>
        </p:grpSp>
      </p:grpSp>
      <p:grpSp>
        <p:nvGrpSpPr>
          <p:cNvPr id="45" name="Group 45"/>
          <p:cNvGrpSpPr/>
          <p:nvPr/>
        </p:nvGrpSpPr>
        <p:grpSpPr>
          <a:xfrm>
            <a:off x="4250879" y="7839556"/>
            <a:ext cx="1525584" cy="316361"/>
            <a:chOff x="0" y="0"/>
            <a:chExt cx="2034112" cy="421815"/>
          </a:xfrm>
        </p:grpSpPr>
        <p:grpSp>
          <p:nvGrpSpPr>
            <p:cNvPr id="46" name="Group 46"/>
            <p:cNvGrpSpPr/>
            <p:nvPr/>
          </p:nvGrpSpPr>
          <p:grpSpPr>
            <a:xfrm>
              <a:off x="0" y="0"/>
              <a:ext cx="421815" cy="421815"/>
              <a:chOff x="0" y="0"/>
              <a:chExt cx="406400" cy="406400"/>
            </a:xfrm>
          </p:grpSpPr>
          <p:sp>
            <p:nvSpPr>
              <p:cNvPr id="47" name="Freeform 47"/>
              <p:cNvSpPr/>
              <p:nvPr/>
            </p:nvSpPr>
            <p:spPr>
              <a:xfrm>
                <a:off x="0" y="0"/>
                <a:ext cx="406400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406400" h="406400">
                    <a:moveTo>
                      <a:pt x="203200" y="0"/>
                    </a:moveTo>
                    <a:cubicBezTo>
                      <a:pt x="315424" y="0"/>
                      <a:pt x="406400" y="90976"/>
                      <a:pt x="406400" y="203200"/>
                    </a:cubicBezTo>
                    <a:cubicBezTo>
                      <a:pt x="406400" y="315424"/>
                      <a:pt x="315424" y="406400"/>
                      <a:pt x="203200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737373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48" name="TextBox 48"/>
              <p:cNvSpPr txBox="1"/>
              <p:nvPr/>
            </p:nvSpPr>
            <p:spPr>
              <a:xfrm>
                <a:off x="0" y="19050"/>
                <a:ext cx="406400" cy="3873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22"/>
                  </a:lnSpc>
                </a:pPr>
                <a:endParaRPr/>
              </a:p>
            </p:txBody>
          </p:sp>
        </p:grpSp>
        <p:grpSp>
          <p:nvGrpSpPr>
            <p:cNvPr id="49" name="Group 49"/>
            <p:cNvGrpSpPr/>
            <p:nvPr/>
          </p:nvGrpSpPr>
          <p:grpSpPr>
            <a:xfrm>
              <a:off x="671655" y="0"/>
              <a:ext cx="454796" cy="421815"/>
              <a:chOff x="0" y="0"/>
              <a:chExt cx="438176" cy="406400"/>
            </a:xfrm>
          </p:grpSpPr>
          <p:sp>
            <p:nvSpPr>
              <p:cNvPr id="50" name="Freeform 50"/>
              <p:cNvSpPr/>
              <p:nvPr/>
            </p:nvSpPr>
            <p:spPr>
              <a:xfrm>
                <a:off x="0" y="0"/>
                <a:ext cx="438176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438176" h="406400">
                    <a:moveTo>
                      <a:pt x="234976" y="0"/>
                    </a:moveTo>
                    <a:cubicBezTo>
                      <a:pt x="347200" y="0"/>
                      <a:pt x="438176" y="90976"/>
                      <a:pt x="438176" y="203200"/>
                    </a:cubicBezTo>
                    <a:cubicBezTo>
                      <a:pt x="438176" y="315424"/>
                      <a:pt x="347200" y="406400"/>
                      <a:pt x="234976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737373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51" name="TextBox 51"/>
              <p:cNvSpPr txBox="1"/>
              <p:nvPr/>
            </p:nvSpPr>
            <p:spPr>
              <a:xfrm>
                <a:off x="0" y="19050"/>
                <a:ext cx="438176" cy="3873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22"/>
                  </a:lnSpc>
                </a:pPr>
                <a:endParaRPr/>
              </a:p>
            </p:txBody>
          </p:sp>
        </p:grpSp>
        <p:grpSp>
          <p:nvGrpSpPr>
            <p:cNvPr id="52" name="Group 52"/>
            <p:cNvGrpSpPr/>
            <p:nvPr/>
          </p:nvGrpSpPr>
          <p:grpSpPr>
            <a:xfrm>
              <a:off x="1384488" y="0"/>
              <a:ext cx="649625" cy="421815"/>
              <a:chOff x="0" y="0"/>
              <a:chExt cx="625885" cy="406400"/>
            </a:xfrm>
          </p:grpSpPr>
          <p:sp>
            <p:nvSpPr>
              <p:cNvPr id="53" name="Freeform 53"/>
              <p:cNvSpPr/>
              <p:nvPr/>
            </p:nvSpPr>
            <p:spPr>
              <a:xfrm>
                <a:off x="0" y="0"/>
                <a:ext cx="625885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625885" h="406400">
                    <a:moveTo>
                      <a:pt x="422685" y="0"/>
                    </a:moveTo>
                    <a:cubicBezTo>
                      <a:pt x="534909" y="0"/>
                      <a:pt x="625885" y="90976"/>
                      <a:pt x="625885" y="203200"/>
                    </a:cubicBezTo>
                    <a:cubicBezTo>
                      <a:pt x="625885" y="315424"/>
                      <a:pt x="534909" y="406400"/>
                      <a:pt x="422685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737373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54" name="TextBox 54"/>
              <p:cNvSpPr txBox="1"/>
              <p:nvPr/>
            </p:nvSpPr>
            <p:spPr>
              <a:xfrm>
                <a:off x="0" y="19050"/>
                <a:ext cx="625885" cy="3873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22"/>
                  </a:lnSpc>
                </a:pPr>
                <a:endParaRPr/>
              </a:p>
            </p:txBody>
          </p:sp>
        </p:grpSp>
      </p:grpSp>
      <p:sp>
        <p:nvSpPr>
          <p:cNvPr id="55" name="TextBox 55"/>
          <p:cNvSpPr txBox="1"/>
          <p:nvPr/>
        </p:nvSpPr>
        <p:spPr>
          <a:xfrm>
            <a:off x="4792034" y="6669030"/>
            <a:ext cx="2155370" cy="285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80"/>
              </a:lnSpc>
              <a:spcBef>
                <a:spcPct val="0"/>
              </a:spcBef>
            </a:pPr>
            <a:r>
              <a:rPr lang="en-US" sz="2000" b="1" spc="80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MUSCULATURA</a:t>
            </a:r>
          </a:p>
        </p:txBody>
      </p:sp>
      <p:sp>
        <p:nvSpPr>
          <p:cNvPr id="56" name="TextBox 56"/>
          <p:cNvSpPr txBox="1"/>
          <p:nvPr/>
        </p:nvSpPr>
        <p:spPr>
          <a:xfrm>
            <a:off x="4792034" y="7056108"/>
            <a:ext cx="1471400" cy="285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80"/>
              </a:lnSpc>
              <a:spcBef>
                <a:spcPct val="0"/>
              </a:spcBef>
            </a:pPr>
            <a:r>
              <a:rPr lang="en-US" sz="2000" b="1" spc="80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PUNTERIA</a:t>
            </a:r>
          </a:p>
        </p:txBody>
      </p:sp>
      <p:sp>
        <p:nvSpPr>
          <p:cNvPr id="57" name="TextBox 57"/>
          <p:cNvSpPr txBox="1"/>
          <p:nvPr/>
        </p:nvSpPr>
        <p:spPr>
          <a:xfrm>
            <a:off x="4741905" y="7448792"/>
            <a:ext cx="1756493" cy="285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80"/>
              </a:lnSpc>
              <a:spcBef>
                <a:spcPct val="0"/>
              </a:spcBef>
            </a:pPr>
            <a:r>
              <a:rPr lang="en-US" sz="2000" b="1" spc="80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VERBORREA</a:t>
            </a:r>
          </a:p>
        </p:txBody>
      </p:sp>
      <p:sp>
        <p:nvSpPr>
          <p:cNvPr id="58" name="TextBox 58"/>
          <p:cNvSpPr txBox="1"/>
          <p:nvPr/>
        </p:nvSpPr>
        <p:spPr>
          <a:xfrm>
            <a:off x="2410662" y="7448792"/>
            <a:ext cx="969925" cy="285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80"/>
              </a:lnSpc>
              <a:spcBef>
                <a:spcPct val="0"/>
              </a:spcBef>
            </a:pPr>
            <a:r>
              <a:rPr lang="en-US" sz="2000" b="1" spc="80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SALUD</a:t>
            </a:r>
          </a:p>
        </p:txBody>
      </p:sp>
      <p:sp>
        <p:nvSpPr>
          <p:cNvPr id="59" name="TextBox 59"/>
          <p:cNvSpPr txBox="1"/>
          <p:nvPr/>
        </p:nvSpPr>
        <p:spPr>
          <a:xfrm>
            <a:off x="2410662" y="7056108"/>
            <a:ext cx="1590346" cy="285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80"/>
              </a:lnSpc>
              <a:spcBef>
                <a:spcPct val="0"/>
              </a:spcBef>
            </a:pPr>
            <a:r>
              <a:rPr lang="en-US" sz="2000" b="1" spc="80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INTUICION</a:t>
            </a:r>
          </a:p>
        </p:txBody>
      </p:sp>
      <p:sp>
        <p:nvSpPr>
          <p:cNvPr id="60" name="TextBox 60"/>
          <p:cNvSpPr txBox="1"/>
          <p:nvPr/>
        </p:nvSpPr>
        <p:spPr>
          <a:xfrm>
            <a:off x="2410662" y="6669030"/>
            <a:ext cx="1070722" cy="285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80"/>
              </a:lnSpc>
              <a:spcBef>
                <a:spcPct val="0"/>
              </a:spcBef>
            </a:pPr>
            <a:r>
              <a:rPr lang="en-US" sz="2000" b="1" spc="80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LOGICA</a:t>
            </a:r>
          </a:p>
        </p:txBody>
      </p:sp>
      <p:grpSp>
        <p:nvGrpSpPr>
          <p:cNvPr id="61" name="Group 61"/>
          <p:cNvGrpSpPr/>
          <p:nvPr/>
        </p:nvGrpSpPr>
        <p:grpSpPr>
          <a:xfrm>
            <a:off x="3599111" y="3103289"/>
            <a:ext cx="2652117" cy="3086100"/>
            <a:chOff x="0" y="0"/>
            <a:chExt cx="698500" cy="812800"/>
          </a:xfrm>
        </p:grpSpPr>
        <p:sp>
          <p:nvSpPr>
            <p:cNvPr id="62" name="Freeform 62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7ED957">
                <a:alpha val="49804"/>
              </a:srgbClr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63" name="TextBox 63"/>
            <p:cNvSpPr txBox="1"/>
            <p:nvPr/>
          </p:nvSpPr>
          <p:spPr>
            <a:xfrm>
              <a:off x="0" y="158750"/>
              <a:ext cx="698500" cy="514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2"/>
                </a:lnSpc>
              </a:pPr>
              <a:endParaRPr/>
            </a:p>
          </p:txBody>
        </p:sp>
      </p:grpSp>
      <p:sp>
        <p:nvSpPr>
          <p:cNvPr id="64" name="TextBox 64"/>
          <p:cNvSpPr txBox="1"/>
          <p:nvPr/>
        </p:nvSpPr>
        <p:spPr>
          <a:xfrm>
            <a:off x="3955245" y="2601483"/>
            <a:ext cx="1939849" cy="3643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6"/>
              </a:lnSpc>
              <a:spcBef>
                <a:spcPct val="0"/>
              </a:spcBef>
            </a:pPr>
            <a:r>
              <a:rPr lang="en-US" sz="2565" b="1" spc="102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L</a:t>
            </a:r>
          </a:p>
        </p:txBody>
      </p:sp>
      <p:sp>
        <p:nvSpPr>
          <p:cNvPr id="65" name="TextBox 65"/>
          <p:cNvSpPr txBox="1"/>
          <p:nvPr/>
        </p:nvSpPr>
        <p:spPr>
          <a:xfrm>
            <a:off x="5513804" y="3407463"/>
            <a:ext cx="1939849" cy="3643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6"/>
              </a:lnSpc>
              <a:spcBef>
                <a:spcPct val="0"/>
              </a:spcBef>
            </a:pPr>
            <a:r>
              <a:rPr lang="en-US" sz="2565" b="1" spc="102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I</a:t>
            </a:r>
          </a:p>
        </p:txBody>
      </p:sp>
      <p:sp>
        <p:nvSpPr>
          <p:cNvPr id="66" name="TextBox 66"/>
          <p:cNvSpPr txBox="1"/>
          <p:nvPr/>
        </p:nvSpPr>
        <p:spPr>
          <a:xfrm>
            <a:off x="5513804" y="5438688"/>
            <a:ext cx="1939849" cy="369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6"/>
              </a:lnSpc>
              <a:spcBef>
                <a:spcPct val="0"/>
              </a:spcBef>
            </a:pPr>
            <a:r>
              <a:rPr lang="en-US" sz="2565" b="1" spc="102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S</a:t>
            </a:r>
          </a:p>
        </p:txBody>
      </p:sp>
      <p:sp>
        <p:nvSpPr>
          <p:cNvPr id="67" name="TextBox 67"/>
          <p:cNvSpPr txBox="1"/>
          <p:nvPr/>
        </p:nvSpPr>
        <p:spPr>
          <a:xfrm>
            <a:off x="3955245" y="6341789"/>
            <a:ext cx="1939849" cy="369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6"/>
              </a:lnSpc>
              <a:spcBef>
                <a:spcPct val="0"/>
              </a:spcBef>
            </a:pPr>
            <a:r>
              <a:rPr lang="en-US" sz="2565" b="1" spc="102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M</a:t>
            </a:r>
          </a:p>
        </p:txBody>
      </p:sp>
      <p:sp>
        <p:nvSpPr>
          <p:cNvPr id="68" name="TextBox 68"/>
          <p:cNvSpPr txBox="1"/>
          <p:nvPr/>
        </p:nvSpPr>
        <p:spPr>
          <a:xfrm>
            <a:off x="2130575" y="5486272"/>
            <a:ext cx="1939849" cy="3643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6"/>
              </a:lnSpc>
              <a:spcBef>
                <a:spcPct val="0"/>
              </a:spcBef>
            </a:pPr>
            <a:r>
              <a:rPr lang="en-US" sz="2565" b="1" spc="102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P</a:t>
            </a:r>
          </a:p>
        </p:txBody>
      </p:sp>
      <p:sp>
        <p:nvSpPr>
          <p:cNvPr id="69" name="TextBox 69"/>
          <p:cNvSpPr txBox="1"/>
          <p:nvPr/>
        </p:nvSpPr>
        <p:spPr>
          <a:xfrm>
            <a:off x="2289877" y="3474094"/>
            <a:ext cx="1939849" cy="3643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6"/>
              </a:lnSpc>
              <a:spcBef>
                <a:spcPct val="0"/>
              </a:spcBef>
            </a:pPr>
            <a:r>
              <a:rPr lang="en-US" sz="2565" b="1" spc="102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V</a:t>
            </a:r>
          </a:p>
        </p:txBody>
      </p:sp>
      <p:sp>
        <p:nvSpPr>
          <p:cNvPr id="70" name="TextBox 70"/>
          <p:cNvSpPr txBox="1"/>
          <p:nvPr/>
        </p:nvSpPr>
        <p:spPr>
          <a:xfrm>
            <a:off x="4165154" y="6669030"/>
            <a:ext cx="395976" cy="285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80"/>
              </a:lnSpc>
              <a:spcBef>
                <a:spcPct val="0"/>
              </a:spcBef>
            </a:pPr>
            <a:r>
              <a:rPr lang="en-US" sz="2000" b="1" spc="80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10</a:t>
            </a:r>
          </a:p>
        </p:txBody>
      </p:sp>
      <p:sp>
        <p:nvSpPr>
          <p:cNvPr id="71" name="TextBox 71"/>
          <p:cNvSpPr txBox="1"/>
          <p:nvPr/>
        </p:nvSpPr>
        <p:spPr>
          <a:xfrm>
            <a:off x="4165154" y="7056108"/>
            <a:ext cx="395976" cy="285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80"/>
              </a:lnSpc>
              <a:spcBef>
                <a:spcPct val="0"/>
              </a:spcBef>
            </a:pPr>
            <a:r>
              <a:rPr lang="en-US" sz="2000" b="1" spc="80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10</a:t>
            </a:r>
          </a:p>
        </p:txBody>
      </p:sp>
      <p:sp>
        <p:nvSpPr>
          <p:cNvPr id="72" name="TextBox 72"/>
          <p:cNvSpPr txBox="1"/>
          <p:nvPr/>
        </p:nvSpPr>
        <p:spPr>
          <a:xfrm>
            <a:off x="4165154" y="7448792"/>
            <a:ext cx="395976" cy="285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80"/>
              </a:lnSpc>
              <a:spcBef>
                <a:spcPct val="0"/>
              </a:spcBef>
            </a:pPr>
            <a:r>
              <a:rPr lang="en-US" sz="2000" b="1" spc="80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10</a:t>
            </a:r>
          </a:p>
        </p:txBody>
      </p:sp>
      <p:sp>
        <p:nvSpPr>
          <p:cNvPr id="73" name="TextBox 73"/>
          <p:cNvSpPr txBox="1"/>
          <p:nvPr/>
        </p:nvSpPr>
        <p:spPr>
          <a:xfrm>
            <a:off x="6969439" y="6669030"/>
            <a:ext cx="395976" cy="285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80"/>
              </a:lnSpc>
              <a:spcBef>
                <a:spcPct val="0"/>
              </a:spcBef>
            </a:pPr>
            <a:r>
              <a:rPr lang="en-US" sz="2000" b="1" spc="80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10</a:t>
            </a:r>
          </a:p>
        </p:txBody>
      </p:sp>
      <p:sp>
        <p:nvSpPr>
          <p:cNvPr id="74" name="TextBox 74"/>
          <p:cNvSpPr txBox="1"/>
          <p:nvPr/>
        </p:nvSpPr>
        <p:spPr>
          <a:xfrm>
            <a:off x="6969439" y="7056108"/>
            <a:ext cx="395976" cy="285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80"/>
              </a:lnSpc>
              <a:spcBef>
                <a:spcPct val="0"/>
              </a:spcBef>
            </a:pPr>
            <a:r>
              <a:rPr lang="en-US" sz="2000" b="1" spc="80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10</a:t>
            </a:r>
          </a:p>
        </p:txBody>
      </p:sp>
      <p:sp>
        <p:nvSpPr>
          <p:cNvPr id="75" name="TextBox 75"/>
          <p:cNvSpPr txBox="1"/>
          <p:nvPr/>
        </p:nvSpPr>
        <p:spPr>
          <a:xfrm>
            <a:off x="6969439" y="7448792"/>
            <a:ext cx="395976" cy="285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80"/>
              </a:lnSpc>
              <a:spcBef>
                <a:spcPct val="0"/>
              </a:spcBef>
            </a:pPr>
            <a:r>
              <a:rPr lang="en-US" sz="2000" b="1" spc="80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10</a:t>
            </a:r>
          </a:p>
        </p:txBody>
      </p:sp>
      <p:grpSp>
        <p:nvGrpSpPr>
          <p:cNvPr id="76" name="Group 76"/>
          <p:cNvGrpSpPr/>
          <p:nvPr/>
        </p:nvGrpSpPr>
        <p:grpSpPr>
          <a:xfrm>
            <a:off x="2198042" y="583603"/>
            <a:ext cx="5467521" cy="8771748"/>
            <a:chOff x="0" y="0"/>
            <a:chExt cx="1440006" cy="2310255"/>
          </a:xfrm>
        </p:grpSpPr>
        <p:sp>
          <p:nvSpPr>
            <p:cNvPr id="77" name="Freeform 77"/>
            <p:cNvSpPr/>
            <p:nvPr/>
          </p:nvSpPr>
          <p:spPr>
            <a:xfrm>
              <a:off x="0" y="0"/>
              <a:ext cx="1440006" cy="2310255"/>
            </a:xfrm>
            <a:custGeom>
              <a:avLst/>
              <a:gdLst/>
              <a:ahLst/>
              <a:cxnLst/>
              <a:rect l="l" t="t" r="r" b="b"/>
              <a:pathLst>
                <a:path w="1440006" h="2310255">
                  <a:moveTo>
                    <a:pt x="0" y="0"/>
                  </a:moveTo>
                  <a:lnTo>
                    <a:pt x="1440006" y="0"/>
                  </a:lnTo>
                  <a:lnTo>
                    <a:pt x="1440006" y="2310255"/>
                  </a:lnTo>
                  <a:lnTo>
                    <a:pt x="0" y="2310255"/>
                  </a:lnTo>
                  <a:close/>
                </a:path>
              </a:pathLst>
            </a:custGeom>
            <a:solidFill>
              <a:srgbClr val="000000">
                <a:alpha val="34902"/>
              </a:srgbClr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78" name="TextBox 78"/>
            <p:cNvSpPr txBox="1"/>
            <p:nvPr/>
          </p:nvSpPr>
          <p:spPr>
            <a:xfrm>
              <a:off x="0" y="19050"/>
              <a:ext cx="1440006" cy="22912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2"/>
                </a:lnSpc>
              </a:pPr>
              <a:endParaRPr/>
            </a:p>
          </p:txBody>
        </p:sp>
      </p:grpSp>
      <p:sp>
        <p:nvSpPr>
          <p:cNvPr id="79" name="Freeform 79"/>
          <p:cNvSpPr/>
          <p:nvPr/>
        </p:nvSpPr>
        <p:spPr>
          <a:xfrm>
            <a:off x="2865909" y="2638680"/>
            <a:ext cx="4203910" cy="4661593"/>
          </a:xfrm>
          <a:custGeom>
            <a:avLst/>
            <a:gdLst/>
            <a:ahLst/>
            <a:cxnLst/>
            <a:rect l="l" t="t" r="r" b="b"/>
            <a:pathLst>
              <a:path w="4203910" h="4661593">
                <a:moveTo>
                  <a:pt x="0" y="0"/>
                </a:moveTo>
                <a:lnTo>
                  <a:pt x="4203909" y="0"/>
                </a:lnTo>
                <a:lnTo>
                  <a:pt x="4203909" y="4661593"/>
                </a:lnTo>
                <a:lnTo>
                  <a:pt x="0" y="466159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alphaModFix amt="79000"/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80" name="TextBox 80"/>
          <p:cNvSpPr txBox="1"/>
          <p:nvPr/>
        </p:nvSpPr>
        <p:spPr>
          <a:xfrm>
            <a:off x="3432778" y="3823551"/>
            <a:ext cx="2543374" cy="3157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2344"/>
              </a:lnSpc>
              <a:spcBef>
                <a:spcPct val="0"/>
              </a:spcBef>
            </a:pPr>
            <a:r>
              <a:rPr lang="en-US" sz="2150" b="1" u="none" strike="noStrike" spc="86" dirty="0" err="1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BONIFICADOR</a:t>
            </a:r>
            <a:r>
              <a:rPr lang="en-US" sz="2150" b="1" u="none" strike="noStrike" spc="86" dirty="0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 = -1</a:t>
            </a:r>
          </a:p>
        </p:txBody>
      </p:sp>
      <p:sp>
        <p:nvSpPr>
          <p:cNvPr id="81" name="TextBox 81"/>
          <p:cNvSpPr txBox="1"/>
          <p:nvPr/>
        </p:nvSpPr>
        <p:spPr>
          <a:xfrm>
            <a:off x="3263725" y="4606451"/>
            <a:ext cx="2804404" cy="314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344"/>
              </a:lnSpc>
              <a:spcBef>
                <a:spcPct val="0"/>
              </a:spcBef>
            </a:pPr>
            <a:r>
              <a:rPr lang="en-US" sz="2150" b="1" u="none" strike="noStrike" spc="86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B. COMPETENCIA= -1</a:t>
            </a:r>
          </a:p>
        </p:txBody>
      </p:sp>
      <p:sp>
        <p:nvSpPr>
          <p:cNvPr id="82" name="TextBox 82"/>
          <p:cNvSpPr txBox="1"/>
          <p:nvPr/>
        </p:nvSpPr>
        <p:spPr>
          <a:xfrm>
            <a:off x="3696633" y="5429163"/>
            <a:ext cx="1984640" cy="3145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2344"/>
              </a:lnSpc>
              <a:spcBef>
                <a:spcPct val="0"/>
              </a:spcBef>
            </a:pPr>
            <a:r>
              <a:rPr lang="en-US" sz="2150" b="1" u="none" strike="noStrike" spc="86" dirty="0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B. </a:t>
            </a:r>
            <a:r>
              <a:rPr lang="en-US" sz="2150" b="1" u="none" strike="noStrike" spc="86" dirty="0" err="1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EQUIPO</a:t>
            </a:r>
            <a:r>
              <a:rPr lang="en-US" sz="2150" b="1" u="none" strike="noStrike" spc="86" dirty="0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 = -1</a:t>
            </a:r>
          </a:p>
        </p:txBody>
      </p:sp>
      <p:sp>
        <p:nvSpPr>
          <p:cNvPr id="83" name="TextBox 83"/>
          <p:cNvSpPr txBox="1"/>
          <p:nvPr/>
        </p:nvSpPr>
        <p:spPr>
          <a:xfrm>
            <a:off x="3432778" y="6332264"/>
            <a:ext cx="2733177" cy="3145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2344"/>
              </a:lnSpc>
              <a:spcBef>
                <a:spcPct val="0"/>
              </a:spcBef>
            </a:pPr>
            <a:r>
              <a:rPr lang="en-US" sz="2150" b="1" u="none" strike="noStrike" spc="86" dirty="0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SUMA AL DADO = -1</a:t>
            </a:r>
          </a:p>
        </p:txBody>
      </p:sp>
      <p:sp>
        <p:nvSpPr>
          <p:cNvPr id="84" name="TextBox 84"/>
          <p:cNvSpPr txBox="1"/>
          <p:nvPr/>
        </p:nvSpPr>
        <p:spPr>
          <a:xfrm>
            <a:off x="3026056" y="3097091"/>
            <a:ext cx="2950096" cy="649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216"/>
              </a:lnSpc>
              <a:spcBef>
                <a:spcPct val="0"/>
              </a:spcBef>
            </a:pPr>
            <a:r>
              <a:rPr lang="en-US" sz="2950" b="1" spc="118" dirty="0" err="1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MUSCULATURA</a:t>
            </a:r>
            <a:endParaRPr lang="en-US" sz="2950" b="1" spc="118" dirty="0">
              <a:solidFill>
                <a:srgbClr val="000000"/>
              </a:solidFill>
              <a:latin typeface="Monotype Corsiva Bold"/>
              <a:ea typeface="Monotype Corsiva Bold"/>
              <a:cs typeface="Monotype Corsiva Bold"/>
              <a:sym typeface="Monotype Corsiva Bold"/>
            </a:endParaRPr>
          </a:p>
        </p:txBody>
      </p:sp>
      <p:pic>
        <p:nvPicPr>
          <p:cNvPr id="85" name="Imagen 84">
            <a:hlinkClick r:id="rId13" action="ppaction://hlinksldjump"/>
            <a:extLst>
              <a:ext uri="{FF2B5EF4-FFF2-40B4-BE49-F238E27FC236}">
                <a16:creationId xmlns:a16="http://schemas.microsoft.com/office/drawing/2014/main" id="{6B55046E-CF6D-68FA-DE87-DF48E0C5F92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984923" y="2976047"/>
            <a:ext cx="310923" cy="30482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EFE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084516" y="583603"/>
            <a:ext cx="5581047" cy="8674697"/>
          </a:xfrm>
          <a:custGeom>
            <a:avLst/>
            <a:gdLst/>
            <a:ahLst/>
            <a:cxnLst/>
            <a:rect l="l" t="t" r="r" b="b"/>
            <a:pathLst>
              <a:path w="5581047" h="8674697">
                <a:moveTo>
                  <a:pt x="0" y="0"/>
                </a:moveTo>
                <a:lnTo>
                  <a:pt x="5581047" y="0"/>
                </a:lnTo>
                <a:lnTo>
                  <a:pt x="5581047" y="8674697"/>
                </a:lnTo>
                <a:lnTo>
                  <a:pt x="0" y="86746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495" t="-1243" r="-9432" b="-1243"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3" name="Group 3"/>
          <p:cNvGrpSpPr/>
          <p:nvPr/>
        </p:nvGrpSpPr>
        <p:grpSpPr>
          <a:xfrm>
            <a:off x="4150612" y="9305832"/>
            <a:ext cx="1480107" cy="856553"/>
            <a:chOff x="0" y="0"/>
            <a:chExt cx="389822" cy="22559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89822" cy="225594"/>
            </a:xfrm>
            <a:custGeom>
              <a:avLst/>
              <a:gdLst/>
              <a:ahLst/>
              <a:cxnLst/>
              <a:rect l="l" t="t" r="r" b="b"/>
              <a:pathLst>
                <a:path w="389822" h="225594">
                  <a:moveTo>
                    <a:pt x="112797" y="0"/>
                  </a:moveTo>
                  <a:lnTo>
                    <a:pt x="277025" y="0"/>
                  </a:lnTo>
                  <a:cubicBezTo>
                    <a:pt x="306941" y="0"/>
                    <a:pt x="335631" y="11884"/>
                    <a:pt x="356785" y="33038"/>
                  </a:cubicBezTo>
                  <a:cubicBezTo>
                    <a:pt x="377938" y="54191"/>
                    <a:pt x="389822" y="82881"/>
                    <a:pt x="389822" y="112797"/>
                  </a:cubicBezTo>
                  <a:lnTo>
                    <a:pt x="389822" y="112797"/>
                  </a:lnTo>
                  <a:cubicBezTo>
                    <a:pt x="389822" y="175093"/>
                    <a:pt x="339321" y="225594"/>
                    <a:pt x="277025" y="225594"/>
                  </a:cubicBezTo>
                  <a:lnTo>
                    <a:pt x="112797" y="225594"/>
                  </a:lnTo>
                  <a:cubicBezTo>
                    <a:pt x="50501" y="225594"/>
                    <a:pt x="0" y="175093"/>
                    <a:pt x="0" y="112797"/>
                  </a:cubicBezTo>
                  <a:lnTo>
                    <a:pt x="0" y="112797"/>
                  </a:lnTo>
                  <a:cubicBezTo>
                    <a:pt x="0" y="50501"/>
                    <a:pt x="50501" y="0"/>
                    <a:pt x="112797" y="0"/>
                  </a:cubicBezTo>
                  <a:close/>
                </a:path>
              </a:pathLst>
            </a:custGeom>
            <a:solidFill>
              <a:srgbClr val="FEFEFE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9050"/>
              <a:ext cx="389822" cy="2065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2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4324753" y="8387434"/>
            <a:ext cx="1200834" cy="870866"/>
            <a:chOff x="0" y="0"/>
            <a:chExt cx="1601111" cy="1161154"/>
          </a:xfrm>
        </p:grpSpPr>
        <p:grpSp>
          <p:nvGrpSpPr>
            <p:cNvPr id="7" name="Group 7"/>
            <p:cNvGrpSpPr/>
            <p:nvPr/>
          </p:nvGrpSpPr>
          <p:grpSpPr>
            <a:xfrm rot="-10800000">
              <a:off x="0" y="0"/>
              <a:ext cx="1601111" cy="1161154"/>
              <a:chOff x="0" y="0"/>
              <a:chExt cx="635000" cy="460513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635000" cy="460513"/>
              </a:xfrm>
              <a:custGeom>
                <a:avLst/>
                <a:gdLst/>
                <a:ahLst/>
                <a:cxnLst/>
                <a:rect l="l" t="t" r="r" b="b"/>
                <a:pathLst>
                  <a:path w="635000" h="460513">
                    <a:moveTo>
                      <a:pt x="635000" y="0"/>
                    </a:moveTo>
                    <a:lnTo>
                      <a:pt x="635000" y="346213"/>
                    </a:lnTo>
                    <a:lnTo>
                      <a:pt x="317500" y="460513"/>
                    </a:lnTo>
                    <a:lnTo>
                      <a:pt x="0" y="346213"/>
                    </a:lnTo>
                    <a:lnTo>
                      <a:pt x="0" y="0"/>
                    </a:lnTo>
                    <a:lnTo>
                      <a:pt x="635000" y="0"/>
                    </a:lnTo>
                    <a:close/>
                  </a:path>
                </a:pathLst>
              </a:custGeom>
              <a:solidFill>
                <a:srgbClr val="737373">
                  <a:alpha val="71765"/>
                </a:srgbClr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9" name="TextBox 9"/>
              <p:cNvSpPr txBox="1"/>
              <p:nvPr/>
            </p:nvSpPr>
            <p:spPr>
              <a:xfrm>
                <a:off x="0" y="19050"/>
                <a:ext cx="635000" cy="32716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22"/>
                  </a:lnSpc>
                </a:pPr>
                <a:endParaRPr/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>
              <a:off x="316030" y="113563"/>
              <a:ext cx="969050" cy="934028"/>
              <a:chOff x="0" y="0"/>
              <a:chExt cx="914597" cy="881542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914597" cy="881542"/>
              </a:xfrm>
              <a:custGeom>
                <a:avLst/>
                <a:gdLst/>
                <a:ahLst/>
                <a:cxnLst/>
                <a:rect l="l" t="t" r="r" b="b"/>
                <a:pathLst>
                  <a:path w="914597" h="881542">
                    <a:moveTo>
                      <a:pt x="457298" y="0"/>
                    </a:moveTo>
                    <a:cubicBezTo>
                      <a:pt x="204739" y="0"/>
                      <a:pt x="0" y="197340"/>
                      <a:pt x="0" y="440771"/>
                    </a:cubicBezTo>
                    <a:cubicBezTo>
                      <a:pt x="0" y="684202"/>
                      <a:pt x="204739" y="881542"/>
                      <a:pt x="457298" y="881542"/>
                    </a:cubicBezTo>
                    <a:cubicBezTo>
                      <a:pt x="709857" y="881542"/>
                      <a:pt x="914597" y="684202"/>
                      <a:pt x="914597" y="440771"/>
                    </a:cubicBezTo>
                    <a:cubicBezTo>
                      <a:pt x="914597" y="197340"/>
                      <a:pt x="709857" y="0"/>
                      <a:pt x="457298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sq">
                <a:solidFill>
                  <a:srgbClr val="00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12" name="TextBox 12"/>
              <p:cNvSpPr txBox="1"/>
              <p:nvPr/>
            </p:nvSpPr>
            <p:spPr>
              <a:xfrm>
                <a:off x="85743" y="101695"/>
                <a:ext cx="743110" cy="69720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22"/>
                  </a:lnSpc>
                </a:pPr>
                <a:endParaRPr/>
              </a:p>
            </p:txBody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450019" y="204286"/>
              <a:ext cx="809229" cy="752583"/>
            </a:xfrm>
            <a:prstGeom prst="rect">
              <a:avLst/>
            </a:prstGeom>
          </p:spPr>
        </p:pic>
      </p:grpSp>
      <p:sp>
        <p:nvSpPr>
          <p:cNvPr id="14" name="Freeform 14"/>
          <p:cNvSpPr/>
          <p:nvPr/>
        </p:nvSpPr>
        <p:spPr>
          <a:xfrm>
            <a:off x="2084516" y="-46917"/>
            <a:ext cx="5581047" cy="10287000"/>
          </a:xfrm>
          <a:custGeom>
            <a:avLst/>
            <a:gdLst/>
            <a:ahLst/>
            <a:cxnLst/>
            <a:rect l="l" t="t" r="r" b="b"/>
            <a:pathLst>
              <a:path w="5581047" h="10287000">
                <a:moveTo>
                  <a:pt x="0" y="0"/>
                </a:moveTo>
                <a:lnTo>
                  <a:pt x="5581047" y="0"/>
                </a:lnTo>
                <a:lnTo>
                  <a:pt x="5581047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15" name="Freeform 15"/>
          <p:cNvSpPr/>
          <p:nvPr/>
        </p:nvSpPr>
        <p:spPr>
          <a:xfrm>
            <a:off x="2762330" y="8496789"/>
            <a:ext cx="676339" cy="676339"/>
          </a:xfrm>
          <a:custGeom>
            <a:avLst/>
            <a:gdLst/>
            <a:ahLst/>
            <a:cxnLst/>
            <a:rect l="l" t="t" r="r" b="b"/>
            <a:pathLst>
              <a:path w="676339" h="676339">
                <a:moveTo>
                  <a:pt x="0" y="0"/>
                </a:moveTo>
                <a:lnTo>
                  <a:pt x="676339" y="0"/>
                </a:lnTo>
                <a:lnTo>
                  <a:pt x="676339" y="676339"/>
                </a:lnTo>
                <a:lnTo>
                  <a:pt x="0" y="67633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16" name="Freeform 16"/>
          <p:cNvSpPr/>
          <p:nvPr/>
        </p:nvSpPr>
        <p:spPr>
          <a:xfrm>
            <a:off x="6296510" y="8593676"/>
            <a:ext cx="374438" cy="417730"/>
          </a:xfrm>
          <a:custGeom>
            <a:avLst/>
            <a:gdLst/>
            <a:ahLst/>
            <a:cxnLst/>
            <a:rect l="l" t="t" r="r" b="b"/>
            <a:pathLst>
              <a:path w="374438" h="417730">
                <a:moveTo>
                  <a:pt x="0" y="0"/>
                </a:moveTo>
                <a:lnTo>
                  <a:pt x="374438" y="0"/>
                </a:lnTo>
                <a:lnTo>
                  <a:pt x="374438" y="417730"/>
                </a:lnTo>
                <a:lnTo>
                  <a:pt x="0" y="41773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17" name="Group 17"/>
          <p:cNvGrpSpPr/>
          <p:nvPr/>
        </p:nvGrpSpPr>
        <p:grpSpPr>
          <a:xfrm>
            <a:off x="6120335" y="8472607"/>
            <a:ext cx="726788" cy="700521"/>
            <a:chOff x="0" y="0"/>
            <a:chExt cx="914597" cy="881542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914597" cy="881542"/>
            </a:xfrm>
            <a:custGeom>
              <a:avLst/>
              <a:gdLst/>
              <a:ahLst/>
              <a:cxnLst/>
              <a:rect l="l" t="t" r="r" b="b"/>
              <a:pathLst>
                <a:path w="914597" h="881542">
                  <a:moveTo>
                    <a:pt x="457298" y="0"/>
                  </a:moveTo>
                  <a:cubicBezTo>
                    <a:pt x="204739" y="0"/>
                    <a:pt x="0" y="197340"/>
                    <a:pt x="0" y="440771"/>
                  </a:cubicBezTo>
                  <a:cubicBezTo>
                    <a:pt x="0" y="684202"/>
                    <a:pt x="204739" y="881542"/>
                    <a:pt x="457298" y="881542"/>
                  </a:cubicBezTo>
                  <a:cubicBezTo>
                    <a:pt x="709857" y="881542"/>
                    <a:pt x="914597" y="684202"/>
                    <a:pt x="914597" y="440771"/>
                  </a:cubicBezTo>
                  <a:cubicBezTo>
                    <a:pt x="914597" y="197340"/>
                    <a:pt x="709857" y="0"/>
                    <a:pt x="45729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s-CO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85743" y="101695"/>
              <a:ext cx="743110" cy="6972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2"/>
                </a:lnSpc>
              </a:pPr>
              <a:endParaRPr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2066210" y="1214324"/>
            <a:ext cx="5527866" cy="620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64"/>
              </a:lnSpc>
            </a:pPr>
            <a:r>
              <a:rPr lang="en-US" sz="3688">
                <a:solidFill>
                  <a:srgbClr val="000000"/>
                </a:solidFill>
                <a:latin typeface="Smooch"/>
                <a:ea typeface="Smooch"/>
                <a:cs typeface="Smooch"/>
                <a:sym typeface="Smooch"/>
              </a:rPr>
              <a:t>SIGMA</a:t>
            </a:r>
          </a:p>
        </p:txBody>
      </p:sp>
      <p:sp>
        <p:nvSpPr>
          <p:cNvPr id="21" name="Freeform 21"/>
          <p:cNvSpPr/>
          <p:nvPr/>
        </p:nvSpPr>
        <p:spPr>
          <a:xfrm>
            <a:off x="1592682" y="1557999"/>
            <a:ext cx="6474922" cy="374316"/>
          </a:xfrm>
          <a:custGeom>
            <a:avLst/>
            <a:gdLst/>
            <a:ahLst/>
            <a:cxnLst/>
            <a:rect l="l" t="t" r="r" b="b"/>
            <a:pathLst>
              <a:path w="6474922" h="374316">
                <a:moveTo>
                  <a:pt x="0" y="0"/>
                </a:moveTo>
                <a:lnTo>
                  <a:pt x="6474922" y="0"/>
                </a:lnTo>
                <a:lnTo>
                  <a:pt x="6474922" y="374316"/>
                </a:lnTo>
                <a:lnTo>
                  <a:pt x="0" y="37431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t="-1396841" b="-232958"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22" name="TextBox 22"/>
          <p:cNvSpPr txBox="1"/>
          <p:nvPr/>
        </p:nvSpPr>
        <p:spPr>
          <a:xfrm>
            <a:off x="2760008" y="524944"/>
            <a:ext cx="4330323" cy="7560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02"/>
              </a:lnSpc>
              <a:spcBef>
                <a:spcPct val="0"/>
              </a:spcBef>
            </a:pPr>
            <a:r>
              <a:rPr lang="en-US" sz="4359" b="1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Reminiscencias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2972500" y="2965877"/>
            <a:ext cx="3905338" cy="3360925"/>
            <a:chOff x="0" y="0"/>
            <a:chExt cx="5207117" cy="4481233"/>
          </a:xfrm>
        </p:grpSpPr>
        <p:sp>
          <p:nvSpPr>
            <p:cNvPr id="24" name="AutoShape 24"/>
            <p:cNvSpPr/>
            <p:nvPr/>
          </p:nvSpPr>
          <p:spPr>
            <a:xfrm>
              <a:off x="1303117" y="3183"/>
              <a:ext cx="2592556" cy="4474867"/>
            </a:xfrm>
            <a:prstGeom prst="line">
              <a:avLst/>
            </a:prstGeom>
            <a:ln w="127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s-CO"/>
            </a:p>
          </p:txBody>
        </p:sp>
        <p:sp>
          <p:nvSpPr>
            <p:cNvPr id="25" name="AutoShape 25"/>
            <p:cNvSpPr/>
            <p:nvPr/>
          </p:nvSpPr>
          <p:spPr>
            <a:xfrm flipH="1">
              <a:off x="1303117" y="3183"/>
              <a:ext cx="2592556" cy="4474867"/>
            </a:xfrm>
            <a:prstGeom prst="line">
              <a:avLst/>
            </a:prstGeom>
            <a:ln w="127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s-CO"/>
            </a:p>
          </p:txBody>
        </p:sp>
        <p:sp>
          <p:nvSpPr>
            <p:cNvPr id="26" name="AutoShape 26"/>
            <p:cNvSpPr/>
            <p:nvPr/>
          </p:nvSpPr>
          <p:spPr>
            <a:xfrm>
              <a:off x="0" y="2240617"/>
              <a:ext cx="5207117" cy="0"/>
            </a:xfrm>
            <a:prstGeom prst="line">
              <a:avLst/>
            </a:prstGeom>
            <a:ln w="127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s-CO"/>
            </a:p>
          </p:txBody>
        </p:sp>
        <p:grpSp>
          <p:nvGrpSpPr>
            <p:cNvPr id="27" name="Group 27"/>
            <p:cNvGrpSpPr/>
            <p:nvPr/>
          </p:nvGrpSpPr>
          <p:grpSpPr>
            <a:xfrm rot="5400000">
              <a:off x="366125" y="-362942"/>
              <a:ext cx="4474867" cy="5207117"/>
              <a:chOff x="0" y="0"/>
              <a:chExt cx="698500" cy="812800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6985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98500" h="812800">
                    <a:moveTo>
                      <a:pt x="349250" y="0"/>
                    </a:moveTo>
                    <a:lnTo>
                      <a:pt x="698500" y="203200"/>
                    </a:lnTo>
                    <a:lnTo>
                      <a:pt x="698500" y="609600"/>
                    </a:lnTo>
                    <a:lnTo>
                      <a:pt x="349250" y="812800"/>
                    </a:lnTo>
                    <a:lnTo>
                      <a:pt x="0" y="609600"/>
                    </a:lnTo>
                    <a:lnTo>
                      <a:pt x="0" y="203200"/>
                    </a:lnTo>
                    <a:lnTo>
                      <a:pt x="349250" y="0"/>
                    </a:lnTo>
                    <a:close/>
                  </a:path>
                </a:pathLst>
              </a:custGeom>
              <a:solidFill>
                <a:srgbClr val="737373">
                  <a:alpha val="47843"/>
                </a:srgbClr>
              </a:solidFill>
              <a:ln w="9525" cap="sq">
                <a:solidFill>
                  <a:srgbClr val="000000">
                    <a:alpha val="47843"/>
                  </a:srgbClr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29" name="TextBox 29"/>
              <p:cNvSpPr txBox="1"/>
              <p:nvPr/>
            </p:nvSpPr>
            <p:spPr>
              <a:xfrm>
                <a:off x="0" y="158750"/>
                <a:ext cx="698500" cy="5143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22"/>
                  </a:lnSpc>
                </a:pPr>
                <a:endParaRPr/>
              </a:p>
            </p:txBody>
          </p:sp>
        </p:grpSp>
        <p:grpSp>
          <p:nvGrpSpPr>
            <p:cNvPr id="30" name="Group 30"/>
            <p:cNvGrpSpPr/>
            <p:nvPr/>
          </p:nvGrpSpPr>
          <p:grpSpPr>
            <a:xfrm rot="5400000">
              <a:off x="854463" y="257923"/>
              <a:ext cx="3498191" cy="4070623"/>
              <a:chOff x="0" y="0"/>
              <a:chExt cx="698500" cy="8128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6985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98500" h="812800">
                    <a:moveTo>
                      <a:pt x="349250" y="0"/>
                    </a:moveTo>
                    <a:lnTo>
                      <a:pt x="698500" y="203200"/>
                    </a:lnTo>
                    <a:lnTo>
                      <a:pt x="698500" y="609600"/>
                    </a:lnTo>
                    <a:lnTo>
                      <a:pt x="349250" y="812800"/>
                    </a:lnTo>
                    <a:lnTo>
                      <a:pt x="0" y="609600"/>
                    </a:lnTo>
                    <a:lnTo>
                      <a:pt x="0" y="203200"/>
                    </a:lnTo>
                    <a:lnTo>
                      <a:pt x="349250" y="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000000">
                    <a:alpha val="47843"/>
                  </a:srgbClr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32" name="TextBox 32"/>
              <p:cNvSpPr txBox="1"/>
              <p:nvPr/>
            </p:nvSpPr>
            <p:spPr>
              <a:xfrm>
                <a:off x="0" y="158750"/>
                <a:ext cx="698500" cy="5143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22"/>
                  </a:lnSpc>
                </a:pPr>
                <a:endParaRPr/>
              </a:p>
            </p:txBody>
          </p:sp>
        </p:grpSp>
        <p:grpSp>
          <p:nvGrpSpPr>
            <p:cNvPr id="33" name="Group 33"/>
            <p:cNvGrpSpPr/>
            <p:nvPr/>
          </p:nvGrpSpPr>
          <p:grpSpPr>
            <a:xfrm rot="5400000">
              <a:off x="1181825" y="638853"/>
              <a:ext cx="2843467" cy="3308762"/>
              <a:chOff x="0" y="0"/>
              <a:chExt cx="698500" cy="812800"/>
            </a:xfrm>
          </p:grpSpPr>
          <p:sp>
            <p:nvSpPr>
              <p:cNvPr id="34" name="Freeform 34"/>
              <p:cNvSpPr/>
              <p:nvPr/>
            </p:nvSpPr>
            <p:spPr>
              <a:xfrm>
                <a:off x="0" y="0"/>
                <a:ext cx="6985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98500" h="812800">
                    <a:moveTo>
                      <a:pt x="349250" y="0"/>
                    </a:moveTo>
                    <a:lnTo>
                      <a:pt x="698500" y="203200"/>
                    </a:lnTo>
                    <a:lnTo>
                      <a:pt x="698500" y="609600"/>
                    </a:lnTo>
                    <a:lnTo>
                      <a:pt x="349250" y="812800"/>
                    </a:lnTo>
                    <a:lnTo>
                      <a:pt x="0" y="609600"/>
                    </a:lnTo>
                    <a:lnTo>
                      <a:pt x="0" y="203200"/>
                    </a:lnTo>
                    <a:lnTo>
                      <a:pt x="349250" y="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000000">
                    <a:alpha val="47843"/>
                  </a:srgbClr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35" name="TextBox 35"/>
              <p:cNvSpPr txBox="1"/>
              <p:nvPr/>
            </p:nvSpPr>
            <p:spPr>
              <a:xfrm>
                <a:off x="0" y="158750"/>
                <a:ext cx="698500" cy="5143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22"/>
                  </a:lnSpc>
                </a:pPr>
                <a:endParaRPr/>
              </a:p>
            </p:txBody>
          </p:sp>
        </p:grpSp>
        <p:grpSp>
          <p:nvGrpSpPr>
            <p:cNvPr id="36" name="Group 36"/>
            <p:cNvGrpSpPr/>
            <p:nvPr/>
          </p:nvGrpSpPr>
          <p:grpSpPr>
            <a:xfrm rot="5400000">
              <a:off x="1471844" y="923713"/>
              <a:ext cx="2263429" cy="2633808"/>
              <a:chOff x="0" y="0"/>
              <a:chExt cx="698500" cy="812800"/>
            </a:xfrm>
          </p:grpSpPr>
          <p:sp>
            <p:nvSpPr>
              <p:cNvPr id="37" name="Freeform 37"/>
              <p:cNvSpPr/>
              <p:nvPr/>
            </p:nvSpPr>
            <p:spPr>
              <a:xfrm>
                <a:off x="0" y="0"/>
                <a:ext cx="6985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98500" h="812800">
                    <a:moveTo>
                      <a:pt x="349250" y="0"/>
                    </a:moveTo>
                    <a:lnTo>
                      <a:pt x="698500" y="203200"/>
                    </a:lnTo>
                    <a:lnTo>
                      <a:pt x="698500" y="609600"/>
                    </a:lnTo>
                    <a:lnTo>
                      <a:pt x="349250" y="812800"/>
                    </a:lnTo>
                    <a:lnTo>
                      <a:pt x="0" y="609600"/>
                    </a:lnTo>
                    <a:lnTo>
                      <a:pt x="0" y="203200"/>
                    </a:lnTo>
                    <a:lnTo>
                      <a:pt x="349250" y="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000000">
                    <a:alpha val="47843"/>
                  </a:srgbClr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38" name="TextBox 38"/>
              <p:cNvSpPr txBox="1"/>
              <p:nvPr/>
            </p:nvSpPr>
            <p:spPr>
              <a:xfrm>
                <a:off x="0" y="158750"/>
                <a:ext cx="698500" cy="5143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22"/>
                  </a:lnSpc>
                </a:pPr>
                <a:endParaRPr/>
              </a:p>
            </p:txBody>
          </p:sp>
        </p:grpSp>
        <p:grpSp>
          <p:nvGrpSpPr>
            <p:cNvPr id="39" name="Group 39"/>
            <p:cNvGrpSpPr/>
            <p:nvPr/>
          </p:nvGrpSpPr>
          <p:grpSpPr>
            <a:xfrm rot="5400000">
              <a:off x="528234" y="-127399"/>
              <a:ext cx="4070027" cy="4736031"/>
              <a:chOff x="0" y="0"/>
              <a:chExt cx="698500" cy="812800"/>
            </a:xfrm>
          </p:grpSpPr>
          <p:sp>
            <p:nvSpPr>
              <p:cNvPr id="40" name="Freeform 40"/>
              <p:cNvSpPr/>
              <p:nvPr/>
            </p:nvSpPr>
            <p:spPr>
              <a:xfrm>
                <a:off x="0" y="0"/>
                <a:ext cx="6985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98500" h="812800">
                    <a:moveTo>
                      <a:pt x="349250" y="0"/>
                    </a:moveTo>
                    <a:lnTo>
                      <a:pt x="698500" y="203200"/>
                    </a:lnTo>
                    <a:lnTo>
                      <a:pt x="698500" y="609600"/>
                    </a:lnTo>
                    <a:lnTo>
                      <a:pt x="349250" y="812800"/>
                    </a:lnTo>
                    <a:lnTo>
                      <a:pt x="0" y="609600"/>
                    </a:lnTo>
                    <a:lnTo>
                      <a:pt x="0" y="203200"/>
                    </a:lnTo>
                    <a:lnTo>
                      <a:pt x="349250" y="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000000">
                    <a:alpha val="47843"/>
                  </a:srgbClr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41" name="TextBox 41"/>
              <p:cNvSpPr txBox="1"/>
              <p:nvPr/>
            </p:nvSpPr>
            <p:spPr>
              <a:xfrm>
                <a:off x="0" y="158750"/>
                <a:ext cx="698500" cy="5143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22"/>
                  </a:lnSpc>
                </a:pPr>
                <a:endParaRPr/>
              </a:p>
            </p:txBody>
          </p:sp>
        </p:grpSp>
        <p:grpSp>
          <p:nvGrpSpPr>
            <p:cNvPr id="42" name="Group 42"/>
            <p:cNvGrpSpPr/>
            <p:nvPr/>
          </p:nvGrpSpPr>
          <p:grpSpPr>
            <a:xfrm rot="5400000">
              <a:off x="1753442" y="1251390"/>
              <a:ext cx="1700233" cy="1978452"/>
              <a:chOff x="0" y="0"/>
              <a:chExt cx="698500" cy="812800"/>
            </a:xfrm>
          </p:grpSpPr>
          <p:sp>
            <p:nvSpPr>
              <p:cNvPr id="43" name="Freeform 43"/>
              <p:cNvSpPr/>
              <p:nvPr/>
            </p:nvSpPr>
            <p:spPr>
              <a:xfrm>
                <a:off x="0" y="0"/>
                <a:ext cx="6985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98500" h="812800">
                    <a:moveTo>
                      <a:pt x="349250" y="0"/>
                    </a:moveTo>
                    <a:lnTo>
                      <a:pt x="698500" y="203200"/>
                    </a:lnTo>
                    <a:lnTo>
                      <a:pt x="698500" y="609600"/>
                    </a:lnTo>
                    <a:lnTo>
                      <a:pt x="349250" y="812800"/>
                    </a:lnTo>
                    <a:lnTo>
                      <a:pt x="0" y="609600"/>
                    </a:lnTo>
                    <a:lnTo>
                      <a:pt x="0" y="203200"/>
                    </a:lnTo>
                    <a:lnTo>
                      <a:pt x="349250" y="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000000">
                    <a:alpha val="47843"/>
                  </a:srgbClr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44" name="TextBox 44"/>
              <p:cNvSpPr txBox="1"/>
              <p:nvPr/>
            </p:nvSpPr>
            <p:spPr>
              <a:xfrm>
                <a:off x="0" y="158750"/>
                <a:ext cx="698500" cy="5143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22"/>
                  </a:lnSpc>
                </a:pPr>
                <a:endParaRPr/>
              </a:p>
            </p:txBody>
          </p:sp>
        </p:grpSp>
      </p:grpSp>
      <p:grpSp>
        <p:nvGrpSpPr>
          <p:cNvPr id="45" name="Group 45"/>
          <p:cNvGrpSpPr/>
          <p:nvPr/>
        </p:nvGrpSpPr>
        <p:grpSpPr>
          <a:xfrm>
            <a:off x="4250879" y="7839556"/>
            <a:ext cx="1525584" cy="316361"/>
            <a:chOff x="0" y="0"/>
            <a:chExt cx="2034112" cy="421815"/>
          </a:xfrm>
        </p:grpSpPr>
        <p:grpSp>
          <p:nvGrpSpPr>
            <p:cNvPr id="46" name="Group 46"/>
            <p:cNvGrpSpPr/>
            <p:nvPr/>
          </p:nvGrpSpPr>
          <p:grpSpPr>
            <a:xfrm>
              <a:off x="0" y="0"/>
              <a:ext cx="421815" cy="421815"/>
              <a:chOff x="0" y="0"/>
              <a:chExt cx="406400" cy="406400"/>
            </a:xfrm>
          </p:grpSpPr>
          <p:sp>
            <p:nvSpPr>
              <p:cNvPr id="47" name="Freeform 47"/>
              <p:cNvSpPr/>
              <p:nvPr/>
            </p:nvSpPr>
            <p:spPr>
              <a:xfrm>
                <a:off x="0" y="0"/>
                <a:ext cx="406400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406400" h="406400">
                    <a:moveTo>
                      <a:pt x="203200" y="0"/>
                    </a:moveTo>
                    <a:cubicBezTo>
                      <a:pt x="315424" y="0"/>
                      <a:pt x="406400" y="90976"/>
                      <a:pt x="406400" y="203200"/>
                    </a:cubicBezTo>
                    <a:cubicBezTo>
                      <a:pt x="406400" y="315424"/>
                      <a:pt x="315424" y="406400"/>
                      <a:pt x="203200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737373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48" name="TextBox 48"/>
              <p:cNvSpPr txBox="1"/>
              <p:nvPr/>
            </p:nvSpPr>
            <p:spPr>
              <a:xfrm>
                <a:off x="0" y="19050"/>
                <a:ext cx="406400" cy="3873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22"/>
                  </a:lnSpc>
                </a:pPr>
                <a:endParaRPr/>
              </a:p>
            </p:txBody>
          </p:sp>
        </p:grpSp>
        <p:grpSp>
          <p:nvGrpSpPr>
            <p:cNvPr id="49" name="Group 49"/>
            <p:cNvGrpSpPr/>
            <p:nvPr/>
          </p:nvGrpSpPr>
          <p:grpSpPr>
            <a:xfrm>
              <a:off x="671655" y="0"/>
              <a:ext cx="454796" cy="421815"/>
              <a:chOff x="0" y="0"/>
              <a:chExt cx="438176" cy="406400"/>
            </a:xfrm>
          </p:grpSpPr>
          <p:sp>
            <p:nvSpPr>
              <p:cNvPr id="50" name="Freeform 50"/>
              <p:cNvSpPr/>
              <p:nvPr/>
            </p:nvSpPr>
            <p:spPr>
              <a:xfrm>
                <a:off x="0" y="0"/>
                <a:ext cx="438176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438176" h="406400">
                    <a:moveTo>
                      <a:pt x="234976" y="0"/>
                    </a:moveTo>
                    <a:cubicBezTo>
                      <a:pt x="347200" y="0"/>
                      <a:pt x="438176" y="90976"/>
                      <a:pt x="438176" y="203200"/>
                    </a:cubicBezTo>
                    <a:cubicBezTo>
                      <a:pt x="438176" y="315424"/>
                      <a:pt x="347200" y="406400"/>
                      <a:pt x="234976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737373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51" name="TextBox 51"/>
              <p:cNvSpPr txBox="1"/>
              <p:nvPr/>
            </p:nvSpPr>
            <p:spPr>
              <a:xfrm>
                <a:off x="0" y="19050"/>
                <a:ext cx="438176" cy="3873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22"/>
                  </a:lnSpc>
                </a:pPr>
                <a:endParaRPr/>
              </a:p>
            </p:txBody>
          </p:sp>
        </p:grpSp>
        <p:grpSp>
          <p:nvGrpSpPr>
            <p:cNvPr id="52" name="Group 52"/>
            <p:cNvGrpSpPr/>
            <p:nvPr/>
          </p:nvGrpSpPr>
          <p:grpSpPr>
            <a:xfrm>
              <a:off x="1384488" y="0"/>
              <a:ext cx="649625" cy="421815"/>
              <a:chOff x="0" y="0"/>
              <a:chExt cx="625885" cy="406400"/>
            </a:xfrm>
          </p:grpSpPr>
          <p:sp>
            <p:nvSpPr>
              <p:cNvPr id="53" name="Freeform 53"/>
              <p:cNvSpPr/>
              <p:nvPr/>
            </p:nvSpPr>
            <p:spPr>
              <a:xfrm>
                <a:off x="0" y="0"/>
                <a:ext cx="625885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625885" h="406400">
                    <a:moveTo>
                      <a:pt x="422685" y="0"/>
                    </a:moveTo>
                    <a:cubicBezTo>
                      <a:pt x="534909" y="0"/>
                      <a:pt x="625885" y="90976"/>
                      <a:pt x="625885" y="203200"/>
                    </a:cubicBezTo>
                    <a:cubicBezTo>
                      <a:pt x="625885" y="315424"/>
                      <a:pt x="534909" y="406400"/>
                      <a:pt x="422685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737373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54" name="TextBox 54"/>
              <p:cNvSpPr txBox="1"/>
              <p:nvPr/>
            </p:nvSpPr>
            <p:spPr>
              <a:xfrm>
                <a:off x="0" y="19050"/>
                <a:ext cx="625885" cy="3873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22"/>
                  </a:lnSpc>
                </a:pPr>
                <a:endParaRPr/>
              </a:p>
            </p:txBody>
          </p:sp>
        </p:grpSp>
      </p:grpSp>
      <p:sp>
        <p:nvSpPr>
          <p:cNvPr id="55" name="TextBox 55"/>
          <p:cNvSpPr txBox="1"/>
          <p:nvPr/>
        </p:nvSpPr>
        <p:spPr>
          <a:xfrm>
            <a:off x="4792034" y="6669030"/>
            <a:ext cx="2155370" cy="285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80"/>
              </a:lnSpc>
              <a:spcBef>
                <a:spcPct val="0"/>
              </a:spcBef>
            </a:pPr>
            <a:r>
              <a:rPr lang="en-US" sz="2000" b="1" spc="80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MUSCULATURA</a:t>
            </a:r>
          </a:p>
        </p:txBody>
      </p:sp>
      <p:sp>
        <p:nvSpPr>
          <p:cNvPr id="56" name="TextBox 56"/>
          <p:cNvSpPr txBox="1"/>
          <p:nvPr/>
        </p:nvSpPr>
        <p:spPr>
          <a:xfrm>
            <a:off x="4792034" y="7056108"/>
            <a:ext cx="1471400" cy="285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80"/>
              </a:lnSpc>
              <a:spcBef>
                <a:spcPct val="0"/>
              </a:spcBef>
            </a:pPr>
            <a:r>
              <a:rPr lang="en-US" sz="2000" b="1" spc="80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PUNTERIA</a:t>
            </a:r>
          </a:p>
        </p:txBody>
      </p:sp>
      <p:sp>
        <p:nvSpPr>
          <p:cNvPr id="57" name="TextBox 57"/>
          <p:cNvSpPr txBox="1"/>
          <p:nvPr/>
        </p:nvSpPr>
        <p:spPr>
          <a:xfrm>
            <a:off x="4741905" y="7448792"/>
            <a:ext cx="1756493" cy="285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80"/>
              </a:lnSpc>
              <a:spcBef>
                <a:spcPct val="0"/>
              </a:spcBef>
            </a:pPr>
            <a:r>
              <a:rPr lang="en-US" sz="2000" b="1" spc="80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VERBORREA</a:t>
            </a:r>
          </a:p>
        </p:txBody>
      </p:sp>
      <p:sp>
        <p:nvSpPr>
          <p:cNvPr id="58" name="TextBox 58"/>
          <p:cNvSpPr txBox="1"/>
          <p:nvPr/>
        </p:nvSpPr>
        <p:spPr>
          <a:xfrm>
            <a:off x="2410662" y="7448792"/>
            <a:ext cx="969925" cy="285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80"/>
              </a:lnSpc>
              <a:spcBef>
                <a:spcPct val="0"/>
              </a:spcBef>
            </a:pPr>
            <a:r>
              <a:rPr lang="en-US" sz="2000" b="1" spc="80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SALUD</a:t>
            </a:r>
          </a:p>
        </p:txBody>
      </p:sp>
      <p:sp>
        <p:nvSpPr>
          <p:cNvPr id="59" name="TextBox 59"/>
          <p:cNvSpPr txBox="1"/>
          <p:nvPr/>
        </p:nvSpPr>
        <p:spPr>
          <a:xfrm>
            <a:off x="2410662" y="7056108"/>
            <a:ext cx="1590346" cy="285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80"/>
              </a:lnSpc>
              <a:spcBef>
                <a:spcPct val="0"/>
              </a:spcBef>
            </a:pPr>
            <a:r>
              <a:rPr lang="en-US" sz="2000" b="1" spc="80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INTUICION</a:t>
            </a:r>
          </a:p>
        </p:txBody>
      </p:sp>
      <p:sp>
        <p:nvSpPr>
          <p:cNvPr id="60" name="TextBox 60"/>
          <p:cNvSpPr txBox="1"/>
          <p:nvPr/>
        </p:nvSpPr>
        <p:spPr>
          <a:xfrm>
            <a:off x="2410662" y="6669030"/>
            <a:ext cx="1070722" cy="285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80"/>
              </a:lnSpc>
              <a:spcBef>
                <a:spcPct val="0"/>
              </a:spcBef>
            </a:pPr>
            <a:r>
              <a:rPr lang="en-US" sz="2000" b="1" spc="80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LOGICA</a:t>
            </a:r>
          </a:p>
        </p:txBody>
      </p:sp>
      <p:grpSp>
        <p:nvGrpSpPr>
          <p:cNvPr id="61" name="Group 61"/>
          <p:cNvGrpSpPr/>
          <p:nvPr/>
        </p:nvGrpSpPr>
        <p:grpSpPr>
          <a:xfrm>
            <a:off x="3599111" y="3103289"/>
            <a:ext cx="2652117" cy="3086100"/>
            <a:chOff x="0" y="0"/>
            <a:chExt cx="698500" cy="812800"/>
          </a:xfrm>
        </p:grpSpPr>
        <p:sp>
          <p:nvSpPr>
            <p:cNvPr id="62" name="Freeform 62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7ED957">
                <a:alpha val="49804"/>
              </a:srgbClr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63" name="TextBox 63"/>
            <p:cNvSpPr txBox="1"/>
            <p:nvPr/>
          </p:nvSpPr>
          <p:spPr>
            <a:xfrm>
              <a:off x="0" y="158750"/>
              <a:ext cx="698500" cy="514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2"/>
                </a:lnSpc>
              </a:pPr>
              <a:endParaRPr/>
            </a:p>
          </p:txBody>
        </p:sp>
      </p:grpSp>
      <p:sp>
        <p:nvSpPr>
          <p:cNvPr id="64" name="TextBox 64"/>
          <p:cNvSpPr txBox="1"/>
          <p:nvPr/>
        </p:nvSpPr>
        <p:spPr>
          <a:xfrm>
            <a:off x="3955245" y="2601483"/>
            <a:ext cx="1939849" cy="3643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6"/>
              </a:lnSpc>
              <a:spcBef>
                <a:spcPct val="0"/>
              </a:spcBef>
            </a:pPr>
            <a:r>
              <a:rPr lang="en-US" sz="2565" b="1" spc="102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L</a:t>
            </a:r>
          </a:p>
        </p:txBody>
      </p:sp>
      <p:sp>
        <p:nvSpPr>
          <p:cNvPr id="65" name="TextBox 65"/>
          <p:cNvSpPr txBox="1"/>
          <p:nvPr/>
        </p:nvSpPr>
        <p:spPr>
          <a:xfrm>
            <a:off x="5513804" y="3407463"/>
            <a:ext cx="1939849" cy="3643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6"/>
              </a:lnSpc>
              <a:spcBef>
                <a:spcPct val="0"/>
              </a:spcBef>
            </a:pPr>
            <a:r>
              <a:rPr lang="en-US" sz="2565" b="1" spc="102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I</a:t>
            </a:r>
          </a:p>
        </p:txBody>
      </p:sp>
      <p:sp>
        <p:nvSpPr>
          <p:cNvPr id="66" name="TextBox 66"/>
          <p:cNvSpPr txBox="1"/>
          <p:nvPr/>
        </p:nvSpPr>
        <p:spPr>
          <a:xfrm>
            <a:off x="5513804" y="5438688"/>
            <a:ext cx="1939849" cy="369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6"/>
              </a:lnSpc>
              <a:spcBef>
                <a:spcPct val="0"/>
              </a:spcBef>
            </a:pPr>
            <a:r>
              <a:rPr lang="en-US" sz="2565" b="1" spc="102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S</a:t>
            </a:r>
          </a:p>
        </p:txBody>
      </p:sp>
      <p:sp>
        <p:nvSpPr>
          <p:cNvPr id="67" name="TextBox 67"/>
          <p:cNvSpPr txBox="1"/>
          <p:nvPr/>
        </p:nvSpPr>
        <p:spPr>
          <a:xfrm>
            <a:off x="3955245" y="6341789"/>
            <a:ext cx="1939849" cy="369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6"/>
              </a:lnSpc>
              <a:spcBef>
                <a:spcPct val="0"/>
              </a:spcBef>
            </a:pPr>
            <a:r>
              <a:rPr lang="en-US" sz="2565" b="1" spc="102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M</a:t>
            </a:r>
          </a:p>
        </p:txBody>
      </p:sp>
      <p:sp>
        <p:nvSpPr>
          <p:cNvPr id="68" name="TextBox 68"/>
          <p:cNvSpPr txBox="1"/>
          <p:nvPr/>
        </p:nvSpPr>
        <p:spPr>
          <a:xfrm>
            <a:off x="2130575" y="5486272"/>
            <a:ext cx="1939849" cy="3643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6"/>
              </a:lnSpc>
              <a:spcBef>
                <a:spcPct val="0"/>
              </a:spcBef>
            </a:pPr>
            <a:r>
              <a:rPr lang="en-US" sz="2565" b="1" spc="102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P</a:t>
            </a:r>
          </a:p>
        </p:txBody>
      </p:sp>
      <p:sp>
        <p:nvSpPr>
          <p:cNvPr id="69" name="TextBox 69"/>
          <p:cNvSpPr txBox="1"/>
          <p:nvPr/>
        </p:nvSpPr>
        <p:spPr>
          <a:xfrm>
            <a:off x="2289877" y="3474094"/>
            <a:ext cx="1939849" cy="3643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6"/>
              </a:lnSpc>
              <a:spcBef>
                <a:spcPct val="0"/>
              </a:spcBef>
            </a:pPr>
            <a:r>
              <a:rPr lang="en-US" sz="2565" b="1" spc="102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V</a:t>
            </a:r>
          </a:p>
        </p:txBody>
      </p:sp>
      <p:sp>
        <p:nvSpPr>
          <p:cNvPr id="70" name="TextBox 70"/>
          <p:cNvSpPr txBox="1"/>
          <p:nvPr/>
        </p:nvSpPr>
        <p:spPr>
          <a:xfrm>
            <a:off x="4165154" y="6669030"/>
            <a:ext cx="395976" cy="285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80"/>
              </a:lnSpc>
              <a:spcBef>
                <a:spcPct val="0"/>
              </a:spcBef>
            </a:pPr>
            <a:r>
              <a:rPr lang="en-US" sz="2000" b="1" spc="80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10</a:t>
            </a:r>
          </a:p>
        </p:txBody>
      </p:sp>
      <p:sp>
        <p:nvSpPr>
          <p:cNvPr id="71" name="TextBox 71"/>
          <p:cNvSpPr txBox="1"/>
          <p:nvPr/>
        </p:nvSpPr>
        <p:spPr>
          <a:xfrm>
            <a:off x="4165154" y="7056108"/>
            <a:ext cx="395976" cy="285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80"/>
              </a:lnSpc>
              <a:spcBef>
                <a:spcPct val="0"/>
              </a:spcBef>
            </a:pPr>
            <a:r>
              <a:rPr lang="en-US" sz="2000" b="1" spc="80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10</a:t>
            </a:r>
          </a:p>
        </p:txBody>
      </p:sp>
      <p:sp>
        <p:nvSpPr>
          <p:cNvPr id="72" name="TextBox 72"/>
          <p:cNvSpPr txBox="1"/>
          <p:nvPr/>
        </p:nvSpPr>
        <p:spPr>
          <a:xfrm>
            <a:off x="4165154" y="7448792"/>
            <a:ext cx="395976" cy="285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80"/>
              </a:lnSpc>
              <a:spcBef>
                <a:spcPct val="0"/>
              </a:spcBef>
            </a:pPr>
            <a:r>
              <a:rPr lang="en-US" sz="2000" b="1" spc="80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10</a:t>
            </a:r>
          </a:p>
        </p:txBody>
      </p:sp>
      <p:sp>
        <p:nvSpPr>
          <p:cNvPr id="73" name="TextBox 73"/>
          <p:cNvSpPr txBox="1"/>
          <p:nvPr/>
        </p:nvSpPr>
        <p:spPr>
          <a:xfrm>
            <a:off x="6969439" y="6669030"/>
            <a:ext cx="395976" cy="285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80"/>
              </a:lnSpc>
              <a:spcBef>
                <a:spcPct val="0"/>
              </a:spcBef>
            </a:pPr>
            <a:r>
              <a:rPr lang="en-US" sz="2000" b="1" spc="80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10</a:t>
            </a:r>
          </a:p>
        </p:txBody>
      </p:sp>
      <p:sp>
        <p:nvSpPr>
          <p:cNvPr id="74" name="TextBox 74"/>
          <p:cNvSpPr txBox="1"/>
          <p:nvPr/>
        </p:nvSpPr>
        <p:spPr>
          <a:xfrm>
            <a:off x="6969439" y="7056108"/>
            <a:ext cx="395976" cy="285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80"/>
              </a:lnSpc>
              <a:spcBef>
                <a:spcPct val="0"/>
              </a:spcBef>
            </a:pPr>
            <a:r>
              <a:rPr lang="en-US" sz="2000" b="1" spc="80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10</a:t>
            </a:r>
          </a:p>
        </p:txBody>
      </p:sp>
      <p:sp>
        <p:nvSpPr>
          <p:cNvPr id="75" name="TextBox 75"/>
          <p:cNvSpPr txBox="1"/>
          <p:nvPr/>
        </p:nvSpPr>
        <p:spPr>
          <a:xfrm>
            <a:off x="6969439" y="7448792"/>
            <a:ext cx="395976" cy="285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80"/>
              </a:lnSpc>
              <a:spcBef>
                <a:spcPct val="0"/>
              </a:spcBef>
            </a:pPr>
            <a:r>
              <a:rPr lang="en-US" sz="2000" b="1" spc="80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10</a:t>
            </a:r>
          </a:p>
        </p:txBody>
      </p:sp>
      <p:grpSp>
        <p:nvGrpSpPr>
          <p:cNvPr id="76" name="Group 76"/>
          <p:cNvGrpSpPr/>
          <p:nvPr/>
        </p:nvGrpSpPr>
        <p:grpSpPr>
          <a:xfrm>
            <a:off x="2198042" y="583603"/>
            <a:ext cx="5467521" cy="8771748"/>
            <a:chOff x="0" y="0"/>
            <a:chExt cx="1440006" cy="2310255"/>
          </a:xfrm>
        </p:grpSpPr>
        <p:sp>
          <p:nvSpPr>
            <p:cNvPr id="77" name="Freeform 77"/>
            <p:cNvSpPr/>
            <p:nvPr/>
          </p:nvSpPr>
          <p:spPr>
            <a:xfrm>
              <a:off x="0" y="0"/>
              <a:ext cx="1440006" cy="2310255"/>
            </a:xfrm>
            <a:custGeom>
              <a:avLst/>
              <a:gdLst/>
              <a:ahLst/>
              <a:cxnLst/>
              <a:rect l="l" t="t" r="r" b="b"/>
              <a:pathLst>
                <a:path w="1440006" h="2310255">
                  <a:moveTo>
                    <a:pt x="0" y="0"/>
                  </a:moveTo>
                  <a:lnTo>
                    <a:pt x="1440006" y="0"/>
                  </a:lnTo>
                  <a:lnTo>
                    <a:pt x="1440006" y="2310255"/>
                  </a:lnTo>
                  <a:lnTo>
                    <a:pt x="0" y="2310255"/>
                  </a:lnTo>
                  <a:close/>
                </a:path>
              </a:pathLst>
            </a:custGeom>
            <a:solidFill>
              <a:srgbClr val="000000">
                <a:alpha val="34902"/>
              </a:srgbClr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78" name="TextBox 78"/>
            <p:cNvSpPr txBox="1"/>
            <p:nvPr/>
          </p:nvSpPr>
          <p:spPr>
            <a:xfrm>
              <a:off x="0" y="19050"/>
              <a:ext cx="1440006" cy="22912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2"/>
                </a:lnSpc>
              </a:pPr>
              <a:endParaRPr/>
            </a:p>
          </p:txBody>
        </p:sp>
      </p:grpSp>
      <p:sp>
        <p:nvSpPr>
          <p:cNvPr id="79" name="Freeform 79"/>
          <p:cNvSpPr/>
          <p:nvPr/>
        </p:nvSpPr>
        <p:spPr>
          <a:xfrm>
            <a:off x="2865909" y="2638680"/>
            <a:ext cx="4203910" cy="4661593"/>
          </a:xfrm>
          <a:custGeom>
            <a:avLst/>
            <a:gdLst/>
            <a:ahLst/>
            <a:cxnLst/>
            <a:rect l="l" t="t" r="r" b="b"/>
            <a:pathLst>
              <a:path w="4203910" h="4661593">
                <a:moveTo>
                  <a:pt x="0" y="0"/>
                </a:moveTo>
                <a:lnTo>
                  <a:pt x="4203909" y="0"/>
                </a:lnTo>
                <a:lnTo>
                  <a:pt x="4203909" y="4661593"/>
                </a:lnTo>
                <a:lnTo>
                  <a:pt x="0" y="466159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alphaModFix amt="79000"/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80" name="TextBox 80"/>
          <p:cNvSpPr txBox="1"/>
          <p:nvPr/>
        </p:nvSpPr>
        <p:spPr>
          <a:xfrm>
            <a:off x="3432777" y="3823551"/>
            <a:ext cx="2480069" cy="3157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2344"/>
              </a:lnSpc>
              <a:spcBef>
                <a:spcPct val="0"/>
              </a:spcBef>
            </a:pPr>
            <a:r>
              <a:rPr lang="en-US" sz="2150" b="1" u="none" strike="noStrike" spc="86" dirty="0" err="1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BONIFICADOR</a:t>
            </a:r>
            <a:r>
              <a:rPr lang="en-US" sz="2150" b="1" u="none" strike="noStrike" spc="86" dirty="0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 = -1</a:t>
            </a:r>
          </a:p>
        </p:txBody>
      </p:sp>
      <p:sp>
        <p:nvSpPr>
          <p:cNvPr id="81" name="TextBox 81"/>
          <p:cNvSpPr txBox="1"/>
          <p:nvPr/>
        </p:nvSpPr>
        <p:spPr>
          <a:xfrm>
            <a:off x="3263725" y="4606451"/>
            <a:ext cx="2804404" cy="314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344"/>
              </a:lnSpc>
              <a:spcBef>
                <a:spcPct val="0"/>
              </a:spcBef>
            </a:pPr>
            <a:r>
              <a:rPr lang="en-US" sz="2150" b="1" u="none" strike="noStrike" spc="86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B. COMPETENCIA= -1</a:t>
            </a:r>
          </a:p>
        </p:txBody>
      </p:sp>
      <p:sp>
        <p:nvSpPr>
          <p:cNvPr id="82" name="TextBox 82"/>
          <p:cNvSpPr txBox="1"/>
          <p:nvPr/>
        </p:nvSpPr>
        <p:spPr>
          <a:xfrm>
            <a:off x="3696633" y="5429163"/>
            <a:ext cx="1984640" cy="3145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2344"/>
              </a:lnSpc>
              <a:spcBef>
                <a:spcPct val="0"/>
              </a:spcBef>
            </a:pPr>
            <a:r>
              <a:rPr lang="en-US" sz="2150" b="1" u="none" strike="noStrike" spc="86" dirty="0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B. </a:t>
            </a:r>
            <a:r>
              <a:rPr lang="en-US" sz="2150" b="1" u="none" strike="noStrike" spc="86" dirty="0" err="1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EQUIPO</a:t>
            </a:r>
            <a:r>
              <a:rPr lang="en-US" sz="2150" b="1" u="none" strike="noStrike" spc="86" dirty="0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 = -1</a:t>
            </a:r>
          </a:p>
        </p:txBody>
      </p:sp>
      <p:sp>
        <p:nvSpPr>
          <p:cNvPr id="83" name="TextBox 83"/>
          <p:cNvSpPr txBox="1"/>
          <p:nvPr/>
        </p:nvSpPr>
        <p:spPr>
          <a:xfrm>
            <a:off x="3432778" y="6332264"/>
            <a:ext cx="2733177" cy="3039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2344"/>
              </a:lnSpc>
              <a:spcBef>
                <a:spcPct val="0"/>
              </a:spcBef>
            </a:pPr>
            <a:r>
              <a:rPr lang="en-US" sz="2150" b="1" u="none" strike="noStrike" spc="86" dirty="0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SUMA AL DADO = -1</a:t>
            </a:r>
          </a:p>
        </p:txBody>
      </p:sp>
      <p:sp>
        <p:nvSpPr>
          <p:cNvPr id="84" name="TextBox 84"/>
          <p:cNvSpPr txBox="1"/>
          <p:nvPr/>
        </p:nvSpPr>
        <p:spPr>
          <a:xfrm>
            <a:off x="3714852" y="2895029"/>
            <a:ext cx="2013240" cy="5312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216"/>
              </a:lnSpc>
              <a:spcBef>
                <a:spcPct val="0"/>
              </a:spcBef>
            </a:pPr>
            <a:r>
              <a:rPr lang="en-US" sz="2950" b="1" spc="118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PUNTERIA</a:t>
            </a:r>
          </a:p>
        </p:txBody>
      </p:sp>
      <p:pic>
        <p:nvPicPr>
          <p:cNvPr id="85" name="Imagen 84">
            <a:hlinkClick r:id="rId13" action="ppaction://hlinksldjump"/>
            <a:extLst>
              <a:ext uri="{FF2B5EF4-FFF2-40B4-BE49-F238E27FC236}">
                <a16:creationId xmlns:a16="http://schemas.microsoft.com/office/drawing/2014/main" id="{AD9C6796-8E06-26FE-5021-175728CCBB6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968912" y="2983983"/>
            <a:ext cx="310923" cy="30482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EFE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084516" y="583603"/>
            <a:ext cx="5581047" cy="8674697"/>
          </a:xfrm>
          <a:custGeom>
            <a:avLst/>
            <a:gdLst/>
            <a:ahLst/>
            <a:cxnLst/>
            <a:rect l="l" t="t" r="r" b="b"/>
            <a:pathLst>
              <a:path w="5581047" h="8674697">
                <a:moveTo>
                  <a:pt x="0" y="0"/>
                </a:moveTo>
                <a:lnTo>
                  <a:pt x="5581047" y="0"/>
                </a:lnTo>
                <a:lnTo>
                  <a:pt x="5581047" y="8674697"/>
                </a:lnTo>
                <a:lnTo>
                  <a:pt x="0" y="86746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495" t="-1243" r="-9432" b="-1243"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3" name="Group 3"/>
          <p:cNvGrpSpPr/>
          <p:nvPr/>
        </p:nvGrpSpPr>
        <p:grpSpPr>
          <a:xfrm>
            <a:off x="4150612" y="9305832"/>
            <a:ext cx="1480107" cy="856553"/>
            <a:chOff x="0" y="0"/>
            <a:chExt cx="389822" cy="22559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89822" cy="225594"/>
            </a:xfrm>
            <a:custGeom>
              <a:avLst/>
              <a:gdLst/>
              <a:ahLst/>
              <a:cxnLst/>
              <a:rect l="l" t="t" r="r" b="b"/>
              <a:pathLst>
                <a:path w="389822" h="225594">
                  <a:moveTo>
                    <a:pt x="112797" y="0"/>
                  </a:moveTo>
                  <a:lnTo>
                    <a:pt x="277025" y="0"/>
                  </a:lnTo>
                  <a:cubicBezTo>
                    <a:pt x="306941" y="0"/>
                    <a:pt x="335631" y="11884"/>
                    <a:pt x="356785" y="33038"/>
                  </a:cubicBezTo>
                  <a:cubicBezTo>
                    <a:pt x="377938" y="54191"/>
                    <a:pt x="389822" y="82881"/>
                    <a:pt x="389822" y="112797"/>
                  </a:cubicBezTo>
                  <a:lnTo>
                    <a:pt x="389822" y="112797"/>
                  </a:lnTo>
                  <a:cubicBezTo>
                    <a:pt x="389822" y="175093"/>
                    <a:pt x="339321" y="225594"/>
                    <a:pt x="277025" y="225594"/>
                  </a:cubicBezTo>
                  <a:lnTo>
                    <a:pt x="112797" y="225594"/>
                  </a:lnTo>
                  <a:cubicBezTo>
                    <a:pt x="50501" y="225594"/>
                    <a:pt x="0" y="175093"/>
                    <a:pt x="0" y="112797"/>
                  </a:cubicBezTo>
                  <a:lnTo>
                    <a:pt x="0" y="112797"/>
                  </a:lnTo>
                  <a:cubicBezTo>
                    <a:pt x="0" y="50501"/>
                    <a:pt x="50501" y="0"/>
                    <a:pt x="112797" y="0"/>
                  </a:cubicBezTo>
                  <a:close/>
                </a:path>
              </a:pathLst>
            </a:custGeom>
            <a:solidFill>
              <a:srgbClr val="FEFEFE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9050"/>
              <a:ext cx="389822" cy="2065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2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4324753" y="8387434"/>
            <a:ext cx="1200834" cy="870866"/>
            <a:chOff x="0" y="0"/>
            <a:chExt cx="1601111" cy="1161154"/>
          </a:xfrm>
        </p:grpSpPr>
        <p:grpSp>
          <p:nvGrpSpPr>
            <p:cNvPr id="7" name="Group 7"/>
            <p:cNvGrpSpPr/>
            <p:nvPr/>
          </p:nvGrpSpPr>
          <p:grpSpPr>
            <a:xfrm rot="-10800000">
              <a:off x="0" y="0"/>
              <a:ext cx="1601111" cy="1161154"/>
              <a:chOff x="0" y="0"/>
              <a:chExt cx="635000" cy="460513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635000" cy="460513"/>
              </a:xfrm>
              <a:custGeom>
                <a:avLst/>
                <a:gdLst/>
                <a:ahLst/>
                <a:cxnLst/>
                <a:rect l="l" t="t" r="r" b="b"/>
                <a:pathLst>
                  <a:path w="635000" h="460513">
                    <a:moveTo>
                      <a:pt x="635000" y="0"/>
                    </a:moveTo>
                    <a:lnTo>
                      <a:pt x="635000" y="346213"/>
                    </a:lnTo>
                    <a:lnTo>
                      <a:pt x="317500" y="460513"/>
                    </a:lnTo>
                    <a:lnTo>
                      <a:pt x="0" y="346213"/>
                    </a:lnTo>
                    <a:lnTo>
                      <a:pt x="0" y="0"/>
                    </a:lnTo>
                    <a:lnTo>
                      <a:pt x="635000" y="0"/>
                    </a:lnTo>
                    <a:close/>
                  </a:path>
                </a:pathLst>
              </a:custGeom>
              <a:solidFill>
                <a:srgbClr val="737373">
                  <a:alpha val="71765"/>
                </a:srgbClr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9" name="TextBox 9"/>
              <p:cNvSpPr txBox="1"/>
              <p:nvPr/>
            </p:nvSpPr>
            <p:spPr>
              <a:xfrm>
                <a:off x="0" y="19050"/>
                <a:ext cx="635000" cy="32716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22"/>
                  </a:lnSpc>
                </a:pPr>
                <a:endParaRPr/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>
              <a:off x="316030" y="113563"/>
              <a:ext cx="969050" cy="934028"/>
              <a:chOff x="0" y="0"/>
              <a:chExt cx="914597" cy="881542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914597" cy="881542"/>
              </a:xfrm>
              <a:custGeom>
                <a:avLst/>
                <a:gdLst/>
                <a:ahLst/>
                <a:cxnLst/>
                <a:rect l="l" t="t" r="r" b="b"/>
                <a:pathLst>
                  <a:path w="914597" h="881542">
                    <a:moveTo>
                      <a:pt x="457298" y="0"/>
                    </a:moveTo>
                    <a:cubicBezTo>
                      <a:pt x="204739" y="0"/>
                      <a:pt x="0" y="197340"/>
                      <a:pt x="0" y="440771"/>
                    </a:cubicBezTo>
                    <a:cubicBezTo>
                      <a:pt x="0" y="684202"/>
                      <a:pt x="204739" y="881542"/>
                      <a:pt x="457298" y="881542"/>
                    </a:cubicBezTo>
                    <a:cubicBezTo>
                      <a:pt x="709857" y="881542"/>
                      <a:pt x="914597" y="684202"/>
                      <a:pt x="914597" y="440771"/>
                    </a:cubicBezTo>
                    <a:cubicBezTo>
                      <a:pt x="914597" y="197340"/>
                      <a:pt x="709857" y="0"/>
                      <a:pt x="457298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sq">
                <a:solidFill>
                  <a:srgbClr val="00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12" name="TextBox 12"/>
              <p:cNvSpPr txBox="1"/>
              <p:nvPr/>
            </p:nvSpPr>
            <p:spPr>
              <a:xfrm>
                <a:off x="85743" y="101695"/>
                <a:ext cx="743110" cy="69720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22"/>
                  </a:lnSpc>
                </a:pPr>
                <a:endParaRPr/>
              </a:p>
            </p:txBody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450019" y="204286"/>
              <a:ext cx="809229" cy="752583"/>
            </a:xfrm>
            <a:prstGeom prst="rect">
              <a:avLst/>
            </a:prstGeom>
          </p:spPr>
        </p:pic>
      </p:grpSp>
      <p:sp>
        <p:nvSpPr>
          <p:cNvPr id="14" name="Freeform 14"/>
          <p:cNvSpPr/>
          <p:nvPr/>
        </p:nvSpPr>
        <p:spPr>
          <a:xfrm>
            <a:off x="2084516" y="-46917"/>
            <a:ext cx="5581047" cy="10287000"/>
          </a:xfrm>
          <a:custGeom>
            <a:avLst/>
            <a:gdLst/>
            <a:ahLst/>
            <a:cxnLst/>
            <a:rect l="l" t="t" r="r" b="b"/>
            <a:pathLst>
              <a:path w="5581047" h="10287000">
                <a:moveTo>
                  <a:pt x="0" y="0"/>
                </a:moveTo>
                <a:lnTo>
                  <a:pt x="5581047" y="0"/>
                </a:lnTo>
                <a:lnTo>
                  <a:pt x="5581047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15" name="Freeform 15"/>
          <p:cNvSpPr/>
          <p:nvPr/>
        </p:nvSpPr>
        <p:spPr>
          <a:xfrm>
            <a:off x="2762330" y="8496789"/>
            <a:ext cx="676339" cy="676339"/>
          </a:xfrm>
          <a:custGeom>
            <a:avLst/>
            <a:gdLst/>
            <a:ahLst/>
            <a:cxnLst/>
            <a:rect l="l" t="t" r="r" b="b"/>
            <a:pathLst>
              <a:path w="676339" h="676339">
                <a:moveTo>
                  <a:pt x="0" y="0"/>
                </a:moveTo>
                <a:lnTo>
                  <a:pt x="676339" y="0"/>
                </a:lnTo>
                <a:lnTo>
                  <a:pt x="676339" y="676339"/>
                </a:lnTo>
                <a:lnTo>
                  <a:pt x="0" y="67633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16" name="Freeform 16"/>
          <p:cNvSpPr/>
          <p:nvPr/>
        </p:nvSpPr>
        <p:spPr>
          <a:xfrm>
            <a:off x="6296510" y="8593676"/>
            <a:ext cx="374438" cy="417730"/>
          </a:xfrm>
          <a:custGeom>
            <a:avLst/>
            <a:gdLst/>
            <a:ahLst/>
            <a:cxnLst/>
            <a:rect l="l" t="t" r="r" b="b"/>
            <a:pathLst>
              <a:path w="374438" h="417730">
                <a:moveTo>
                  <a:pt x="0" y="0"/>
                </a:moveTo>
                <a:lnTo>
                  <a:pt x="374438" y="0"/>
                </a:lnTo>
                <a:lnTo>
                  <a:pt x="374438" y="417730"/>
                </a:lnTo>
                <a:lnTo>
                  <a:pt x="0" y="41773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17" name="Group 17"/>
          <p:cNvGrpSpPr/>
          <p:nvPr/>
        </p:nvGrpSpPr>
        <p:grpSpPr>
          <a:xfrm>
            <a:off x="6120335" y="8472607"/>
            <a:ext cx="726788" cy="700521"/>
            <a:chOff x="0" y="0"/>
            <a:chExt cx="914597" cy="881542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914597" cy="881542"/>
            </a:xfrm>
            <a:custGeom>
              <a:avLst/>
              <a:gdLst/>
              <a:ahLst/>
              <a:cxnLst/>
              <a:rect l="l" t="t" r="r" b="b"/>
              <a:pathLst>
                <a:path w="914597" h="881542">
                  <a:moveTo>
                    <a:pt x="457298" y="0"/>
                  </a:moveTo>
                  <a:cubicBezTo>
                    <a:pt x="204739" y="0"/>
                    <a:pt x="0" y="197340"/>
                    <a:pt x="0" y="440771"/>
                  </a:cubicBezTo>
                  <a:cubicBezTo>
                    <a:pt x="0" y="684202"/>
                    <a:pt x="204739" y="881542"/>
                    <a:pt x="457298" y="881542"/>
                  </a:cubicBezTo>
                  <a:cubicBezTo>
                    <a:pt x="709857" y="881542"/>
                    <a:pt x="914597" y="684202"/>
                    <a:pt x="914597" y="440771"/>
                  </a:cubicBezTo>
                  <a:cubicBezTo>
                    <a:pt x="914597" y="197340"/>
                    <a:pt x="709857" y="0"/>
                    <a:pt x="45729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s-CO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85743" y="101695"/>
              <a:ext cx="743110" cy="6972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2"/>
                </a:lnSpc>
              </a:pPr>
              <a:endParaRPr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2066210" y="1214324"/>
            <a:ext cx="5527866" cy="620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64"/>
              </a:lnSpc>
            </a:pPr>
            <a:r>
              <a:rPr lang="en-US" sz="3688">
                <a:solidFill>
                  <a:srgbClr val="000000"/>
                </a:solidFill>
                <a:latin typeface="Smooch"/>
                <a:ea typeface="Smooch"/>
                <a:cs typeface="Smooch"/>
                <a:sym typeface="Smooch"/>
              </a:rPr>
              <a:t>SIGMA</a:t>
            </a:r>
          </a:p>
        </p:txBody>
      </p:sp>
      <p:sp>
        <p:nvSpPr>
          <p:cNvPr id="21" name="Freeform 21"/>
          <p:cNvSpPr/>
          <p:nvPr/>
        </p:nvSpPr>
        <p:spPr>
          <a:xfrm>
            <a:off x="1592682" y="1557999"/>
            <a:ext cx="6474922" cy="374316"/>
          </a:xfrm>
          <a:custGeom>
            <a:avLst/>
            <a:gdLst/>
            <a:ahLst/>
            <a:cxnLst/>
            <a:rect l="l" t="t" r="r" b="b"/>
            <a:pathLst>
              <a:path w="6474922" h="374316">
                <a:moveTo>
                  <a:pt x="0" y="0"/>
                </a:moveTo>
                <a:lnTo>
                  <a:pt x="6474922" y="0"/>
                </a:lnTo>
                <a:lnTo>
                  <a:pt x="6474922" y="374316"/>
                </a:lnTo>
                <a:lnTo>
                  <a:pt x="0" y="37431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t="-1396841" b="-232958"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22" name="TextBox 22"/>
          <p:cNvSpPr txBox="1"/>
          <p:nvPr/>
        </p:nvSpPr>
        <p:spPr>
          <a:xfrm>
            <a:off x="2760008" y="524944"/>
            <a:ext cx="4330323" cy="7560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02"/>
              </a:lnSpc>
              <a:spcBef>
                <a:spcPct val="0"/>
              </a:spcBef>
            </a:pPr>
            <a:r>
              <a:rPr lang="en-US" sz="4359" b="1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Reminiscencias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2972500" y="2965877"/>
            <a:ext cx="3905338" cy="3360925"/>
            <a:chOff x="0" y="0"/>
            <a:chExt cx="5207117" cy="4481233"/>
          </a:xfrm>
        </p:grpSpPr>
        <p:sp>
          <p:nvSpPr>
            <p:cNvPr id="24" name="AutoShape 24"/>
            <p:cNvSpPr/>
            <p:nvPr/>
          </p:nvSpPr>
          <p:spPr>
            <a:xfrm>
              <a:off x="1303117" y="3183"/>
              <a:ext cx="2592556" cy="4474867"/>
            </a:xfrm>
            <a:prstGeom prst="line">
              <a:avLst/>
            </a:prstGeom>
            <a:ln w="127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s-CO"/>
            </a:p>
          </p:txBody>
        </p:sp>
        <p:sp>
          <p:nvSpPr>
            <p:cNvPr id="25" name="AutoShape 25"/>
            <p:cNvSpPr/>
            <p:nvPr/>
          </p:nvSpPr>
          <p:spPr>
            <a:xfrm flipH="1">
              <a:off x="1303117" y="3183"/>
              <a:ext cx="2592556" cy="4474867"/>
            </a:xfrm>
            <a:prstGeom prst="line">
              <a:avLst/>
            </a:prstGeom>
            <a:ln w="127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s-CO"/>
            </a:p>
          </p:txBody>
        </p:sp>
        <p:sp>
          <p:nvSpPr>
            <p:cNvPr id="26" name="AutoShape 26"/>
            <p:cNvSpPr/>
            <p:nvPr/>
          </p:nvSpPr>
          <p:spPr>
            <a:xfrm>
              <a:off x="0" y="2240617"/>
              <a:ext cx="5207117" cy="0"/>
            </a:xfrm>
            <a:prstGeom prst="line">
              <a:avLst/>
            </a:prstGeom>
            <a:ln w="127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s-CO"/>
            </a:p>
          </p:txBody>
        </p:sp>
        <p:grpSp>
          <p:nvGrpSpPr>
            <p:cNvPr id="27" name="Group 27"/>
            <p:cNvGrpSpPr/>
            <p:nvPr/>
          </p:nvGrpSpPr>
          <p:grpSpPr>
            <a:xfrm rot="5400000">
              <a:off x="366125" y="-362942"/>
              <a:ext cx="4474867" cy="5207117"/>
              <a:chOff x="0" y="0"/>
              <a:chExt cx="698500" cy="812800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6985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98500" h="812800">
                    <a:moveTo>
                      <a:pt x="349250" y="0"/>
                    </a:moveTo>
                    <a:lnTo>
                      <a:pt x="698500" y="203200"/>
                    </a:lnTo>
                    <a:lnTo>
                      <a:pt x="698500" y="609600"/>
                    </a:lnTo>
                    <a:lnTo>
                      <a:pt x="349250" y="812800"/>
                    </a:lnTo>
                    <a:lnTo>
                      <a:pt x="0" y="609600"/>
                    </a:lnTo>
                    <a:lnTo>
                      <a:pt x="0" y="203200"/>
                    </a:lnTo>
                    <a:lnTo>
                      <a:pt x="349250" y="0"/>
                    </a:lnTo>
                    <a:close/>
                  </a:path>
                </a:pathLst>
              </a:custGeom>
              <a:solidFill>
                <a:srgbClr val="737373">
                  <a:alpha val="47843"/>
                </a:srgbClr>
              </a:solidFill>
              <a:ln w="9525" cap="sq">
                <a:solidFill>
                  <a:srgbClr val="000000">
                    <a:alpha val="47843"/>
                  </a:srgbClr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29" name="TextBox 29"/>
              <p:cNvSpPr txBox="1"/>
              <p:nvPr/>
            </p:nvSpPr>
            <p:spPr>
              <a:xfrm>
                <a:off x="0" y="158750"/>
                <a:ext cx="698500" cy="5143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22"/>
                  </a:lnSpc>
                </a:pPr>
                <a:endParaRPr/>
              </a:p>
            </p:txBody>
          </p:sp>
        </p:grpSp>
        <p:grpSp>
          <p:nvGrpSpPr>
            <p:cNvPr id="30" name="Group 30"/>
            <p:cNvGrpSpPr/>
            <p:nvPr/>
          </p:nvGrpSpPr>
          <p:grpSpPr>
            <a:xfrm rot="5400000">
              <a:off x="854463" y="257923"/>
              <a:ext cx="3498191" cy="4070623"/>
              <a:chOff x="0" y="0"/>
              <a:chExt cx="698500" cy="8128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6985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98500" h="812800">
                    <a:moveTo>
                      <a:pt x="349250" y="0"/>
                    </a:moveTo>
                    <a:lnTo>
                      <a:pt x="698500" y="203200"/>
                    </a:lnTo>
                    <a:lnTo>
                      <a:pt x="698500" y="609600"/>
                    </a:lnTo>
                    <a:lnTo>
                      <a:pt x="349250" y="812800"/>
                    </a:lnTo>
                    <a:lnTo>
                      <a:pt x="0" y="609600"/>
                    </a:lnTo>
                    <a:lnTo>
                      <a:pt x="0" y="203200"/>
                    </a:lnTo>
                    <a:lnTo>
                      <a:pt x="349250" y="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000000">
                    <a:alpha val="47843"/>
                  </a:srgbClr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32" name="TextBox 32"/>
              <p:cNvSpPr txBox="1"/>
              <p:nvPr/>
            </p:nvSpPr>
            <p:spPr>
              <a:xfrm>
                <a:off x="0" y="158750"/>
                <a:ext cx="698500" cy="5143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22"/>
                  </a:lnSpc>
                </a:pPr>
                <a:endParaRPr/>
              </a:p>
            </p:txBody>
          </p:sp>
        </p:grpSp>
        <p:grpSp>
          <p:nvGrpSpPr>
            <p:cNvPr id="33" name="Group 33"/>
            <p:cNvGrpSpPr/>
            <p:nvPr/>
          </p:nvGrpSpPr>
          <p:grpSpPr>
            <a:xfrm rot="5400000">
              <a:off x="1181825" y="638853"/>
              <a:ext cx="2843467" cy="3308762"/>
              <a:chOff x="0" y="0"/>
              <a:chExt cx="698500" cy="812800"/>
            </a:xfrm>
          </p:grpSpPr>
          <p:sp>
            <p:nvSpPr>
              <p:cNvPr id="34" name="Freeform 34"/>
              <p:cNvSpPr/>
              <p:nvPr/>
            </p:nvSpPr>
            <p:spPr>
              <a:xfrm>
                <a:off x="0" y="0"/>
                <a:ext cx="6985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98500" h="812800">
                    <a:moveTo>
                      <a:pt x="349250" y="0"/>
                    </a:moveTo>
                    <a:lnTo>
                      <a:pt x="698500" y="203200"/>
                    </a:lnTo>
                    <a:lnTo>
                      <a:pt x="698500" y="609600"/>
                    </a:lnTo>
                    <a:lnTo>
                      <a:pt x="349250" y="812800"/>
                    </a:lnTo>
                    <a:lnTo>
                      <a:pt x="0" y="609600"/>
                    </a:lnTo>
                    <a:lnTo>
                      <a:pt x="0" y="203200"/>
                    </a:lnTo>
                    <a:lnTo>
                      <a:pt x="349250" y="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000000">
                    <a:alpha val="47843"/>
                  </a:srgbClr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35" name="TextBox 35"/>
              <p:cNvSpPr txBox="1"/>
              <p:nvPr/>
            </p:nvSpPr>
            <p:spPr>
              <a:xfrm>
                <a:off x="0" y="158750"/>
                <a:ext cx="698500" cy="5143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22"/>
                  </a:lnSpc>
                </a:pPr>
                <a:endParaRPr/>
              </a:p>
            </p:txBody>
          </p:sp>
        </p:grpSp>
        <p:grpSp>
          <p:nvGrpSpPr>
            <p:cNvPr id="36" name="Group 36"/>
            <p:cNvGrpSpPr/>
            <p:nvPr/>
          </p:nvGrpSpPr>
          <p:grpSpPr>
            <a:xfrm rot="5400000">
              <a:off x="1471844" y="923713"/>
              <a:ext cx="2263429" cy="2633808"/>
              <a:chOff x="0" y="0"/>
              <a:chExt cx="698500" cy="812800"/>
            </a:xfrm>
          </p:grpSpPr>
          <p:sp>
            <p:nvSpPr>
              <p:cNvPr id="37" name="Freeform 37"/>
              <p:cNvSpPr/>
              <p:nvPr/>
            </p:nvSpPr>
            <p:spPr>
              <a:xfrm>
                <a:off x="0" y="0"/>
                <a:ext cx="6985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98500" h="812800">
                    <a:moveTo>
                      <a:pt x="349250" y="0"/>
                    </a:moveTo>
                    <a:lnTo>
                      <a:pt x="698500" y="203200"/>
                    </a:lnTo>
                    <a:lnTo>
                      <a:pt x="698500" y="609600"/>
                    </a:lnTo>
                    <a:lnTo>
                      <a:pt x="349250" y="812800"/>
                    </a:lnTo>
                    <a:lnTo>
                      <a:pt x="0" y="609600"/>
                    </a:lnTo>
                    <a:lnTo>
                      <a:pt x="0" y="203200"/>
                    </a:lnTo>
                    <a:lnTo>
                      <a:pt x="349250" y="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000000">
                    <a:alpha val="47843"/>
                  </a:srgbClr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38" name="TextBox 38"/>
              <p:cNvSpPr txBox="1"/>
              <p:nvPr/>
            </p:nvSpPr>
            <p:spPr>
              <a:xfrm>
                <a:off x="0" y="158750"/>
                <a:ext cx="698500" cy="5143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22"/>
                  </a:lnSpc>
                </a:pPr>
                <a:endParaRPr/>
              </a:p>
            </p:txBody>
          </p:sp>
        </p:grpSp>
        <p:grpSp>
          <p:nvGrpSpPr>
            <p:cNvPr id="39" name="Group 39"/>
            <p:cNvGrpSpPr/>
            <p:nvPr/>
          </p:nvGrpSpPr>
          <p:grpSpPr>
            <a:xfrm rot="5400000">
              <a:off x="528234" y="-127399"/>
              <a:ext cx="4070027" cy="4736031"/>
              <a:chOff x="0" y="0"/>
              <a:chExt cx="698500" cy="812800"/>
            </a:xfrm>
          </p:grpSpPr>
          <p:sp>
            <p:nvSpPr>
              <p:cNvPr id="40" name="Freeform 40"/>
              <p:cNvSpPr/>
              <p:nvPr/>
            </p:nvSpPr>
            <p:spPr>
              <a:xfrm>
                <a:off x="0" y="0"/>
                <a:ext cx="6985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98500" h="812800">
                    <a:moveTo>
                      <a:pt x="349250" y="0"/>
                    </a:moveTo>
                    <a:lnTo>
                      <a:pt x="698500" y="203200"/>
                    </a:lnTo>
                    <a:lnTo>
                      <a:pt x="698500" y="609600"/>
                    </a:lnTo>
                    <a:lnTo>
                      <a:pt x="349250" y="812800"/>
                    </a:lnTo>
                    <a:lnTo>
                      <a:pt x="0" y="609600"/>
                    </a:lnTo>
                    <a:lnTo>
                      <a:pt x="0" y="203200"/>
                    </a:lnTo>
                    <a:lnTo>
                      <a:pt x="349250" y="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000000">
                    <a:alpha val="47843"/>
                  </a:srgbClr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41" name="TextBox 41"/>
              <p:cNvSpPr txBox="1"/>
              <p:nvPr/>
            </p:nvSpPr>
            <p:spPr>
              <a:xfrm>
                <a:off x="0" y="158750"/>
                <a:ext cx="698500" cy="5143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22"/>
                  </a:lnSpc>
                </a:pPr>
                <a:endParaRPr/>
              </a:p>
            </p:txBody>
          </p:sp>
        </p:grpSp>
        <p:grpSp>
          <p:nvGrpSpPr>
            <p:cNvPr id="42" name="Group 42"/>
            <p:cNvGrpSpPr/>
            <p:nvPr/>
          </p:nvGrpSpPr>
          <p:grpSpPr>
            <a:xfrm rot="5400000">
              <a:off x="1753442" y="1251390"/>
              <a:ext cx="1700233" cy="1978452"/>
              <a:chOff x="0" y="0"/>
              <a:chExt cx="698500" cy="812800"/>
            </a:xfrm>
          </p:grpSpPr>
          <p:sp>
            <p:nvSpPr>
              <p:cNvPr id="43" name="Freeform 43"/>
              <p:cNvSpPr/>
              <p:nvPr/>
            </p:nvSpPr>
            <p:spPr>
              <a:xfrm>
                <a:off x="0" y="0"/>
                <a:ext cx="6985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98500" h="812800">
                    <a:moveTo>
                      <a:pt x="349250" y="0"/>
                    </a:moveTo>
                    <a:lnTo>
                      <a:pt x="698500" y="203200"/>
                    </a:lnTo>
                    <a:lnTo>
                      <a:pt x="698500" y="609600"/>
                    </a:lnTo>
                    <a:lnTo>
                      <a:pt x="349250" y="812800"/>
                    </a:lnTo>
                    <a:lnTo>
                      <a:pt x="0" y="609600"/>
                    </a:lnTo>
                    <a:lnTo>
                      <a:pt x="0" y="203200"/>
                    </a:lnTo>
                    <a:lnTo>
                      <a:pt x="349250" y="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000000">
                    <a:alpha val="47843"/>
                  </a:srgbClr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44" name="TextBox 44"/>
              <p:cNvSpPr txBox="1"/>
              <p:nvPr/>
            </p:nvSpPr>
            <p:spPr>
              <a:xfrm>
                <a:off x="0" y="158750"/>
                <a:ext cx="698500" cy="5143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22"/>
                  </a:lnSpc>
                </a:pPr>
                <a:endParaRPr/>
              </a:p>
            </p:txBody>
          </p:sp>
        </p:grpSp>
      </p:grpSp>
      <p:grpSp>
        <p:nvGrpSpPr>
          <p:cNvPr id="45" name="Group 45"/>
          <p:cNvGrpSpPr/>
          <p:nvPr/>
        </p:nvGrpSpPr>
        <p:grpSpPr>
          <a:xfrm>
            <a:off x="4250879" y="7839556"/>
            <a:ext cx="1525584" cy="316361"/>
            <a:chOff x="0" y="0"/>
            <a:chExt cx="2034112" cy="421815"/>
          </a:xfrm>
        </p:grpSpPr>
        <p:grpSp>
          <p:nvGrpSpPr>
            <p:cNvPr id="46" name="Group 46"/>
            <p:cNvGrpSpPr/>
            <p:nvPr/>
          </p:nvGrpSpPr>
          <p:grpSpPr>
            <a:xfrm>
              <a:off x="0" y="0"/>
              <a:ext cx="421815" cy="421815"/>
              <a:chOff x="0" y="0"/>
              <a:chExt cx="406400" cy="406400"/>
            </a:xfrm>
          </p:grpSpPr>
          <p:sp>
            <p:nvSpPr>
              <p:cNvPr id="47" name="Freeform 47"/>
              <p:cNvSpPr/>
              <p:nvPr/>
            </p:nvSpPr>
            <p:spPr>
              <a:xfrm>
                <a:off x="0" y="0"/>
                <a:ext cx="406400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406400" h="406400">
                    <a:moveTo>
                      <a:pt x="203200" y="0"/>
                    </a:moveTo>
                    <a:cubicBezTo>
                      <a:pt x="315424" y="0"/>
                      <a:pt x="406400" y="90976"/>
                      <a:pt x="406400" y="203200"/>
                    </a:cubicBezTo>
                    <a:cubicBezTo>
                      <a:pt x="406400" y="315424"/>
                      <a:pt x="315424" y="406400"/>
                      <a:pt x="203200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737373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48" name="TextBox 48"/>
              <p:cNvSpPr txBox="1"/>
              <p:nvPr/>
            </p:nvSpPr>
            <p:spPr>
              <a:xfrm>
                <a:off x="0" y="19050"/>
                <a:ext cx="406400" cy="3873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22"/>
                  </a:lnSpc>
                </a:pPr>
                <a:endParaRPr/>
              </a:p>
            </p:txBody>
          </p:sp>
        </p:grpSp>
        <p:grpSp>
          <p:nvGrpSpPr>
            <p:cNvPr id="49" name="Group 49"/>
            <p:cNvGrpSpPr/>
            <p:nvPr/>
          </p:nvGrpSpPr>
          <p:grpSpPr>
            <a:xfrm>
              <a:off x="671655" y="0"/>
              <a:ext cx="454796" cy="421815"/>
              <a:chOff x="0" y="0"/>
              <a:chExt cx="438176" cy="406400"/>
            </a:xfrm>
          </p:grpSpPr>
          <p:sp>
            <p:nvSpPr>
              <p:cNvPr id="50" name="Freeform 50"/>
              <p:cNvSpPr/>
              <p:nvPr/>
            </p:nvSpPr>
            <p:spPr>
              <a:xfrm>
                <a:off x="0" y="0"/>
                <a:ext cx="438176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438176" h="406400">
                    <a:moveTo>
                      <a:pt x="234976" y="0"/>
                    </a:moveTo>
                    <a:cubicBezTo>
                      <a:pt x="347200" y="0"/>
                      <a:pt x="438176" y="90976"/>
                      <a:pt x="438176" y="203200"/>
                    </a:cubicBezTo>
                    <a:cubicBezTo>
                      <a:pt x="438176" y="315424"/>
                      <a:pt x="347200" y="406400"/>
                      <a:pt x="234976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737373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51" name="TextBox 51"/>
              <p:cNvSpPr txBox="1"/>
              <p:nvPr/>
            </p:nvSpPr>
            <p:spPr>
              <a:xfrm>
                <a:off x="0" y="19050"/>
                <a:ext cx="438176" cy="3873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22"/>
                  </a:lnSpc>
                </a:pPr>
                <a:endParaRPr/>
              </a:p>
            </p:txBody>
          </p:sp>
        </p:grpSp>
        <p:grpSp>
          <p:nvGrpSpPr>
            <p:cNvPr id="52" name="Group 52"/>
            <p:cNvGrpSpPr/>
            <p:nvPr/>
          </p:nvGrpSpPr>
          <p:grpSpPr>
            <a:xfrm>
              <a:off x="1384488" y="0"/>
              <a:ext cx="649625" cy="421815"/>
              <a:chOff x="0" y="0"/>
              <a:chExt cx="625885" cy="406400"/>
            </a:xfrm>
          </p:grpSpPr>
          <p:sp>
            <p:nvSpPr>
              <p:cNvPr id="53" name="Freeform 53"/>
              <p:cNvSpPr/>
              <p:nvPr/>
            </p:nvSpPr>
            <p:spPr>
              <a:xfrm>
                <a:off x="0" y="0"/>
                <a:ext cx="625885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625885" h="406400">
                    <a:moveTo>
                      <a:pt x="422685" y="0"/>
                    </a:moveTo>
                    <a:cubicBezTo>
                      <a:pt x="534909" y="0"/>
                      <a:pt x="625885" y="90976"/>
                      <a:pt x="625885" y="203200"/>
                    </a:cubicBezTo>
                    <a:cubicBezTo>
                      <a:pt x="625885" y="315424"/>
                      <a:pt x="534909" y="406400"/>
                      <a:pt x="422685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737373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54" name="TextBox 54"/>
              <p:cNvSpPr txBox="1"/>
              <p:nvPr/>
            </p:nvSpPr>
            <p:spPr>
              <a:xfrm>
                <a:off x="0" y="19050"/>
                <a:ext cx="625885" cy="3873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22"/>
                  </a:lnSpc>
                </a:pPr>
                <a:endParaRPr/>
              </a:p>
            </p:txBody>
          </p:sp>
        </p:grpSp>
      </p:grpSp>
      <p:sp>
        <p:nvSpPr>
          <p:cNvPr id="55" name="TextBox 55"/>
          <p:cNvSpPr txBox="1"/>
          <p:nvPr/>
        </p:nvSpPr>
        <p:spPr>
          <a:xfrm>
            <a:off x="4792034" y="6669030"/>
            <a:ext cx="2155370" cy="285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80"/>
              </a:lnSpc>
              <a:spcBef>
                <a:spcPct val="0"/>
              </a:spcBef>
            </a:pPr>
            <a:r>
              <a:rPr lang="en-US" sz="2000" b="1" spc="80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MUSCULATURA</a:t>
            </a:r>
          </a:p>
        </p:txBody>
      </p:sp>
      <p:sp>
        <p:nvSpPr>
          <p:cNvPr id="56" name="TextBox 56"/>
          <p:cNvSpPr txBox="1"/>
          <p:nvPr/>
        </p:nvSpPr>
        <p:spPr>
          <a:xfrm>
            <a:off x="4792034" y="7056108"/>
            <a:ext cx="1471400" cy="285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80"/>
              </a:lnSpc>
              <a:spcBef>
                <a:spcPct val="0"/>
              </a:spcBef>
            </a:pPr>
            <a:r>
              <a:rPr lang="en-US" sz="2000" b="1" spc="80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PUNTERIA</a:t>
            </a:r>
          </a:p>
        </p:txBody>
      </p:sp>
      <p:sp>
        <p:nvSpPr>
          <p:cNvPr id="57" name="TextBox 57"/>
          <p:cNvSpPr txBox="1"/>
          <p:nvPr/>
        </p:nvSpPr>
        <p:spPr>
          <a:xfrm>
            <a:off x="4741905" y="7448792"/>
            <a:ext cx="1756493" cy="285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80"/>
              </a:lnSpc>
              <a:spcBef>
                <a:spcPct val="0"/>
              </a:spcBef>
            </a:pPr>
            <a:r>
              <a:rPr lang="en-US" sz="2000" b="1" spc="80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VERBORREA</a:t>
            </a:r>
          </a:p>
        </p:txBody>
      </p:sp>
      <p:sp>
        <p:nvSpPr>
          <p:cNvPr id="58" name="TextBox 58"/>
          <p:cNvSpPr txBox="1"/>
          <p:nvPr/>
        </p:nvSpPr>
        <p:spPr>
          <a:xfrm>
            <a:off x="2410662" y="7448792"/>
            <a:ext cx="969925" cy="285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80"/>
              </a:lnSpc>
              <a:spcBef>
                <a:spcPct val="0"/>
              </a:spcBef>
            </a:pPr>
            <a:r>
              <a:rPr lang="en-US" sz="2000" b="1" spc="80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SALUD</a:t>
            </a:r>
          </a:p>
        </p:txBody>
      </p:sp>
      <p:sp>
        <p:nvSpPr>
          <p:cNvPr id="59" name="TextBox 59"/>
          <p:cNvSpPr txBox="1"/>
          <p:nvPr/>
        </p:nvSpPr>
        <p:spPr>
          <a:xfrm>
            <a:off x="2410662" y="7056108"/>
            <a:ext cx="1590346" cy="285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80"/>
              </a:lnSpc>
              <a:spcBef>
                <a:spcPct val="0"/>
              </a:spcBef>
            </a:pPr>
            <a:r>
              <a:rPr lang="en-US" sz="2000" b="1" spc="80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INTUICION</a:t>
            </a:r>
          </a:p>
        </p:txBody>
      </p:sp>
      <p:sp>
        <p:nvSpPr>
          <p:cNvPr id="60" name="TextBox 60"/>
          <p:cNvSpPr txBox="1"/>
          <p:nvPr/>
        </p:nvSpPr>
        <p:spPr>
          <a:xfrm>
            <a:off x="2410662" y="6669030"/>
            <a:ext cx="1070722" cy="285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80"/>
              </a:lnSpc>
              <a:spcBef>
                <a:spcPct val="0"/>
              </a:spcBef>
            </a:pPr>
            <a:r>
              <a:rPr lang="en-US" sz="2000" b="1" spc="80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LOGICA</a:t>
            </a:r>
          </a:p>
        </p:txBody>
      </p:sp>
      <p:grpSp>
        <p:nvGrpSpPr>
          <p:cNvPr id="61" name="Group 61"/>
          <p:cNvGrpSpPr/>
          <p:nvPr/>
        </p:nvGrpSpPr>
        <p:grpSpPr>
          <a:xfrm>
            <a:off x="3599111" y="3103289"/>
            <a:ext cx="2652117" cy="3086100"/>
            <a:chOff x="0" y="0"/>
            <a:chExt cx="698500" cy="812800"/>
          </a:xfrm>
        </p:grpSpPr>
        <p:sp>
          <p:nvSpPr>
            <p:cNvPr id="62" name="Freeform 62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7ED957">
                <a:alpha val="49804"/>
              </a:srgbClr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63" name="TextBox 63"/>
            <p:cNvSpPr txBox="1"/>
            <p:nvPr/>
          </p:nvSpPr>
          <p:spPr>
            <a:xfrm>
              <a:off x="0" y="158750"/>
              <a:ext cx="698500" cy="514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2"/>
                </a:lnSpc>
              </a:pPr>
              <a:endParaRPr/>
            </a:p>
          </p:txBody>
        </p:sp>
      </p:grpSp>
      <p:sp>
        <p:nvSpPr>
          <p:cNvPr id="64" name="TextBox 64"/>
          <p:cNvSpPr txBox="1"/>
          <p:nvPr/>
        </p:nvSpPr>
        <p:spPr>
          <a:xfrm>
            <a:off x="3955245" y="2601483"/>
            <a:ext cx="1939849" cy="3643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6"/>
              </a:lnSpc>
              <a:spcBef>
                <a:spcPct val="0"/>
              </a:spcBef>
            </a:pPr>
            <a:r>
              <a:rPr lang="en-US" sz="2565" b="1" spc="102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L</a:t>
            </a:r>
          </a:p>
        </p:txBody>
      </p:sp>
      <p:sp>
        <p:nvSpPr>
          <p:cNvPr id="65" name="TextBox 65"/>
          <p:cNvSpPr txBox="1"/>
          <p:nvPr/>
        </p:nvSpPr>
        <p:spPr>
          <a:xfrm>
            <a:off x="5513804" y="3407463"/>
            <a:ext cx="1939849" cy="3643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6"/>
              </a:lnSpc>
              <a:spcBef>
                <a:spcPct val="0"/>
              </a:spcBef>
            </a:pPr>
            <a:r>
              <a:rPr lang="en-US" sz="2565" b="1" spc="102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I</a:t>
            </a:r>
          </a:p>
        </p:txBody>
      </p:sp>
      <p:sp>
        <p:nvSpPr>
          <p:cNvPr id="66" name="TextBox 66"/>
          <p:cNvSpPr txBox="1"/>
          <p:nvPr/>
        </p:nvSpPr>
        <p:spPr>
          <a:xfrm>
            <a:off x="5513804" y="5438688"/>
            <a:ext cx="1939849" cy="369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6"/>
              </a:lnSpc>
              <a:spcBef>
                <a:spcPct val="0"/>
              </a:spcBef>
            </a:pPr>
            <a:r>
              <a:rPr lang="en-US" sz="2565" b="1" spc="102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S</a:t>
            </a:r>
          </a:p>
        </p:txBody>
      </p:sp>
      <p:sp>
        <p:nvSpPr>
          <p:cNvPr id="67" name="TextBox 67"/>
          <p:cNvSpPr txBox="1"/>
          <p:nvPr/>
        </p:nvSpPr>
        <p:spPr>
          <a:xfrm>
            <a:off x="3955245" y="6341789"/>
            <a:ext cx="1939849" cy="369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6"/>
              </a:lnSpc>
              <a:spcBef>
                <a:spcPct val="0"/>
              </a:spcBef>
            </a:pPr>
            <a:r>
              <a:rPr lang="en-US" sz="2565" b="1" spc="102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M</a:t>
            </a:r>
          </a:p>
        </p:txBody>
      </p:sp>
      <p:sp>
        <p:nvSpPr>
          <p:cNvPr id="68" name="TextBox 68"/>
          <p:cNvSpPr txBox="1"/>
          <p:nvPr/>
        </p:nvSpPr>
        <p:spPr>
          <a:xfrm>
            <a:off x="2130575" y="5486272"/>
            <a:ext cx="1939849" cy="3643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6"/>
              </a:lnSpc>
              <a:spcBef>
                <a:spcPct val="0"/>
              </a:spcBef>
            </a:pPr>
            <a:r>
              <a:rPr lang="en-US" sz="2565" b="1" spc="102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P</a:t>
            </a:r>
          </a:p>
        </p:txBody>
      </p:sp>
      <p:sp>
        <p:nvSpPr>
          <p:cNvPr id="69" name="TextBox 69"/>
          <p:cNvSpPr txBox="1"/>
          <p:nvPr/>
        </p:nvSpPr>
        <p:spPr>
          <a:xfrm>
            <a:off x="2289877" y="3474094"/>
            <a:ext cx="1939849" cy="3643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6"/>
              </a:lnSpc>
              <a:spcBef>
                <a:spcPct val="0"/>
              </a:spcBef>
            </a:pPr>
            <a:r>
              <a:rPr lang="en-US" sz="2565" b="1" spc="102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V</a:t>
            </a:r>
          </a:p>
        </p:txBody>
      </p:sp>
      <p:sp>
        <p:nvSpPr>
          <p:cNvPr id="70" name="TextBox 70"/>
          <p:cNvSpPr txBox="1"/>
          <p:nvPr/>
        </p:nvSpPr>
        <p:spPr>
          <a:xfrm>
            <a:off x="4165154" y="6669030"/>
            <a:ext cx="395976" cy="285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80"/>
              </a:lnSpc>
              <a:spcBef>
                <a:spcPct val="0"/>
              </a:spcBef>
            </a:pPr>
            <a:r>
              <a:rPr lang="en-US" sz="2000" b="1" spc="80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10</a:t>
            </a:r>
          </a:p>
        </p:txBody>
      </p:sp>
      <p:sp>
        <p:nvSpPr>
          <p:cNvPr id="71" name="TextBox 71"/>
          <p:cNvSpPr txBox="1"/>
          <p:nvPr/>
        </p:nvSpPr>
        <p:spPr>
          <a:xfrm>
            <a:off x="4165154" y="7056108"/>
            <a:ext cx="395976" cy="285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80"/>
              </a:lnSpc>
              <a:spcBef>
                <a:spcPct val="0"/>
              </a:spcBef>
            </a:pPr>
            <a:r>
              <a:rPr lang="en-US" sz="2000" b="1" spc="80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10</a:t>
            </a:r>
          </a:p>
        </p:txBody>
      </p:sp>
      <p:sp>
        <p:nvSpPr>
          <p:cNvPr id="72" name="TextBox 72"/>
          <p:cNvSpPr txBox="1"/>
          <p:nvPr/>
        </p:nvSpPr>
        <p:spPr>
          <a:xfrm>
            <a:off x="4165154" y="7448792"/>
            <a:ext cx="395976" cy="285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80"/>
              </a:lnSpc>
              <a:spcBef>
                <a:spcPct val="0"/>
              </a:spcBef>
            </a:pPr>
            <a:r>
              <a:rPr lang="en-US" sz="2000" b="1" spc="80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10</a:t>
            </a:r>
          </a:p>
        </p:txBody>
      </p:sp>
      <p:sp>
        <p:nvSpPr>
          <p:cNvPr id="73" name="TextBox 73"/>
          <p:cNvSpPr txBox="1"/>
          <p:nvPr/>
        </p:nvSpPr>
        <p:spPr>
          <a:xfrm>
            <a:off x="6969439" y="6669030"/>
            <a:ext cx="395976" cy="285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80"/>
              </a:lnSpc>
              <a:spcBef>
                <a:spcPct val="0"/>
              </a:spcBef>
            </a:pPr>
            <a:r>
              <a:rPr lang="en-US" sz="2000" b="1" spc="80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10</a:t>
            </a:r>
          </a:p>
        </p:txBody>
      </p:sp>
      <p:sp>
        <p:nvSpPr>
          <p:cNvPr id="74" name="TextBox 74"/>
          <p:cNvSpPr txBox="1"/>
          <p:nvPr/>
        </p:nvSpPr>
        <p:spPr>
          <a:xfrm>
            <a:off x="6969439" y="7056108"/>
            <a:ext cx="395976" cy="285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80"/>
              </a:lnSpc>
              <a:spcBef>
                <a:spcPct val="0"/>
              </a:spcBef>
            </a:pPr>
            <a:r>
              <a:rPr lang="en-US" sz="2000" b="1" spc="80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10</a:t>
            </a:r>
          </a:p>
        </p:txBody>
      </p:sp>
      <p:sp>
        <p:nvSpPr>
          <p:cNvPr id="75" name="TextBox 75"/>
          <p:cNvSpPr txBox="1"/>
          <p:nvPr/>
        </p:nvSpPr>
        <p:spPr>
          <a:xfrm>
            <a:off x="6969439" y="7448792"/>
            <a:ext cx="395976" cy="285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80"/>
              </a:lnSpc>
              <a:spcBef>
                <a:spcPct val="0"/>
              </a:spcBef>
            </a:pPr>
            <a:r>
              <a:rPr lang="en-US" sz="2000" b="1" spc="80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10</a:t>
            </a:r>
          </a:p>
        </p:txBody>
      </p:sp>
      <p:grpSp>
        <p:nvGrpSpPr>
          <p:cNvPr id="76" name="Group 76"/>
          <p:cNvGrpSpPr/>
          <p:nvPr/>
        </p:nvGrpSpPr>
        <p:grpSpPr>
          <a:xfrm>
            <a:off x="2198042" y="583603"/>
            <a:ext cx="5467521" cy="8771748"/>
            <a:chOff x="0" y="0"/>
            <a:chExt cx="1440006" cy="2310255"/>
          </a:xfrm>
        </p:grpSpPr>
        <p:sp>
          <p:nvSpPr>
            <p:cNvPr id="77" name="Freeform 77"/>
            <p:cNvSpPr/>
            <p:nvPr/>
          </p:nvSpPr>
          <p:spPr>
            <a:xfrm>
              <a:off x="0" y="0"/>
              <a:ext cx="1440006" cy="2310255"/>
            </a:xfrm>
            <a:custGeom>
              <a:avLst/>
              <a:gdLst/>
              <a:ahLst/>
              <a:cxnLst/>
              <a:rect l="l" t="t" r="r" b="b"/>
              <a:pathLst>
                <a:path w="1440006" h="2310255">
                  <a:moveTo>
                    <a:pt x="0" y="0"/>
                  </a:moveTo>
                  <a:lnTo>
                    <a:pt x="1440006" y="0"/>
                  </a:lnTo>
                  <a:lnTo>
                    <a:pt x="1440006" y="2310255"/>
                  </a:lnTo>
                  <a:lnTo>
                    <a:pt x="0" y="2310255"/>
                  </a:lnTo>
                  <a:close/>
                </a:path>
              </a:pathLst>
            </a:custGeom>
            <a:solidFill>
              <a:srgbClr val="000000">
                <a:alpha val="34902"/>
              </a:srgbClr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78" name="TextBox 78"/>
            <p:cNvSpPr txBox="1"/>
            <p:nvPr/>
          </p:nvSpPr>
          <p:spPr>
            <a:xfrm>
              <a:off x="0" y="19050"/>
              <a:ext cx="1440006" cy="22912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2"/>
                </a:lnSpc>
              </a:pPr>
              <a:endParaRPr/>
            </a:p>
          </p:txBody>
        </p:sp>
      </p:grpSp>
      <p:sp>
        <p:nvSpPr>
          <p:cNvPr id="79" name="Freeform 79"/>
          <p:cNvSpPr/>
          <p:nvPr/>
        </p:nvSpPr>
        <p:spPr>
          <a:xfrm>
            <a:off x="2865909" y="2638680"/>
            <a:ext cx="4203910" cy="4661593"/>
          </a:xfrm>
          <a:custGeom>
            <a:avLst/>
            <a:gdLst/>
            <a:ahLst/>
            <a:cxnLst/>
            <a:rect l="l" t="t" r="r" b="b"/>
            <a:pathLst>
              <a:path w="4203910" h="4661593">
                <a:moveTo>
                  <a:pt x="0" y="0"/>
                </a:moveTo>
                <a:lnTo>
                  <a:pt x="4203909" y="0"/>
                </a:lnTo>
                <a:lnTo>
                  <a:pt x="4203909" y="4661593"/>
                </a:lnTo>
                <a:lnTo>
                  <a:pt x="0" y="466159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alphaModFix amt="79000"/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80" name="TextBox 80"/>
          <p:cNvSpPr txBox="1"/>
          <p:nvPr/>
        </p:nvSpPr>
        <p:spPr>
          <a:xfrm>
            <a:off x="3432778" y="3823551"/>
            <a:ext cx="2512338" cy="3157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2344"/>
              </a:lnSpc>
              <a:spcBef>
                <a:spcPct val="0"/>
              </a:spcBef>
            </a:pPr>
            <a:r>
              <a:rPr lang="en-US" sz="2150" b="1" u="none" strike="noStrike" spc="86" dirty="0" err="1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BONIFICADOR</a:t>
            </a:r>
            <a:r>
              <a:rPr lang="en-US" sz="2150" b="1" u="none" strike="noStrike" spc="86" dirty="0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 = -1</a:t>
            </a:r>
          </a:p>
        </p:txBody>
      </p:sp>
      <p:sp>
        <p:nvSpPr>
          <p:cNvPr id="81" name="TextBox 81"/>
          <p:cNvSpPr txBox="1"/>
          <p:nvPr/>
        </p:nvSpPr>
        <p:spPr>
          <a:xfrm>
            <a:off x="3263725" y="4606451"/>
            <a:ext cx="2804404" cy="314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344"/>
              </a:lnSpc>
              <a:spcBef>
                <a:spcPct val="0"/>
              </a:spcBef>
            </a:pPr>
            <a:r>
              <a:rPr lang="en-US" sz="2150" b="1" u="none" strike="noStrike" spc="86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B. COMPETENCIA= -1</a:t>
            </a:r>
          </a:p>
        </p:txBody>
      </p:sp>
      <p:sp>
        <p:nvSpPr>
          <p:cNvPr id="82" name="TextBox 82"/>
          <p:cNvSpPr txBox="1"/>
          <p:nvPr/>
        </p:nvSpPr>
        <p:spPr>
          <a:xfrm>
            <a:off x="3696633" y="5429163"/>
            <a:ext cx="1984640" cy="3145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2344"/>
              </a:lnSpc>
              <a:spcBef>
                <a:spcPct val="0"/>
              </a:spcBef>
            </a:pPr>
            <a:r>
              <a:rPr lang="en-US" sz="2150" b="1" u="none" strike="noStrike" spc="86" dirty="0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B. </a:t>
            </a:r>
            <a:r>
              <a:rPr lang="en-US" sz="2150" b="1" u="none" strike="noStrike" spc="86" dirty="0" err="1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EQUIPO</a:t>
            </a:r>
            <a:r>
              <a:rPr lang="en-US" sz="2150" b="1" u="none" strike="noStrike" spc="86" dirty="0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 = -1</a:t>
            </a:r>
          </a:p>
        </p:txBody>
      </p:sp>
      <p:sp>
        <p:nvSpPr>
          <p:cNvPr id="83" name="TextBox 83"/>
          <p:cNvSpPr txBox="1"/>
          <p:nvPr/>
        </p:nvSpPr>
        <p:spPr>
          <a:xfrm>
            <a:off x="3432778" y="6332264"/>
            <a:ext cx="2733177" cy="3145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2344"/>
              </a:lnSpc>
              <a:spcBef>
                <a:spcPct val="0"/>
              </a:spcBef>
            </a:pPr>
            <a:r>
              <a:rPr lang="en-US" sz="2150" b="1" u="none" strike="noStrike" spc="86" dirty="0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SUMA AL DADO = -1</a:t>
            </a:r>
          </a:p>
        </p:txBody>
      </p:sp>
      <p:sp>
        <p:nvSpPr>
          <p:cNvPr id="84" name="TextBox 84"/>
          <p:cNvSpPr txBox="1"/>
          <p:nvPr/>
        </p:nvSpPr>
        <p:spPr>
          <a:xfrm>
            <a:off x="3553984" y="2895029"/>
            <a:ext cx="2334976" cy="565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216"/>
              </a:lnSpc>
              <a:spcBef>
                <a:spcPct val="0"/>
              </a:spcBef>
            </a:pPr>
            <a:r>
              <a:rPr lang="en-US" sz="2950" b="1" spc="118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VERBORREA</a:t>
            </a:r>
          </a:p>
        </p:txBody>
      </p:sp>
      <p:pic>
        <p:nvPicPr>
          <p:cNvPr id="85" name="Imagen 84">
            <a:hlinkClick r:id="rId13" action="ppaction://hlinksldjump"/>
            <a:extLst>
              <a:ext uri="{FF2B5EF4-FFF2-40B4-BE49-F238E27FC236}">
                <a16:creationId xmlns:a16="http://schemas.microsoft.com/office/drawing/2014/main" id="{2EADEDA8-DABC-DC54-98DC-37DC2C62B07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985772" y="2985461"/>
            <a:ext cx="310923" cy="30482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EFE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084516" y="583603"/>
            <a:ext cx="5581047" cy="8674697"/>
          </a:xfrm>
          <a:custGeom>
            <a:avLst/>
            <a:gdLst/>
            <a:ahLst/>
            <a:cxnLst/>
            <a:rect l="l" t="t" r="r" b="b"/>
            <a:pathLst>
              <a:path w="5581047" h="8674697">
                <a:moveTo>
                  <a:pt x="0" y="0"/>
                </a:moveTo>
                <a:lnTo>
                  <a:pt x="5581047" y="0"/>
                </a:lnTo>
                <a:lnTo>
                  <a:pt x="5581047" y="8674697"/>
                </a:lnTo>
                <a:lnTo>
                  <a:pt x="0" y="86746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495" t="-1243" r="-9432" b="-1243"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3" name="Group 3"/>
          <p:cNvGrpSpPr/>
          <p:nvPr/>
        </p:nvGrpSpPr>
        <p:grpSpPr>
          <a:xfrm>
            <a:off x="4150612" y="9305832"/>
            <a:ext cx="1480107" cy="856553"/>
            <a:chOff x="0" y="0"/>
            <a:chExt cx="389822" cy="22559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89822" cy="225594"/>
            </a:xfrm>
            <a:custGeom>
              <a:avLst/>
              <a:gdLst/>
              <a:ahLst/>
              <a:cxnLst/>
              <a:rect l="l" t="t" r="r" b="b"/>
              <a:pathLst>
                <a:path w="389822" h="225594">
                  <a:moveTo>
                    <a:pt x="112797" y="0"/>
                  </a:moveTo>
                  <a:lnTo>
                    <a:pt x="277025" y="0"/>
                  </a:lnTo>
                  <a:cubicBezTo>
                    <a:pt x="306941" y="0"/>
                    <a:pt x="335631" y="11884"/>
                    <a:pt x="356785" y="33038"/>
                  </a:cubicBezTo>
                  <a:cubicBezTo>
                    <a:pt x="377938" y="54191"/>
                    <a:pt x="389822" y="82881"/>
                    <a:pt x="389822" y="112797"/>
                  </a:cubicBezTo>
                  <a:lnTo>
                    <a:pt x="389822" y="112797"/>
                  </a:lnTo>
                  <a:cubicBezTo>
                    <a:pt x="389822" y="175093"/>
                    <a:pt x="339321" y="225594"/>
                    <a:pt x="277025" y="225594"/>
                  </a:cubicBezTo>
                  <a:lnTo>
                    <a:pt x="112797" y="225594"/>
                  </a:lnTo>
                  <a:cubicBezTo>
                    <a:pt x="50501" y="225594"/>
                    <a:pt x="0" y="175093"/>
                    <a:pt x="0" y="112797"/>
                  </a:cubicBezTo>
                  <a:lnTo>
                    <a:pt x="0" y="112797"/>
                  </a:lnTo>
                  <a:cubicBezTo>
                    <a:pt x="0" y="50501"/>
                    <a:pt x="50501" y="0"/>
                    <a:pt x="112797" y="0"/>
                  </a:cubicBezTo>
                  <a:close/>
                </a:path>
              </a:pathLst>
            </a:custGeom>
            <a:solidFill>
              <a:srgbClr val="FEFEFE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9050"/>
              <a:ext cx="389822" cy="2065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2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5936119" y="3182880"/>
            <a:ext cx="1469658" cy="1580277"/>
          </a:xfrm>
          <a:custGeom>
            <a:avLst/>
            <a:gdLst/>
            <a:ahLst/>
            <a:cxnLst/>
            <a:rect l="l" t="t" r="r" b="b"/>
            <a:pathLst>
              <a:path w="1469658" h="1580277">
                <a:moveTo>
                  <a:pt x="0" y="0"/>
                </a:moveTo>
                <a:lnTo>
                  <a:pt x="1469657" y="0"/>
                </a:lnTo>
                <a:lnTo>
                  <a:pt x="1469657" y="1580277"/>
                </a:lnTo>
                <a:lnTo>
                  <a:pt x="0" y="158027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7" name="Freeform 7"/>
          <p:cNvSpPr/>
          <p:nvPr/>
        </p:nvSpPr>
        <p:spPr>
          <a:xfrm>
            <a:off x="2084516" y="0"/>
            <a:ext cx="5581047" cy="10287000"/>
          </a:xfrm>
          <a:custGeom>
            <a:avLst/>
            <a:gdLst/>
            <a:ahLst/>
            <a:cxnLst/>
            <a:rect l="l" t="t" r="r" b="b"/>
            <a:pathLst>
              <a:path w="5581047" h="10287000">
                <a:moveTo>
                  <a:pt x="0" y="0"/>
                </a:moveTo>
                <a:lnTo>
                  <a:pt x="5581047" y="0"/>
                </a:lnTo>
                <a:lnTo>
                  <a:pt x="5581047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w="9525" cap="sq">
            <a:solidFill>
              <a:srgbClr val="FEFEFE"/>
            </a:solidFill>
            <a:prstDash val="solid"/>
            <a:miter/>
          </a:ln>
        </p:spPr>
        <p:txBody>
          <a:bodyPr/>
          <a:lstStyle/>
          <a:p>
            <a:endParaRPr lang="es-CO"/>
          </a:p>
        </p:txBody>
      </p:sp>
      <p:grpSp>
        <p:nvGrpSpPr>
          <p:cNvPr id="8" name="Group 8"/>
          <p:cNvGrpSpPr/>
          <p:nvPr/>
        </p:nvGrpSpPr>
        <p:grpSpPr>
          <a:xfrm rot="-10800000">
            <a:off x="5883312" y="8367108"/>
            <a:ext cx="1200834" cy="870866"/>
            <a:chOff x="0" y="0"/>
            <a:chExt cx="635000" cy="46051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0" cy="460513"/>
            </a:xfrm>
            <a:custGeom>
              <a:avLst/>
              <a:gdLst/>
              <a:ahLst/>
              <a:cxnLst/>
              <a:rect l="l" t="t" r="r" b="b"/>
              <a:pathLst>
                <a:path w="635000" h="460513">
                  <a:moveTo>
                    <a:pt x="635000" y="0"/>
                  </a:moveTo>
                  <a:lnTo>
                    <a:pt x="635000" y="346213"/>
                  </a:lnTo>
                  <a:lnTo>
                    <a:pt x="317500" y="460513"/>
                  </a:lnTo>
                  <a:lnTo>
                    <a:pt x="0" y="346213"/>
                  </a:lnTo>
                  <a:lnTo>
                    <a:pt x="0" y="0"/>
                  </a:lnTo>
                  <a:lnTo>
                    <a:pt x="635000" y="0"/>
                  </a:lnTo>
                  <a:close/>
                </a:path>
              </a:pathLst>
            </a:custGeom>
            <a:solidFill>
              <a:srgbClr val="737373">
                <a:alpha val="71765"/>
              </a:srgbClr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19050"/>
              <a:ext cx="635000" cy="3271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2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4561775" y="8472607"/>
            <a:ext cx="726788" cy="700521"/>
            <a:chOff x="0" y="0"/>
            <a:chExt cx="914597" cy="88154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914597" cy="881542"/>
            </a:xfrm>
            <a:custGeom>
              <a:avLst/>
              <a:gdLst/>
              <a:ahLst/>
              <a:cxnLst/>
              <a:rect l="l" t="t" r="r" b="b"/>
              <a:pathLst>
                <a:path w="914597" h="881542">
                  <a:moveTo>
                    <a:pt x="457298" y="0"/>
                  </a:moveTo>
                  <a:cubicBezTo>
                    <a:pt x="204739" y="0"/>
                    <a:pt x="0" y="197340"/>
                    <a:pt x="0" y="440771"/>
                  </a:cubicBezTo>
                  <a:cubicBezTo>
                    <a:pt x="0" y="684202"/>
                    <a:pt x="204739" y="881542"/>
                    <a:pt x="457298" y="881542"/>
                  </a:cubicBezTo>
                  <a:cubicBezTo>
                    <a:pt x="709857" y="881542"/>
                    <a:pt x="914597" y="684202"/>
                    <a:pt x="914597" y="440771"/>
                  </a:cubicBezTo>
                  <a:cubicBezTo>
                    <a:pt x="914597" y="197340"/>
                    <a:pt x="709857" y="0"/>
                    <a:pt x="45729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s-CO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85743" y="101695"/>
              <a:ext cx="743110" cy="6972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2"/>
                </a:lnSpc>
              </a:pPr>
              <a:endParaRPr/>
            </a:p>
          </p:txBody>
        </p:sp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4662267" y="8540649"/>
            <a:ext cx="606921" cy="564437"/>
          </a:xfrm>
          <a:prstGeom prst="rect">
            <a:avLst/>
          </a:prstGeom>
        </p:spPr>
      </p:pic>
      <p:sp>
        <p:nvSpPr>
          <p:cNvPr id="15" name="Freeform 15">
            <a:hlinkClick r:id="rId7" action="ppaction://hlinksldjump"/>
          </p:cNvPr>
          <p:cNvSpPr/>
          <p:nvPr/>
        </p:nvSpPr>
        <p:spPr>
          <a:xfrm>
            <a:off x="2762330" y="8496789"/>
            <a:ext cx="676339" cy="676339"/>
          </a:xfrm>
          <a:custGeom>
            <a:avLst/>
            <a:gdLst/>
            <a:ahLst/>
            <a:cxnLst/>
            <a:rect l="l" t="t" r="r" b="b"/>
            <a:pathLst>
              <a:path w="676339" h="676339">
                <a:moveTo>
                  <a:pt x="0" y="0"/>
                </a:moveTo>
                <a:lnTo>
                  <a:pt x="676339" y="0"/>
                </a:lnTo>
                <a:lnTo>
                  <a:pt x="676339" y="676339"/>
                </a:lnTo>
                <a:lnTo>
                  <a:pt x="0" y="67633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16" name="Freeform 16"/>
          <p:cNvSpPr/>
          <p:nvPr/>
        </p:nvSpPr>
        <p:spPr>
          <a:xfrm>
            <a:off x="6296510" y="8593676"/>
            <a:ext cx="374438" cy="417730"/>
          </a:xfrm>
          <a:custGeom>
            <a:avLst/>
            <a:gdLst/>
            <a:ahLst/>
            <a:cxnLst/>
            <a:rect l="l" t="t" r="r" b="b"/>
            <a:pathLst>
              <a:path w="374438" h="417730">
                <a:moveTo>
                  <a:pt x="0" y="0"/>
                </a:moveTo>
                <a:lnTo>
                  <a:pt x="374438" y="0"/>
                </a:lnTo>
                <a:lnTo>
                  <a:pt x="374438" y="417730"/>
                </a:lnTo>
                <a:lnTo>
                  <a:pt x="0" y="41773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17" name="Group 17"/>
          <p:cNvGrpSpPr/>
          <p:nvPr/>
        </p:nvGrpSpPr>
        <p:grpSpPr>
          <a:xfrm>
            <a:off x="6120335" y="8472607"/>
            <a:ext cx="726788" cy="700521"/>
            <a:chOff x="0" y="0"/>
            <a:chExt cx="914597" cy="881542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914597" cy="881542"/>
            </a:xfrm>
            <a:custGeom>
              <a:avLst/>
              <a:gdLst/>
              <a:ahLst/>
              <a:cxnLst/>
              <a:rect l="l" t="t" r="r" b="b"/>
              <a:pathLst>
                <a:path w="914597" h="881542">
                  <a:moveTo>
                    <a:pt x="457298" y="0"/>
                  </a:moveTo>
                  <a:cubicBezTo>
                    <a:pt x="204739" y="0"/>
                    <a:pt x="0" y="197340"/>
                    <a:pt x="0" y="440771"/>
                  </a:cubicBezTo>
                  <a:cubicBezTo>
                    <a:pt x="0" y="684202"/>
                    <a:pt x="204739" y="881542"/>
                    <a:pt x="457298" y="881542"/>
                  </a:cubicBezTo>
                  <a:cubicBezTo>
                    <a:pt x="709857" y="881542"/>
                    <a:pt x="914597" y="684202"/>
                    <a:pt x="914597" y="440771"/>
                  </a:cubicBezTo>
                  <a:cubicBezTo>
                    <a:pt x="914597" y="197340"/>
                    <a:pt x="709857" y="0"/>
                    <a:pt x="45729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s-CO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85743" y="101695"/>
              <a:ext cx="743110" cy="6972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2"/>
                </a:lnSpc>
              </a:pPr>
              <a:endParaRPr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2066210" y="1253700"/>
            <a:ext cx="5527866" cy="620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64"/>
              </a:lnSpc>
            </a:pPr>
            <a:r>
              <a:rPr lang="en-US" sz="3688">
                <a:solidFill>
                  <a:srgbClr val="000000"/>
                </a:solidFill>
                <a:latin typeface="Smooch"/>
                <a:ea typeface="Smooch"/>
                <a:cs typeface="Smooch"/>
                <a:sym typeface="Smooch"/>
              </a:rPr>
              <a:t>SIGMA</a:t>
            </a:r>
          </a:p>
        </p:txBody>
      </p:sp>
      <p:sp>
        <p:nvSpPr>
          <p:cNvPr id="21" name="Freeform 21"/>
          <p:cNvSpPr/>
          <p:nvPr/>
        </p:nvSpPr>
        <p:spPr>
          <a:xfrm>
            <a:off x="1592682" y="1609591"/>
            <a:ext cx="6474922" cy="374316"/>
          </a:xfrm>
          <a:custGeom>
            <a:avLst/>
            <a:gdLst/>
            <a:ahLst/>
            <a:cxnLst/>
            <a:rect l="l" t="t" r="r" b="b"/>
            <a:pathLst>
              <a:path w="6474922" h="374316">
                <a:moveTo>
                  <a:pt x="0" y="0"/>
                </a:moveTo>
                <a:lnTo>
                  <a:pt x="6474922" y="0"/>
                </a:lnTo>
                <a:lnTo>
                  <a:pt x="6474922" y="374316"/>
                </a:lnTo>
                <a:lnTo>
                  <a:pt x="0" y="374316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t="-1396841" b="-232958"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22" name="Group 22"/>
          <p:cNvGrpSpPr/>
          <p:nvPr/>
        </p:nvGrpSpPr>
        <p:grpSpPr>
          <a:xfrm>
            <a:off x="2664981" y="3296545"/>
            <a:ext cx="4425349" cy="273701"/>
            <a:chOff x="0" y="0"/>
            <a:chExt cx="844307" cy="52219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44307" cy="52219"/>
            </a:xfrm>
            <a:custGeom>
              <a:avLst/>
              <a:gdLst/>
              <a:ahLst/>
              <a:cxnLst/>
              <a:rect l="l" t="t" r="r" b="b"/>
              <a:pathLst>
                <a:path w="844307" h="52219">
                  <a:moveTo>
                    <a:pt x="10497" y="0"/>
                  </a:moveTo>
                  <a:lnTo>
                    <a:pt x="833811" y="0"/>
                  </a:lnTo>
                  <a:cubicBezTo>
                    <a:pt x="836595" y="0"/>
                    <a:pt x="839264" y="1106"/>
                    <a:pt x="841233" y="3074"/>
                  </a:cubicBezTo>
                  <a:cubicBezTo>
                    <a:pt x="843201" y="5043"/>
                    <a:pt x="844307" y="7713"/>
                    <a:pt x="844307" y="10497"/>
                  </a:cubicBezTo>
                  <a:lnTo>
                    <a:pt x="844307" y="41722"/>
                  </a:lnTo>
                  <a:cubicBezTo>
                    <a:pt x="844307" y="47520"/>
                    <a:pt x="839608" y="52219"/>
                    <a:pt x="833811" y="52219"/>
                  </a:cubicBezTo>
                  <a:lnTo>
                    <a:pt x="10497" y="52219"/>
                  </a:lnTo>
                  <a:cubicBezTo>
                    <a:pt x="4700" y="52219"/>
                    <a:pt x="0" y="47520"/>
                    <a:pt x="0" y="41722"/>
                  </a:cubicBezTo>
                  <a:lnTo>
                    <a:pt x="0" y="10497"/>
                  </a:lnTo>
                  <a:cubicBezTo>
                    <a:pt x="0" y="4700"/>
                    <a:pt x="4700" y="0"/>
                    <a:pt x="10497" y="0"/>
                  </a:cubicBezTo>
                  <a:close/>
                </a:path>
              </a:pathLst>
            </a:custGeom>
            <a:solidFill>
              <a:srgbClr val="B19764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s-CO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19050"/>
              <a:ext cx="844307" cy="33169"/>
            </a:xfrm>
            <a:prstGeom prst="rect">
              <a:avLst/>
            </a:prstGeom>
          </p:spPr>
          <p:txBody>
            <a:bodyPr lIns="70127" tIns="70127" rIns="70127" bIns="70127" rtlCol="0" anchor="ctr"/>
            <a:lstStyle/>
            <a:p>
              <a:pPr algn="ctr">
                <a:lnSpc>
                  <a:spcPts val="2222"/>
                </a:lnSpc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3185937" y="3315686"/>
            <a:ext cx="472078" cy="235418"/>
            <a:chOff x="0" y="0"/>
            <a:chExt cx="90067" cy="44915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90067" cy="44915"/>
            </a:xfrm>
            <a:custGeom>
              <a:avLst/>
              <a:gdLst/>
              <a:ahLst/>
              <a:cxnLst/>
              <a:rect l="l" t="t" r="r" b="b"/>
              <a:pathLst>
                <a:path w="90067" h="44915">
                  <a:moveTo>
                    <a:pt x="22458" y="0"/>
                  </a:moveTo>
                  <a:lnTo>
                    <a:pt x="67610" y="0"/>
                  </a:lnTo>
                  <a:cubicBezTo>
                    <a:pt x="73566" y="0"/>
                    <a:pt x="79278" y="2366"/>
                    <a:pt x="83490" y="6578"/>
                  </a:cubicBezTo>
                  <a:cubicBezTo>
                    <a:pt x="87701" y="10789"/>
                    <a:pt x="90067" y="16501"/>
                    <a:pt x="90067" y="22458"/>
                  </a:cubicBezTo>
                  <a:lnTo>
                    <a:pt x="90067" y="22458"/>
                  </a:lnTo>
                  <a:cubicBezTo>
                    <a:pt x="90067" y="34861"/>
                    <a:pt x="80013" y="44915"/>
                    <a:pt x="67610" y="44915"/>
                  </a:cubicBezTo>
                  <a:lnTo>
                    <a:pt x="22458" y="44915"/>
                  </a:lnTo>
                  <a:cubicBezTo>
                    <a:pt x="10055" y="44915"/>
                    <a:pt x="0" y="34861"/>
                    <a:pt x="0" y="22458"/>
                  </a:cubicBezTo>
                  <a:lnTo>
                    <a:pt x="0" y="22458"/>
                  </a:lnTo>
                  <a:cubicBezTo>
                    <a:pt x="0" y="10055"/>
                    <a:pt x="10055" y="0"/>
                    <a:pt x="22458" y="0"/>
                  </a:cubicBezTo>
                  <a:close/>
                </a:path>
              </a:pathLst>
            </a:custGeom>
            <a:solidFill>
              <a:srgbClr val="C7B384"/>
            </a:solidFill>
            <a:ln w="9525" cap="sq">
              <a:solidFill>
                <a:srgbClr val="6F615E"/>
              </a:solidFill>
              <a:prstDash val="solid"/>
              <a:miter/>
            </a:ln>
          </p:spPr>
          <p:txBody>
            <a:bodyPr/>
            <a:lstStyle/>
            <a:p>
              <a:endParaRPr lang="es-CO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19050"/>
              <a:ext cx="90067" cy="25865"/>
            </a:xfrm>
            <a:prstGeom prst="rect">
              <a:avLst/>
            </a:prstGeom>
          </p:spPr>
          <p:txBody>
            <a:bodyPr lIns="70127" tIns="70127" rIns="70127" bIns="70127" rtlCol="0" anchor="ctr"/>
            <a:lstStyle/>
            <a:p>
              <a:pPr algn="ctr">
                <a:lnSpc>
                  <a:spcPts val="2222"/>
                </a:lnSpc>
              </a:pPr>
              <a:endParaRPr/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2700710" y="3315686"/>
            <a:ext cx="472078" cy="235418"/>
            <a:chOff x="0" y="0"/>
            <a:chExt cx="90067" cy="44915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90067" cy="44915"/>
            </a:xfrm>
            <a:custGeom>
              <a:avLst/>
              <a:gdLst/>
              <a:ahLst/>
              <a:cxnLst/>
              <a:rect l="l" t="t" r="r" b="b"/>
              <a:pathLst>
                <a:path w="90067" h="44915">
                  <a:moveTo>
                    <a:pt x="22458" y="0"/>
                  </a:moveTo>
                  <a:lnTo>
                    <a:pt x="67610" y="0"/>
                  </a:lnTo>
                  <a:cubicBezTo>
                    <a:pt x="73566" y="0"/>
                    <a:pt x="79278" y="2366"/>
                    <a:pt x="83490" y="6578"/>
                  </a:cubicBezTo>
                  <a:cubicBezTo>
                    <a:pt x="87701" y="10789"/>
                    <a:pt x="90067" y="16501"/>
                    <a:pt x="90067" y="22458"/>
                  </a:cubicBezTo>
                  <a:lnTo>
                    <a:pt x="90067" y="22458"/>
                  </a:lnTo>
                  <a:cubicBezTo>
                    <a:pt x="90067" y="34861"/>
                    <a:pt x="80013" y="44915"/>
                    <a:pt x="67610" y="44915"/>
                  </a:cubicBezTo>
                  <a:lnTo>
                    <a:pt x="22458" y="44915"/>
                  </a:lnTo>
                  <a:cubicBezTo>
                    <a:pt x="10055" y="44915"/>
                    <a:pt x="0" y="34861"/>
                    <a:pt x="0" y="22458"/>
                  </a:cubicBezTo>
                  <a:lnTo>
                    <a:pt x="0" y="22458"/>
                  </a:lnTo>
                  <a:cubicBezTo>
                    <a:pt x="0" y="10055"/>
                    <a:pt x="10055" y="0"/>
                    <a:pt x="22458" y="0"/>
                  </a:cubicBezTo>
                  <a:close/>
                </a:path>
              </a:pathLst>
            </a:custGeom>
            <a:solidFill>
              <a:srgbClr val="C7B384"/>
            </a:solidFill>
            <a:ln w="9525" cap="sq">
              <a:solidFill>
                <a:srgbClr val="6F615E"/>
              </a:solidFill>
              <a:prstDash val="solid"/>
              <a:miter/>
            </a:ln>
          </p:spPr>
          <p:txBody>
            <a:bodyPr/>
            <a:lstStyle/>
            <a:p>
              <a:endParaRPr lang="es-CO"/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0" y="19050"/>
              <a:ext cx="90067" cy="25865"/>
            </a:xfrm>
            <a:prstGeom prst="rect">
              <a:avLst/>
            </a:prstGeom>
          </p:spPr>
          <p:txBody>
            <a:bodyPr lIns="70127" tIns="70127" rIns="70127" bIns="70127" rtlCol="0" anchor="ctr"/>
            <a:lstStyle/>
            <a:p>
              <a:pPr algn="ctr">
                <a:lnSpc>
                  <a:spcPts val="2222"/>
                </a:lnSpc>
              </a:pPr>
              <a:endParaRPr/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3671163" y="3315686"/>
            <a:ext cx="472078" cy="235418"/>
            <a:chOff x="0" y="0"/>
            <a:chExt cx="90067" cy="44915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90067" cy="44915"/>
            </a:xfrm>
            <a:custGeom>
              <a:avLst/>
              <a:gdLst/>
              <a:ahLst/>
              <a:cxnLst/>
              <a:rect l="l" t="t" r="r" b="b"/>
              <a:pathLst>
                <a:path w="90067" h="44915">
                  <a:moveTo>
                    <a:pt x="22458" y="0"/>
                  </a:moveTo>
                  <a:lnTo>
                    <a:pt x="67610" y="0"/>
                  </a:lnTo>
                  <a:cubicBezTo>
                    <a:pt x="73566" y="0"/>
                    <a:pt x="79278" y="2366"/>
                    <a:pt x="83490" y="6578"/>
                  </a:cubicBezTo>
                  <a:cubicBezTo>
                    <a:pt x="87701" y="10789"/>
                    <a:pt x="90067" y="16501"/>
                    <a:pt x="90067" y="22458"/>
                  </a:cubicBezTo>
                  <a:lnTo>
                    <a:pt x="90067" y="22458"/>
                  </a:lnTo>
                  <a:cubicBezTo>
                    <a:pt x="90067" y="34861"/>
                    <a:pt x="80013" y="44915"/>
                    <a:pt x="67610" y="44915"/>
                  </a:cubicBezTo>
                  <a:lnTo>
                    <a:pt x="22458" y="44915"/>
                  </a:lnTo>
                  <a:cubicBezTo>
                    <a:pt x="10055" y="44915"/>
                    <a:pt x="0" y="34861"/>
                    <a:pt x="0" y="22458"/>
                  </a:cubicBezTo>
                  <a:lnTo>
                    <a:pt x="0" y="22458"/>
                  </a:lnTo>
                  <a:cubicBezTo>
                    <a:pt x="0" y="10055"/>
                    <a:pt x="10055" y="0"/>
                    <a:pt x="22458" y="0"/>
                  </a:cubicBezTo>
                  <a:close/>
                </a:path>
              </a:pathLst>
            </a:custGeom>
            <a:solidFill>
              <a:srgbClr val="C7B384"/>
            </a:solidFill>
            <a:ln w="9525" cap="sq">
              <a:solidFill>
                <a:srgbClr val="6F615E"/>
              </a:solidFill>
              <a:prstDash val="solid"/>
              <a:miter/>
            </a:ln>
          </p:spPr>
          <p:txBody>
            <a:bodyPr/>
            <a:lstStyle/>
            <a:p>
              <a:endParaRPr lang="es-CO"/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0" y="19050"/>
              <a:ext cx="90067" cy="25865"/>
            </a:xfrm>
            <a:prstGeom prst="rect">
              <a:avLst/>
            </a:prstGeom>
          </p:spPr>
          <p:txBody>
            <a:bodyPr lIns="70127" tIns="70127" rIns="70127" bIns="70127" rtlCol="0" anchor="ctr"/>
            <a:lstStyle/>
            <a:p>
              <a:pPr algn="ctr">
                <a:lnSpc>
                  <a:spcPts val="2222"/>
                </a:lnSpc>
              </a:pPr>
              <a:endParaRPr/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4156390" y="3315686"/>
            <a:ext cx="472078" cy="235418"/>
            <a:chOff x="0" y="0"/>
            <a:chExt cx="90067" cy="44915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90067" cy="44915"/>
            </a:xfrm>
            <a:custGeom>
              <a:avLst/>
              <a:gdLst/>
              <a:ahLst/>
              <a:cxnLst/>
              <a:rect l="l" t="t" r="r" b="b"/>
              <a:pathLst>
                <a:path w="90067" h="44915">
                  <a:moveTo>
                    <a:pt x="22458" y="0"/>
                  </a:moveTo>
                  <a:lnTo>
                    <a:pt x="67610" y="0"/>
                  </a:lnTo>
                  <a:cubicBezTo>
                    <a:pt x="73566" y="0"/>
                    <a:pt x="79278" y="2366"/>
                    <a:pt x="83490" y="6578"/>
                  </a:cubicBezTo>
                  <a:cubicBezTo>
                    <a:pt x="87701" y="10789"/>
                    <a:pt x="90067" y="16501"/>
                    <a:pt x="90067" y="22458"/>
                  </a:cubicBezTo>
                  <a:lnTo>
                    <a:pt x="90067" y="22458"/>
                  </a:lnTo>
                  <a:cubicBezTo>
                    <a:pt x="90067" y="34861"/>
                    <a:pt x="80013" y="44915"/>
                    <a:pt x="67610" y="44915"/>
                  </a:cubicBezTo>
                  <a:lnTo>
                    <a:pt x="22458" y="44915"/>
                  </a:lnTo>
                  <a:cubicBezTo>
                    <a:pt x="10055" y="44915"/>
                    <a:pt x="0" y="34861"/>
                    <a:pt x="0" y="22458"/>
                  </a:cubicBezTo>
                  <a:lnTo>
                    <a:pt x="0" y="22458"/>
                  </a:lnTo>
                  <a:cubicBezTo>
                    <a:pt x="0" y="10055"/>
                    <a:pt x="10055" y="0"/>
                    <a:pt x="22458" y="0"/>
                  </a:cubicBezTo>
                  <a:close/>
                </a:path>
              </a:pathLst>
            </a:custGeom>
            <a:solidFill>
              <a:srgbClr val="C7B384"/>
            </a:solidFill>
            <a:ln w="9525" cap="sq">
              <a:solidFill>
                <a:srgbClr val="6F615E"/>
              </a:solidFill>
              <a:prstDash val="solid"/>
              <a:miter/>
            </a:ln>
          </p:spPr>
          <p:txBody>
            <a:bodyPr/>
            <a:lstStyle/>
            <a:p>
              <a:endParaRPr lang="es-CO"/>
            </a:p>
          </p:txBody>
        </p:sp>
        <p:sp>
          <p:nvSpPr>
            <p:cNvPr id="36" name="TextBox 36"/>
            <p:cNvSpPr txBox="1"/>
            <p:nvPr/>
          </p:nvSpPr>
          <p:spPr>
            <a:xfrm>
              <a:off x="0" y="19050"/>
              <a:ext cx="90067" cy="25865"/>
            </a:xfrm>
            <a:prstGeom prst="rect">
              <a:avLst/>
            </a:prstGeom>
          </p:spPr>
          <p:txBody>
            <a:bodyPr lIns="70127" tIns="70127" rIns="70127" bIns="70127" rtlCol="0" anchor="ctr"/>
            <a:lstStyle/>
            <a:p>
              <a:pPr algn="ctr">
                <a:lnSpc>
                  <a:spcPts val="2222"/>
                </a:lnSpc>
              </a:pPr>
              <a:endParaRPr/>
            </a:p>
          </p:txBody>
        </p:sp>
      </p:grpSp>
      <p:grpSp>
        <p:nvGrpSpPr>
          <p:cNvPr id="37" name="Group 37"/>
          <p:cNvGrpSpPr/>
          <p:nvPr/>
        </p:nvGrpSpPr>
        <p:grpSpPr>
          <a:xfrm>
            <a:off x="4641617" y="3315686"/>
            <a:ext cx="472078" cy="235418"/>
            <a:chOff x="0" y="0"/>
            <a:chExt cx="90067" cy="44915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90067" cy="44915"/>
            </a:xfrm>
            <a:custGeom>
              <a:avLst/>
              <a:gdLst/>
              <a:ahLst/>
              <a:cxnLst/>
              <a:rect l="l" t="t" r="r" b="b"/>
              <a:pathLst>
                <a:path w="90067" h="44915">
                  <a:moveTo>
                    <a:pt x="22458" y="0"/>
                  </a:moveTo>
                  <a:lnTo>
                    <a:pt x="67610" y="0"/>
                  </a:lnTo>
                  <a:cubicBezTo>
                    <a:pt x="73566" y="0"/>
                    <a:pt x="79278" y="2366"/>
                    <a:pt x="83490" y="6578"/>
                  </a:cubicBezTo>
                  <a:cubicBezTo>
                    <a:pt x="87701" y="10789"/>
                    <a:pt x="90067" y="16501"/>
                    <a:pt x="90067" y="22458"/>
                  </a:cubicBezTo>
                  <a:lnTo>
                    <a:pt x="90067" y="22458"/>
                  </a:lnTo>
                  <a:cubicBezTo>
                    <a:pt x="90067" y="34861"/>
                    <a:pt x="80013" y="44915"/>
                    <a:pt x="67610" y="44915"/>
                  </a:cubicBezTo>
                  <a:lnTo>
                    <a:pt x="22458" y="44915"/>
                  </a:lnTo>
                  <a:cubicBezTo>
                    <a:pt x="10055" y="44915"/>
                    <a:pt x="0" y="34861"/>
                    <a:pt x="0" y="22458"/>
                  </a:cubicBezTo>
                  <a:lnTo>
                    <a:pt x="0" y="22458"/>
                  </a:lnTo>
                  <a:cubicBezTo>
                    <a:pt x="0" y="10055"/>
                    <a:pt x="10055" y="0"/>
                    <a:pt x="22458" y="0"/>
                  </a:cubicBezTo>
                  <a:close/>
                </a:path>
              </a:pathLst>
            </a:custGeom>
            <a:solidFill>
              <a:srgbClr val="C7B384"/>
            </a:solidFill>
            <a:ln w="9525" cap="sq">
              <a:solidFill>
                <a:srgbClr val="6F615E"/>
              </a:solidFill>
              <a:prstDash val="solid"/>
              <a:miter/>
            </a:ln>
          </p:spPr>
          <p:txBody>
            <a:bodyPr/>
            <a:lstStyle/>
            <a:p>
              <a:endParaRPr lang="es-CO"/>
            </a:p>
          </p:txBody>
        </p:sp>
        <p:sp>
          <p:nvSpPr>
            <p:cNvPr id="39" name="TextBox 39"/>
            <p:cNvSpPr txBox="1"/>
            <p:nvPr/>
          </p:nvSpPr>
          <p:spPr>
            <a:xfrm>
              <a:off x="0" y="19050"/>
              <a:ext cx="90067" cy="25865"/>
            </a:xfrm>
            <a:prstGeom prst="rect">
              <a:avLst/>
            </a:prstGeom>
          </p:spPr>
          <p:txBody>
            <a:bodyPr lIns="70127" tIns="70127" rIns="70127" bIns="70127" rtlCol="0" anchor="ctr"/>
            <a:lstStyle/>
            <a:p>
              <a:pPr algn="ctr">
                <a:lnSpc>
                  <a:spcPts val="2222"/>
                </a:lnSpc>
              </a:pPr>
              <a:endParaRPr/>
            </a:p>
          </p:txBody>
        </p:sp>
      </p:grpSp>
      <p:grpSp>
        <p:nvGrpSpPr>
          <p:cNvPr id="40" name="Group 40"/>
          <p:cNvGrpSpPr/>
          <p:nvPr/>
        </p:nvGrpSpPr>
        <p:grpSpPr>
          <a:xfrm>
            <a:off x="5126844" y="3315686"/>
            <a:ext cx="472078" cy="235418"/>
            <a:chOff x="0" y="0"/>
            <a:chExt cx="90067" cy="44915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90067" cy="44915"/>
            </a:xfrm>
            <a:custGeom>
              <a:avLst/>
              <a:gdLst/>
              <a:ahLst/>
              <a:cxnLst/>
              <a:rect l="l" t="t" r="r" b="b"/>
              <a:pathLst>
                <a:path w="90067" h="44915">
                  <a:moveTo>
                    <a:pt x="22458" y="0"/>
                  </a:moveTo>
                  <a:lnTo>
                    <a:pt x="67610" y="0"/>
                  </a:lnTo>
                  <a:cubicBezTo>
                    <a:pt x="73566" y="0"/>
                    <a:pt x="79278" y="2366"/>
                    <a:pt x="83490" y="6578"/>
                  </a:cubicBezTo>
                  <a:cubicBezTo>
                    <a:pt x="87701" y="10789"/>
                    <a:pt x="90067" y="16501"/>
                    <a:pt x="90067" y="22458"/>
                  </a:cubicBezTo>
                  <a:lnTo>
                    <a:pt x="90067" y="22458"/>
                  </a:lnTo>
                  <a:cubicBezTo>
                    <a:pt x="90067" y="34861"/>
                    <a:pt x="80013" y="44915"/>
                    <a:pt x="67610" y="44915"/>
                  </a:cubicBezTo>
                  <a:lnTo>
                    <a:pt x="22458" y="44915"/>
                  </a:lnTo>
                  <a:cubicBezTo>
                    <a:pt x="10055" y="44915"/>
                    <a:pt x="0" y="34861"/>
                    <a:pt x="0" y="22458"/>
                  </a:cubicBezTo>
                  <a:lnTo>
                    <a:pt x="0" y="22458"/>
                  </a:lnTo>
                  <a:cubicBezTo>
                    <a:pt x="0" y="10055"/>
                    <a:pt x="10055" y="0"/>
                    <a:pt x="22458" y="0"/>
                  </a:cubicBezTo>
                  <a:close/>
                </a:path>
              </a:pathLst>
            </a:custGeom>
            <a:solidFill>
              <a:srgbClr val="C7B384"/>
            </a:solidFill>
            <a:ln w="9525" cap="sq">
              <a:solidFill>
                <a:srgbClr val="6F615E"/>
              </a:solidFill>
              <a:prstDash val="solid"/>
              <a:miter/>
            </a:ln>
          </p:spPr>
          <p:txBody>
            <a:bodyPr/>
            <a:lstStyle/>
            <a:p>
              <a:endParaRPr lang="es-CO"/>
            </a:p>
          </p:txBody>
        </p:sp>
        <p:sp>
          <p:nvSpPr>
            <p:cNvPr id="42" name="TextBox 42"/>
            <p:cNvSpPr txBox="1"/>
            <p:nvPr/>
          </p:nvSpPr>
          <p:spPr>
            <a:xfrm>
              <a:off x="0" y="19050"/>
              <a:ext cx="90067" cy="25865"/>
            </a:xfrm>
            <a:prstGeom prst="rect">
              <a:avLst/>
            </a:prstGeom>
          </p:spPr>
          <p:txBody>
            <a:bodyPr lIns="70127" tIns="70127" rIns="70127" bIns="70127" rtlCol="0" anchor="ctr"/>
            <a:lstStyle/>
            <a:p>
              <a:pPr algn="ctr">
                <a:lnSpc>
                  <a:spcPts val="2222"/>
                </a:lnSpc>
              </a:pPr>
              <a:endParaRPr/>
            </a:p>
          </p:txBody>
        </p:sp>
      </p:grpSp>
      <p:grpSp>
        <p:nvGrpSpPr>
          <p:cNvPr id="43" name="Group 43"/>
          <p:cNvGrpSpPr/>
          <p:nvPr/>
        </p:nvGrpSpPr>
        <p:grpSpPr>
          <a:xfrm>
            <a:off x="5612071" y="3315686"/>
            <a:ext cx="472078" cy="235418"/>
            <a:chOff x="0" y="0"/>
            <a:chExt cx="90067" cy="44915"/>
          </a:xfrm>
        </p:grpSpPr>
        <p:sp>
          <p:nvSpPr>
            <p:cNvPr id="44" name="Freeform 44"/>
            <p:cNvSpPr/>
            <p:nvPr/>
          </p:nvSpPr>
          <p:spPr>
            <a:xfrm>
              <a:off x="0" y="0"/>
              <a:ext cx="90067" cy="44915"/>
            </a:xfrm>
            <a:custGeom>
              <a:avLst/>
              <a:gdLst/>
              <a:ahLst/>
              <a:cxnLst/>
              <a:rect l="l" t="t" r="r" b="b"/>
              <a:pathLst>
                <a:path w="90067" h="44915">
                  <a:moveTo>
                    <a:pt x="22458" y="0"/>
                  </a:moveTo>
                  <a:lnTo>
                    <a:pt x="67610" y="0"/>
                  </a:lnTo>
                  <a:cubicBezTo>
                    <a:pt x="73566" y="0"/>
                    <a:pt x="79278" y="2366"/>
                    <a:pt x="83490" y="6578"/>
                  </a:cubicBezTo>
                  <a:cubicBezTo>
                    <a:pt x="87701" y="10789"/>
                    <a:pt x="90067" y="16501"/>
                    <a:pt x="90067" y="22458"/>
                  </a:cubicBezTo>
                  <a:lnTo>
                    <a:pt x="90067" y="22458"/>
                  </a:lnTo>
                  <a:cubicBezTo>
                    <a:pt x="90067" y="34861"/>
                    <a:pt x="80013" y="44915"/>
                    <a:pt x="67610" y="44915"/>
                  </a:cubicBezTo>
                  <a:lnTo>
                    <a:pt x="22458" y="44915"/>
                  </a:lnTo>
                  <a:cubicBezTo>
                    <a:pt x="10055" y="44915"/>
                    <a:pt x="0" y="34861"/>
                    <a:pt x="0" y="22458"/>
                  </a:cubicBezTo>
                  <a:lnTo>
                    <a:pt x="0" y="22458"/>
                  </a:lnTo>
                  <a:cubicBezTo>
                    <a:pt x="0" y="10055"/>
                    <a:pt x="10055" y="0"/>
                    <a:pt x="2245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6F615E"/>
              </a:solidFill>
              <a:prstDash val="solid"/>
              <a:miter/>
            </a:ln>
          </p:spPr>
          <p:txBody>
            <a:bodyPr/>
            <a:lstStyle/>
            <a:p>
              <a:endParaRPr lang="es-CO"/>
            </a:p>
          </p:txBody>
        </p:sp>
        <p:sp>
          <p:nvSpPr>
            <p:cNvPr id="45" name="TextBox 45"/>
            <p:cNvSpPr txBox="1"/>
            <p:nvPr/>
          </p:nvSpPr>
          <p:spPr>
            <a:xfrm>
              <a:off x="0" y="19050"/>
              <a:ext cx="90067" cy="25865"/>
            </a:xfrm>
            <a:prstGeom prst="rect">
              <a:avLst/>
            </a:prstGeom>
          </p:spPr>
          <p:txBody>
            <a:bodyPr lIns="70127" tIns="70127" rIns="70127" bIns="70127" rtlCol="0" anchor="ctr"/>
            <a:lstStyle/>
            <a:p>
              <a:pPr marL="0" lvl="0" indent="0" algn="ctr">
                <a:lnSpc>
                  <a:spcPts val="2222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46" name="Group 46"/>
          <p:cNvGrpSpPr/>
          <p:nvPr/>
        </p:nvGrpSpPr>
        <p:grpSpPr>
          <a:xfrm>
            <a:off x="6097298" y="3315686"/>
            <a:ext cx="472078" cy="235418"/>
            <a:chOff x="0" y="0"/>
            <a:chExt cx="90067" cy="44915"/>
          </a:xfrm>
        </p:grpSpPr>
        <p:sp>
          <p:nvSpPr>
            <p:cNvPr id="47" name="Freeform 47"/>
            <p:cNvSpPr/>
            <p:nvPr/>
          </p:nvSpPr>
          <p:spPr>
            <a:xfrm>
              <a:off x="0" y="0"/>
              <a:ext cx="90067" cy="44915"/>
            </a:xfrm>
            <a:custGeom>
              <a:avLst/>
              <a:gdLst/>
              <a:ahLst/>
              <a:cxnLst/>
              <a:rect l="l" t="t" r="r" b="b"/>
              <a:pathLst>
                <a:path w="90067" h="44915">
                  <a:moveTo>
                    <a:pt x="22458" y="0"/>
                  </a:moveTo>
                  <a:lnTo>
                    <a:pt x="67610" y="0"/>
                  </a:lnTo>
                  <a:cubicBezTo>
                    <a:pt x="73566" y="0"/>
                    <a:pt x="79278" y="2366"/>
                    <a:pt x="83490" y="6578"/>
                  </a:cubicBezTo>
                  <a:cubicBezTo>
                    <a:pt x="87701" y="10789"/>
                    <a:pt x="90067" y="16501"/>
                    <a:pt x="90067" y="22458"/>
                  </a:cubicBezTo>
                  <a:lnTo>
                    <a:pt x="90067" y="22458"/>
                  </a:lnTo>
                  <a:cubicBezTo>
                    <a:pt x="90067" y="34861"/>
                    <a:pt x="80013" y="44915"/>
                    <a:pt x="67610" y="44915"/>
                  </a:cubicBezTo>
                  <a:lnTo>
                    <a:pt x="22458" y="44915"/>
                  </a:lnTo>
                  <a:cubicBezTo>
                    <a:pt x="10055" y="44915"/>
                    <a:pt x="0" y="34861"/>
                    <a:pt x="0" y="22458"/>
                  </a:cubicBezTo>
                  <a:lnTo>
                    <a:pt x="0" y="22458"/>
                  </a:lnTo>
                  <a:cubicBezTo>
                    <a:pt x="0" y="10055"/>
                    <a:pt x="10055" y="0"/>
                    <a:pt x="2245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6F615E"/>
              </a:solidFill>
              <a:prstDash val="solid"/>
              <a:miter/>
            </a:ln>
          </p:spPr>
          <p:txBody>
            <a:bodyPr/>
            <a:lstStyle/>
            <a:p>
              <a:endParaRPr lang="es-CO"/>
            </a:p>
          </p:txBody>
        </p:sp>
        <p:sp>
          <p:nvSpPr>
            <p:cNvPr id="48" name="TextBox 48"/>
            <p:cNvSpPr txBox="1"/>
            <p:nvPr/>
          </p:nvSpPr>
          <p:spPr>
            <a:xfrm>
              <a:off x="0" y="19050"/>
              <a:ext cx="90067" cy="25865"/>
            </a:xfrm>
            <a:prstGeom prst="rect">
              <a:avLst/>
            </a:prstGeom>
          </p:spPr>
          <p:txBody>
            <a:bodyPr lIns="70127" tIns="70127" rIns="70127" bIns="70127" rtlCol="0" anchor="ctr"/>
            <a:lstStyle/>
            <a:p>
              <a:pPr marL="0" lvl="0" indent="0" algn="ctr">
                <a:lnSpc>
                  <a:spcPts val="2222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49" name="Group 49"/>
          <p:cNvGrpSpPr/>
          <p:nvPr/>
        </p:nvGrpSpPr>
        <p:grpSpPr>
          <a:xfrm>
            <a:off x="6582524" y="3315686"/>
            <a:ext cx="472078" cy="235418"/>
            <a:chOff x="0" y="0"/>
            <a:chExt cx="90067" cy="44915"/>
          </a:xfrm>
        </p:grpSpPr>
        <p:sp>
          <p:nvSpPr>
            <p:cNvPr id="50" name="Freeform 50"/>
            <p:cNvSpPr/>
            <p:nvPr/>
          </p:nvSpPr>
          <p:spPr>
            <a:xfrm>
              <a:off x="0" y="0"/>
              <a:ext cx="90067" cy="44915"/>
            </a:xfrm>
            <a:custGeom>
              <a:avLst/>
              <a:gdLst/>
              <a:ahLst/>
              <a:cxnLst/>
              <a:rect l="l" t="t" r="r" b="b"/>
              <a:pathLst>
                <a:path w="90067" h="44915">
                  <a:moveTo>
                    <a:pt x="22458" y="0"/>
                  </a:moveTo>
                  <a:lnTo>
                    <a:pt x="67610" y="0"/>
                  </a:lnTo>
                  <a:cubicBezTo>
                    <a:pt x="73566" y="0"/>
                    <a:pt x="79278" y="2366"/>
                    <a:pt x="83490" y="6578"/>
                  </a:cubicBezTo>
                  <a:cubicBezTo>
                    <a:pt x="87701" y="10789"/>
                    <a:pt x="90067" y="16501"/>
                    <a:pt x="90067" y="22458"/>
                  </a:cubicBezTo>
                  <a:lnTo>
                    <a:pt x="90067" y="22458"/>
                  </a:lnTo>
                  <a:cubicBezTo>
                    <a:pt x="90067" y="34861"/>
                    <a:pt x="80013" y="44915"/>
                    <a:pt x="67610" y="44915"/>
                  </a:cubicBezTo>
                  <a:lnTo>
                    <a:pt x="22458" y="44915"/>
                  </a:lnTo>
                  <a:cubicBezTo>
                    <a:pt x="10055" y="44915"/>
                    <a:pt x="0" y="34861"/>
                    <a:pt x="0" y="22458"/>
                  </a:cubicBezTo>
                  <a:lnTo>
                    <a:pt x="0" y="22458"/>
                  </a:lnTo>
                  <a:cubicBezTo>
                    <a:pt x="0" y="10055"/>
                    <a:pt x="10055" y="0"/>
                    <a:pt x="2245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6F615E"/>
              </a:solidFill>
              <a:prstDash val="solid"/>
              <a:miter/>
            </a:ln>
          </p:spPr>
          <p:txBody>
            <a:bodyPr/>
            <a:lstStyle/>
            <a:p>
              <a:endParaRPr lang="es-CO"/>
            </a:p>
          </p:txBody>
        </p:sp>
        <p:sp>
          <p:nvSpPr>
            <p:cNvPr id="51" name="TextBox 51"/>
            <p:cNvSpPr txBox="1"/>
            <p:nvPr/>
          </p:nvSpPr>
          <p:spPr>
            <a:xfrm>
              <a:off x="0" y="19050"/>
              <a:ext cx="90067" cy="25865"/>
            </a:xfrm>
            <a:prstGeom prst="rect">
              <a:avLst/>
            </a:prstGeom>
          </p:spPr>
          <p:txBody>
            <a:bodyPr lIns="70127" tIns="70127" rIns="70127" bIns="70127" rtlCol="0" anchor="ctr"/>
            <a:lstStyle/>
            <a:p>
              <a:pPr marL="0" lvl="0" indent="0" algn="ctr">
                <a:lnSpc>
                  <a:spcPts val="2222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2" name="Freeform 52"/>
          <p:cNvSpPr/>
          <p:nvPr/>
        </p:nvSpPr>
        <p:spPr>
          <a:xfrm>
            <a:off x="3921014" y="2551937"/>
            <a:ext cx="444454" cy="477908"/>
          </a:xfrm>
          <a:custGeom>
            <a:avLst/>
            <a:gdLst/>
            <a:ahLst/>
            <a:cxnLst/>
            <a:rect l="l" t="t" r="r" b="b"/>
            <a:pathLst>
              <a:path w="444454" h="477908">
                <a:moveTo>
                  <a:pt x="0" y="0"/>
                </a:moveTo>
                <a:lnTo>
                  <a:pt x="444455" y="0"/>
                </a:lnTo>
                <a:lnTo>
                  <a:pt x="444455" y="477908"/>
                </a:lnTo>
                <a:lnTo>
                  <a:pt x="0" y="4779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53" name="TextBox 53"/>
          <p:cNvSpPr txBox="1"/>
          <p:nvPr/>
        </p:nvSpPr>
        <p:spPr>
          <a:xfrm>
            <a:off x="2725504" y="603048"/>
            <a:ext cx="4330323" cy="7560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02"/>
              </a:lnSpc>
              <a:spcBef>
                <a:spcPct val="0"/>
              </a:spcBef>
            </a:pPr>
            <a:r>
              <a:rPr lang="en-US" sz="4359" b="1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Reminiscencias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2682846" y="3003082"/>
            <a:ext cx="4012852" cy="2648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88"/>
              </a:lnSpc>
              <a:spcBef>
                <a:spcPct val="0"/>
              </a:spcBef>
            </a:pPr>
            <a:r>
              <a:rPr lang="en-US" sz="1915" b="1" spc="76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PREMONICION DE COMBATE</a:t>
            </a:r>
          </a:p>
        </p:txBody>
      </p:sp>
      <p:sp>
        <p:nvSpPr>
          <p:cNvPr id="55" name="TextBox 55"/>
          <p:cNvSpPr txBox="1"/>
          <p:nvPr/>
        </p:nvSpPr>
        <p:spPr>
          <a:xfrm>
            <a:off x="2664981" y="1845800"/>
            <a:ext cx="4330323" cy="7560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02"/>
              </a:lnSpc>
              <a:spcBef>
                <a:spcPct val="0"/>
              </a:spcBef>
            </a:pPr>
            <a:r>
              <a:rPr lang="en-US" sz="4359" b="1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Habilidades</a:t>
            </a:r>
          </a:p>
        </p:txBody>
      </p:sp>
      <p:grpSp>
        <p:nvGrpSpPr>
          <p:cNvPr id="56" name="Group 56"/>
          <p:cNvGrpSpPr/>
          <p:nvPr/>
        </p:nvGrpSpPr>
        <p:grpSpPr>
          <a:xfrm>
            <a:off x="2664981" y="4071148"/>
            <a:ext cx="4425349" cy="273701"/>
            <a:chOff x="0" y="0"/>
            <a:chExt cx="844307" cy="52219"/>
          </a:xfrm>
        </p:grpSpPr>
        <p:sp>
          <p:nvSpPr>
            <p:cNvPr id="57" name="Freeform 57"/>
            <p:cNvSpPr/>
            <p:nvPr/>
          </p:nvSpPr>
          <p:spPr>
            <a:xfrm>
              <a:off x="0" y="0"/>
              <a:ext cx="844307" cy="52219"/>
            </a:xfrm>
            <a:custGeom>
              <a:avLst/>
              <a:gdLst/>
              <a:ahLst/>
              <a:cxnLst/>
              <a:rect l="l" t="t" r="r" b="b"/>
              <a:pathLst>
                <a:path w="844307" h="52219">
                  <a:moveTo>
                    <a:pt x="10497" y="0"/>
                  </a:moveTo>
                  <a:lnTo>
                    <a:pt x="833811" y="0"/>
                  </a:lnTo>
                  <a:cubicBezTo>
                    <a:pt x="836595" y="0"/>
                    <a:pt x="839264" y="1106"/>
                    <a:pt x="841233" y="3074"/>
                  </a:cubicBezTo>
                  <a:cubicBezTo>
                    <a:pt x="843201" y="5043"/>
                    <a:pt x="844307" y="7713"/>
                    <a:pt x="844307" y="10497"/>
                  </a:cubicBezTo>
                  <a:lnTo>
                    <a:pt x="844307" y="41722"/>
                  </a:lnTo>
                  <a:cubicBezTo>
                    <a:pt x="844307" y="47520"/>
                    <a:pt x="839608" y="52219"/>
                    <a:pt x="833811" y="52219"/>
                  </a:cubicBezTo>
                  <a:lnTo>
                    <a:pt x="10497" y="52219"/>
                  </a:lnTo>
                  <a:cubicBezTo>
                    <a:pt x="4700" y="52219"/>
                    <a:pt x="0" y="47520"/>
                    <a:pt x="0" y="41722"/>
                  </a:cubicBezTo>
                  <a:lnTo>
                    <a:pt x="0" y="10497"/>
                  </a:lnTo>
                  <a:cubicBezTo>
                    <a:pt x="0" y="4700"/>
                    <a:pt x="4700" y="0"/>
                    <a:pt x="10497" y="0"/>
                  </a:cubicBezTo>
                  <a:close/>
                </a:path>
              </a:pathLst>
            </a:custGeom>
            <a:solidFill>
              <a:srgbClr val="B19764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s-CO"/>
            </a:p>
          </p:txBody>
        </p:sp>
        <p:sp>
          <p:nvSpPr>
            <p:cNvPr id="58" name="TextBox 58"/>
            <p:cNvSpPr txBox="1"/>
            <p:nvPr/>
          </p:nvSpPr>
          <p:spPr>
            <a:xfrm>
              <a:off x="0" y="19050"/>
              <a:ext cx="844307" cy="33169"/>
            </a:xfrm>
            <a:prstGeom prst="rect">
              <a:avLst/>
            </a:prstGeom>
          </p:spPr>
          <p:txBody>
            <a:bodyPr lIns="70127" tIns="70127" rIns="70127" bIns="70127" rtlCol="0" anchor="ctr"/>
            <a:lstStyle/>
            <a:p>
              <a:pPr algn="ctr">
                <a:lnSpc>
                  <a:spcPts val="2222"/>
                </a:lnSpc>
              </a:pPr>
              <a:endParaRPr/>
            </a:p>
          </p:txBody>
        </p:sp>
      </p:grpSp>
      <p:grpSp>
        <p:nvGrpSpPr>
          <p:cNvPr id="59" name="Group 59"/>
          <p:cNvGrpSpPr/>
          <p:nvPr/>
        </p:nvGrpSpPr>
        <p:grpSpPr>
          <a:xfrm>
            <a:off x="3185937" y="4090290"/>
            <a:ext cx="472078" cy="235418"/>
            <a:chOff x="0" y="0"/>
            <a:chExt cx="90067" cy="44915"/>
          </a:xfrm>
        </p:grpSpPr>
        <p:sp>
          <p:nvSpPr>
            <p:cNvPr id="60" name="Freeform 60"/>
            <p:cNvSpPr/>
            <p:nvPr/>
          </p:nvSpPr>
          <p:spPr>
            <a:xfrm>
              <a:off x="0" y="0"/>
              <a:ext cx="90067" cy="44915"/>
            </a:xfrm>
            <a:custGeom>
              <a:avLst/>
              <a:gdLst/>
              <a:ahLst/>
              <a:cxnLst/>
              <a:rect l="l" t="t" r="r" b="b"/>
              <a:pathLst>
                <a:path w="90067" h="44915">
                  <a:moveTo>
                    <a:pt x="22458" y="0"/>
                  </a:moveTo>
                  <a:lnTo>
                    <a:pt x="67610" y="0"/>
                  </a:lnTo>
                  <a:cubicBezTo>
                    <a:pt x="73566" y="0"/>
                    <a:pt x="79278" y="2366"/>
                    <a:pt x="83490" y="6578"/>
                  </a:cubicBezTo>
                  <a:cubicBezTo>
                    <a:pt x="87701" y="10789"/>
                    <a:pt x="90067" y="16501"/>
                    <a:pt x="90067" y="22458"/>
                  </a:cubicBezTo>
                  <a:lnTo>
                    <a:pt x="90067" y="22458"/>
                  </a:lnTo>
                  <a:cubicBezTo>
                    <a:pt x="90067" y="34861"/>
                    <a:pt x="80013" y="44915"/>
                    <a:pt x="67610" y="44915"/>
                  </a:cubicBezTo>
                  <a:lnTo>
                    <a:pt x="22458" y="44915"/>
                  </a:lnTo>
                  <a:cubicBezTo>
                    <a:pt x="10055" y="44915"/>
                    <a:pt x="0" y="34861"/>
                    <a:pt x="0" y="22458"/>
                  </a:cubicBezTo>
                  <a:lnTo>
                    <a:pt x="0" y="22458"/>
                  </a:lnTo>
                  <a:cubicBezTo>
                    <a:pt x="0" y="10055"/>
                    <a:pt x="10055" y="0"/>
                    <a:pt x="22458" y="0"/>
                  </a:cubicBezTo>
                  <a:close/>
                </a:path>
              </a:pathLst>
            </a:custGeom>
            <a:solidFill>
              <a:srgbClr val="C7B384"/>
            </a:solidFill>
            <a:ln w="9525" cap="sq">
              <a:solidFill>
                <a:srgbClr val="6F615E"/>
              </a:solidFill>
              <a:prstDash val="solid"/>
              <a:miter/>
            </a:ln>
          </p:spPr>
          <p:txBody>
            <a:bodyPr/>
            <a:lstStyle/>
            <a:p>
              <a:endParaRPr lang="es-CO"/>
            </a:p>
          </p:txBody>
        </p:sp>
        <p:sp>
          <p:nvSpPr>
            <p:cNvPr id="61" name="TextBox 61"/>
            <p:cNvSpPr txBox="1"/>
            <p:nvPr/>
          </p:nvSpPr>
          <p:spPr>
            <a:xfrm>
              <a:off x="0" y="19050"/>
              <a:ext cx="90067" cy="25865"/>
            </a:xfrm>
            <a:prstGeom prst="rect">
              <a:avLst/>
            </a:prstGeom>
          </p:spPr>
          <p:txBody>
            <a:bodyPr lIns="70127" tIns="70127" rIns="70127" bIns="70127" rtlCol="0" anchor="ctr"/>
            <a:lstStyle/>
            <a:p>
              <a:pPr algn="ctr">
                <a:lnSpc>
                  <a:spcPts val="2222"/>
                </a:lnSpc>
              </a:pPr>
              <a:endParaRPr/>
            </a:p>
          </p:txBody>
        </p:sp>
      </p:grpSp>
      <p:grpSp>
        <p:nvGrpSpPr>
          <p:cNvPr id="62" name="Group 62"/>
          <p:cNvGrpSpPr/>
          <p:nvPr/>
        </p:nvGrpSpPr>
        <p:grpSpPr>
          <a:xfrm>
            <a:off x="2700710" y="4090290"/>
            <a:ext cx="472078" cy="235418"/>
            <a:chOff x="0" y="0"/>
            <a:chExt cx="90067" cy="44915"/>
          </a:xfrm>
        </p:grpSpPr>
        <p:sp>
          <p:nvSpPr>
            <p:cNvPr id="63" name="Freeform 63"/>
            <p:cNvSpPr/>
            <p:nvPr/>
          </p:nvSpPr>
          <p:spPr>
            <a:xfrm>
              <a:off x="0" y="0"/>
              <a:ext cx="90067" cy="44915"/>
            </a:xfrm>
            <a:custGeom>
              <a:avLst/>
              <a:gdLst/>
              <a:ahLst/>
              <a:cxnLst/>
              <a:rect l="l" t="t" r="r" b="b"/>
              <a:pathLst>
                <a:path w="90067" h="44915">
                  <a:moveTo>
                    <a:pt x="22458" y="0"/>
                  </a:moveTo>
                  <a:lnTo>
                    <a:pt x="67610" y="0"/>
                  </a:lnTo>
                  <a:cubicBezTo>
                    <a:pt x="73566" y="0"/>
                    <a:pt x="79278" y="2366"/>
                    <a:pt x="83490" y="6578"/>
                  </a:cubicBezTo>
                  <a:cubicBezTo>
                    <a:pt x="87701" y="10789"/>
                    <a:pt x="90067" y="16501"/>
                    <a:pt x="90067" y="22458"/>
                  </a:cubicBezTo>
                  <a:lnTo>
                    <a:pt x="90067" y="22458"/>
                  </a:lnTo>
                  <a:cubicBezTo>
                    <a:pt x="90067" y="34861"/>
                    <a:pt x="80013" y="44915"/>
                    <a:pt x="67610" y="44915"/>
                  </a:cubicBezTo>
                  <a:lnTo>
                    <a:pt x="22458" y="44915"/>
                  </a:lnTo>
                  <a:cubicBezTo>
                    <a:pt x="10055" y="44915"/>
                    <a:pt x="0" y="34861"/>
                    <a:pt x="0" y="22458"/>
                  </a:cubicBezTo>
                  <a:lnTo>
                    <a:pt x="0" y="22458"/>
                  </a:lnTo>
                  <a:cubicBezTo>
                    <a:pt x="0" y="10055"/>
                    <a:pt x="10055" y="0"/>
                    <a:pt x="22458" y="0"/>
                  </a:cubicBezTo>
                  <a:close/>
                </a:path>
              </a:pathLst>
            </a:custGeom>
            <a:solidFill>
              <a:srgbClr val="C7B384"/>
            </a:solidFill>
            <a:ln w="9525" cap="sq">
              <a:solidFill>
                <a:srgbClr val="6F615E"/>
              </a:solidFill>
              <a:prstDash val="solid"/>
              <a:miter/>
            </a:ln>
          </p:spPr>
          <p:txBody>
            <a:bodyPr/>
            <a:lstStyle/>
            <a:p>
              <a:endParaRPr lang="es-CO"/>
            </a:p>
          </p:txBody>
        </p:sp>
        <p:sp>
          <p:nvSpPr>
            <p:cNvPr id="64" name="TextBox 64"/>
            <p:cNvSpPr txBox="1"/>
            <p:nvPr/>
          </p:nvSpPr>
          <p:spPr>
            <a:xfrm>
              <a:off x="0" y="19050"/>
              <a:ext cx="90067" cy="25865"/>
            </a:xfrm>
            <a:prstGeom prst="rect">
              <a:avLst/>
            </a:prstGeom>
          </p:spPr>
          <p:txBody>
            <a:bodyPr lIns="70127" tIns="70127" rIns="70127" bIns="70127" rtlCol="0" anchor="ctr"/>
            <a:lstStyle/>
            <a:p>
              <a:pPr algn="ctr">
                <a:lnSpc>
                  <a:spcPts val="2222"/>
                </a:lnSpc>
              </a:pPr>
              <a:endParaRPr/>
            </a:p>
          </p:txBody>
        </p:sp>
      </p:grpSp>
      <p:grpSp>
        <p:nvGrpSpPr>
          <p:cNvPr id="65" name="Group 65"/>
          <p:cNvGrpSpPr/>
          <p:nvPr/>
        </p:nvGrpSpPr>
        <p:grpSpPr>
          <a:xfrm>
            <a:off x="3671163" y="4090290"/>
            <a:ext cx="472078" cy="235418"/>
            <a:chOff x="0" y="0"/>
            <a:chExt cx="90067" cy="44915"/>
          </a:xfrm>
        </p:grpSpPr>
        <p:sp>
          <p:nvSpPr>
            <p:cNvPr id="66" name="Freeform 66"/>
            <p:cNvSpPr/>
            <p:nvPr/>
          </p:nvSpPr>
          <p:spPr>
            <a:xfrm>
              <a:off x="0" y="0"/>
              <a:ext cx="90067" cy="44915"/>
            </a:xfrm>
            <a:custGeom>
              <a:avLst/>
              <a:gdLst/>
              <a:ahLst/>
              <a:cxnLst/>
              <a:rect l="l" t="t" r="r" b="b"/>
              <a:pathLst>
                <a:path w="90067" h="44915">
                  <a:moveTo>
                    <a:pt x="22458" y="0"/>
                  </a:moveTo>
                  <a:lnTo>
                    <a:pt x="67610" y="0"/>
                  </a:lnTo>
                  <a:cubicBezTo>
                    <a:pt x="73566" y="0"/>
                    <a:pt x="79278" y="2366"/>
                    <a:pt x="83490" y="6578"/>
                  </a:cubicBezTo>
                  <a:cubicBezTo>
                    <a:pt x="87701" y="10789"/>
                    <a:pt x="90067" y="16501"/>
                    <a:pt x="90067" y="22458"/>
                  </a:cubicBezTo>
                  <a:lnTo>
                    <a:pt x="90067" y="22458"/>
                  </a:lnTo>
                  <a:cubicBezTo>
                    <a:pt x="90067" y="34861"/>
                    <a:pt x="80013" y="44915"/>
                    <a:pt x="67610" y="44915"/>
                  </a:cubicBezTo>
                  <a:lnTo>
                    <a:pt x="22458" y="44915"/>
                  </a:lnTo>
                  <a:cubicBezTo>
                    <a:pt x="10055" y="44915"/>
                    <a:pt x="0" y="34861"/>
                    <a:pt x="0" y="22458"/>
                  </a:cubicBezTo>
                  <a:lnTo>
                    <a:pt x="0" y="22458"/>
                  </a:lnTo>
                  <a:cubicBezTo>
                    <a:pt x="0" y="10055"/>
                    <a:pt x="10055" y="0"/>
                    <a:pt x="22458" y="0"/>
                  </a:cubicBezTo>
                  <a:close/>
                </a:path>
              </a:pathLst>
            </a:custGeom>
            <a:solidFill>
              <a:srgbClr val="C7B384"/>
            </a:solidFill>
            <a:ln w="9525" cap="sq">
              <a:solidFill>
                <a:srgbClr val="6F615E"/>
              </a:solidFill>
              <a:prstDash val="solid"/>
              <a:miter/>
            </a:ln>
          </p:spPr>
          <p:txBody>
            <a:bodyPr/>
            <a:lstStyle/>
            <a:p>
              <a:endParaRPr lang="es-CO"/>
            </a:p>
          </p:txBody>
        </p:sp>
        <p:sp>
          <p:nvSpPr>
            <p:cNvPr id="67" name="TextBox 67"/>
            <p:cNvSpPr txBox="1"/>
            <p:nvPr/>
          </p:nvSpPr>
          <p:spPr>
            <a:xfrm>
              <a:off x="0" y="19050"/>
              <a:ext cx="90067" cy="25865"/>
            </a:xfrm>
            <a:prstGeom prst="rect">
              <a:avLst/>
            </a:prstGeom>
          </p:spPr>
          <p:txBody>
            <a:bodyPr lIns="70127" tIns="70127" rIns="70127" bIns="70127" rtlCol="0" anchor="ctr"/>
            <a:lstStyle/>
            <a:p>
              <a:pPr algn="ctr">
                <a:lnSpc>
                  <a:spcPts val="2222"/>
                </a:lnSpc>
              </a:pPr>
              <a:endParaRPr/>
            </a:p>
          </p:txBody>
        </p:sp>
      </p:grpSp>
      <p:grpSp>
        <p:nvGrpSpPr>
          <p:cNvPr id="68" name="Group 68"/>
          <p:cNvGrpSpPr/>
          <p:nvPr/>
        </p:nvGrpSpPr>
        <p:grpSpPr>
          <a:xfrm>
            <a:off x="4156390" y="4090290"/>
            <a:ext cx="472078" cy="235418"/>
            <a:chOff x="0" y="0"/>
            <a:chExt cx="90067" cy="44915"/>
          </a:xfrm>
        </p:grpSpPr>
        <p:sp>
          <p:nvSpPr>
            <p:cNvPr id="69" name="Freeform 69"/>
            <p:cNvSpPr/>
            <p:nvPr/>
          </p:nvSpPr>
          <p:spPr>
            <a:xfrm>
              <a:off x="0" y="0"/>
              <a:ext cx="90067" cy="44915"/>
            </a:xfrm>
            <a:custGeom>
              <a:avLst/>
              <a:gdLst/>
              <a:ahLst/>
              <a:cxnLst/>
              <a:rect l="l" t="t" r="r" b="b"/>
              <a:pathLst>
                <a:path w="90067" h="44915">
                  <a:moveTo>
                    <a:pt x="22458" y="0"/>
                  </a:moveTo>
                  <a:lnTo>
                    <a:pt x="67610" y="0"/>
                  </a:lnTo>
                  <a:cubicBezTo>
                    <a:pt x="73566" y="0"/>
                    <a:pt x="79278" y="2366"/>
                    <a:pt x="83490" y="6578"/>
                  </a:cubicBezTo>
                  <a:cubicBezTo>
                    <a:pt x="87701" y="10789"/>
                    <a:pt x="90067" y="16501"/>
                    <a:pt x="90067" y="22458"/>
                  </a:cubicBezTo>
                  <a:lnTo>
                    <a:pt x="90067" y="22458"/>
                  </a:lnTo>
                  <a:cubicBezTo>
                    <a:pt x="90067" y="34861"/>
                    <a:pt x="80013" y="44915"/>
                    <a:pt x="67610" y="44915"/>
                  </a:cubicBezTo>
                  <a:lnTo>
                    <a:pt x="22458" y="44915"/>
                  </a:lnTo>
                  <a:cubicBezTo>
                    <a:pt x="10055" y="44915"/>
                    <a:pt x="0" y="34861"/>
                    <a:pt x="0" y="22458"/>
                  </a:cubicBezTo>
                  <a:lnTo>
                    <a:pt x="0" y="22458"/>
                  </a:lnTo>
                  <a:cubicBezTo>
                    <a:pt x="0" y="10055"/>
                    <a:pt x="10055" y="0"/>
                    <a:pt x="22458" y="0"/>
                  </a:cubicBezTo>
                  <a:close/>
                </a:path>
              </a:pathLst>
            </a:custGeom>
            <a:solidFill>
              <a:srgbClr val="C7B384"/>
            </a:solidFill>
            <a:ln w="9525" cap="sq">
              <a:solidFill>
                <a:srgbClr val="6F615E"/>
              </a:solidFill>
              <a:prstDash val="solid"/>
              <a:miter/>
            </a:ln>
          </p:spPr>
          <p:txBody>
            <a:bodyPr/>
            <a:lstStyle/>
            <a:p>
              <a:endParaRPr lang="es-CO"/>
            </a:p>
          </p:txBody>
        </p:sp>
        <p:sp>
          <p:nvSpPr>
            <p:cNvPr id="70" name="TextBox 70"/>
            <p:cNvSpPr txBox="1"/>
            <p:nvPr/>
          </p:nvSpPr>
          <p:spPr>
            <a:xfrm>
              <a:off x="0" y="19050"/>
              <a:ext cx="90067" cy="25865"/>
            </a:xfrm>
            <a:prstGeom prst="rect">
              <a:avLst/>
            </a:prstGeom>
          </p:spPr>
          <p:txBody>
            <a:bodyPr lIns="70127" tIns="70127" rIns="70127" bIns="70127" rtlCol="0" anchor="ctr"/>
            <a:lstStyle/>
            <a:p>
              <a:pPr algn="ctr">
                <a:lnSpc>
                  <a:spcPts val="2222"/>
                </a:lnSpc>
              </a:pPr>
              <a:endParaRPr/>
            </a:p>
          </p:txBody>
        </p:sp>
      </p:grpSp>
      <p:sp>
        <p:nvSpPr>
          <p:cNvPr id="71" name="TextBox 71"/>
          <p:cNvSpPr txBox="1"/>
          <p:nvPr/>
        </p:nvSpPr>
        <p:spPr>
          <a:xfrm>
            <a:off x="2700710" y="3836946"/>
            <a:ext cx="4085851" cy="5220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88"/>
              </a:lnSpc>
            </a:pPr>
            <a:r>
              <a:rPr lang="en-US" sz="1915" b="1" spc="76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LECTURA MAGICA</a:t>
            </a:r>
          </a:p>
          <a:p>
            <a:pPr marL="0" lvl="0" indent="0" algn="l">
              <a:lnSpc>
                <a:spcPts val="2088"/>
              </a:lnSpc>
              <a:spcBef>
                <a:spcPct val="0"/>
              </a:spcBef>
            </a:pPr>
            <a:endParaRPr lang="en-US" sz="1915" b="1" spc="76">
              <a:solidFill>
                <a:srgbClr val="000000"/>
              </a:solidFill>
              <a:latin typeface="Monotype Corsiva Bold"/>
              <a:ea typeface="Monotype Corsiva Bold"/>
              <a:cs typeface="Monotype Corsiva Bold"/>
              <a:sym typeface="Monotype Corsiva Bold"/>
            </a:endParaRPr>
          </a:p>
        </p:txBody>
      </p:sp>
      <p:sp>
        <p:nvSpPr>
          <p:cNvPr id="72" name="Freeform 72"/>
          <p:cNvSpPr/>
          <p:nvPr/>
        </p:nvSpPr>
        <p:spPr>
          <a:xfrm rot="1547390">
            <a:off x="6144666" y="6055241"/>
            <a:ext cx="444454" cy="477908"/>
          </a:xfrm>
          <a:custGeom>
            <a:avLst/>
            <a:gdLst/>
            <a:ahLst/>
            <a:cxnLst/>
            <a:rect l="l" t="t" r="r" b="b"/>
            <a:pathLst>
              <a:path w="444454" h="477908">
                <a:moveTo>
                  <a:pt x="0" y="0"/>
                </a:moveTo>
                <a:lnTo>
                  <a:pt x="444454" y="0"/>
                </a:lnTo>
                <a:lnTo>
                  <a:pt x="444454" y="477907"/>
                </a:lnTo>
                <a:lnTo>
                  <a:pt x="0" y="4779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73" name="Freeform 73"/>
          <p:cNvSpPr/>
          <p:nvPr/>
        </p:nvSpPr>
        <p:spPr>
          <a:xfrm rot="-1978957">
            <a:off x="2540103" y="6660800"/>
            <a:ext cx="444454" cy="477908"/>
          </a:xfrm>
          <a:custGeom>
            <a:avLst/>
            <a:gdLst/>
            <a:ahLst/>
            <a:cxnLst/>
            <a:rect l="l" t="t" r="r" b="b"/>
            <a:pathLst>
              <a:path w="444454" h="477908">
                <a:moveTo>
                  <a:pt x="0" y="0"/>
                </a:moveTo>
                <a:lnTo>
                  <a:pt x="444454" y="0"/>
                </a:lnTo>
                <a:lnTo>
                  <a:pt x="444454" y="477908"/>
                </a:lnTo>
                <a:lnTo>
                  <a:pt x="0" y="4779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74" name="Freeform 74"/>
          <p:cNvSpPr/>
          <p:nvPr/>
        </p:nvSpPr>
        <p:spPr>
          <a:xfrm rot="3955828">
            <a:off x="4702942" y="5420541"/>
            <a:ext cx="444454" cy="477908"/>
          </a:xfrm>
          <a:custGeom>
            <a:avLst/>
            <a:gdLst/>
            <a:ahLst/>
            <a:cxnLst/>
            <a:rect l="l" t="t" r="r" b="b"/>
            <a:pathLst>
              <a:path w="444454" h="477908">
                <a:moveTo>
                  <a:pt x="0" y="0"/>
                </a:moveTo>
                <a:lnTo>
                  <a:pt x="444455" y="0"/>
                </a:lnTo>
                <a:lnTo>
                  <a:pt x="444455" y="477908"/>
                </a:lnTo>
                <a:lnTo>
                  <a:pt x="0" y="4779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75" name="Group 75"/>
          <p:cNvGrpSpPr/>
          <p:nvPr/>
        </p:nvGrpSpPr>
        <p:grpSpPr>
          <a:xfrm>
            <a:off x="2664981" y="4874431"/>
            <a:ext cx="4425349" cy="273701"/>
            <a:chOff x="0" y="0"/>
            <a:chExt cx="844307" cy="52219"/>
          </a:xfrm>
        </p:grpSpPr>
        <p:sp>
          <p:nvSpPr>
            <p:cNvPr id="76" name="Freeform 76"/>
            <p:cNvSpPr/>
            <p:nvPr/>
          </p:nvSpPr>
          <p:spPr>
            <a:xfrm>
              <a:off x="0" y="0"/>
              <a:ext cx="844307" cy="52219"/>
            </a:xfrm>
            <a:custGeom>
              <a:avLst/>
              <a:gdLst/>
              <a:ahLst/>
              <a:cxnLst/>
              <a:rect l="l" t="t" r="r" b="b"/>
              <a:pathLst>
                <a:path w="844307" h="52219">
                  <a:moveTo>
                    <a:pt x="10497" y="0"/>
                  </a:moveTo>
                  <a:lnTo>
                    <a:pt x="833811" y="0"/>
                  </a:lnTo>
                  <a:cubicBezTo>
                    <a:pt x="836595" y="0"/>
                    <a:pt x="839264" y="1106"/>
                    <a:pt x="841233" y="3074"/>
                  </a:cubicBezTo>
                  <a:cubicBezTo>
                    <a:pt x="843201" y="5043"/>
                    <a:pt x="844307" y="7713"/>
                    <a:pt x="844307" y="10497"/>
                  </a:cubicBezTo>
                  <a:lnTo>
                    <a:pt x="844307" y="41722"/>
                  </a:lnTo>
                  <a:cubicBezTo>
                    <a:pt x="844307" y="47520"/>
                    <a:pt x="839608" y="52219"/>
                    <a:pt x="833811" y="52219"/>
                  </a:cubicBezTo>
                  <a:lnTo>
                    <a:pt x="10497" y="52219"/>
                  </a:lnTo>
                  <a:cubicBezTo>
                    <a:pt x="4700" y="52219"/>
                    <a:pt x="0" y="47520"/>
                    <a:pt x="0" y="41722"/>
                  </a:cubicBezTo>
                  <a:lnTo>
                    <a:pt x="0" y="10497"/>
                  </a:lnTo>
                  <a:cubicBezTo>
                    <a:pt x="0" y="4700"/>
                    <a:pt x="4700" y="0"/>
                    <a:pt x="10497" y="0"/>
                  </a:cubicBezTo>
                  <a:close/>
                </a:path>
              </a:pathLst>
            </a:custGeom>
            <a:solidFill>
              <a:srgbClr val="B19764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s-CO"/>
            </a:p>
          </p:txBody>
        </p:sp>
        <p:sp>
          <p:nvSpPr>
            <p:cNvPr id="77" name="TextBox 77"/>
            <p:cNvSpPr txBox="1"/>
            <p:nvPr/>
          </p:nvSpPr>
          <p:spPr>
            <a:xfrm>
              <a:off x="0" y="19050"/>
              <a:ext cx="844307" cy="33169"/>
            </a:xfrm>
            <a:prstGeom prst="rect">
              <a:avLst/>
            </a:prstGeom>
          </p:spPr>
          <p:txBody>
            <a:bodyPr lIns="70127" tIns="70127" rIns="70127" bIns="70127" rtlCol="0" anchor="ctr"/>
            <a:lstStyle/>
            <a:p>
              <a:pPr algn="ctr">
                <a:lnSpc>
                  <a:spcPts val="2222"/>
                </a:lnSpc>
              </a:pPr>
              <a:endParaRPr/>
            </a:p>
          </p:txBody>
        </p:sp>
      </p:grpSp>
      <p:grpSp>
        <p:nvGrpSpPr>
          <p:cNvPr id="78" name="Group 78"/>
          <p:cNvGrpSpPr/>
          <p:nvPr/>
        </p:nvGrpSpPr>
        <p:grpSpPr>
          <a:xfrm>
            <a:off x="3185937" y="4893573"/>
            <a:ext cx="472078" cy="235418"/>
            <a:chOff x="0" y="0"/>
            <a:chExt cx="90067" cy="44915"/>
          </a:xfrm>
        </p:grpSpPr>
        <p:sp>
          <p:nvSpPr>
            <p:cNvPr id="79" name="Freeform 79"/>
            <p:cNvSpPr/>
            <p:nvPr/>
          </p:nvSpPr>
          <p:spPr>
            <a:xfrm>
              <a:off x="0" y="0"/>
              <a:ext cx="90067" cy="44915"/>
            </a:xfrm>
            <a:custGeom>
              <a:avLst/>
              <a:gdLst/>
              <a:ahLst/>
              <a:cxnLst/>
              <a:rect l="l" t="t" r="r" b="b"/>
              <a:pathLst>
                <a:path w="90067" h="44915">
                  <a:moveTo>
                    <a:pt x="22458" y="0"/>
                  </a:moveTo>
                  <a:lnTo>
                    <a:pt x="67610" y="0"/>
                  </a:lnTo>
                  <a:cubicBezTo>
                    <a:pt x="73566" y="0"/>
                    <a:pt x="79278" y="2366"/>
                    <a:pt x="83490" y="6578"/>
                  </a:cubicBezTo>
                  <a:cubicBezTo>
                    <a:pt x="87701" y="10789"/>
                    <a:pt x="90067" y="16501"/>
                    <a:pt x="90067" y="22458"/>
                  </a:cubicBezTo>
                  <a:lnTo>
                    <a:pt x="90067" y="22458"/>
                  </a:lnTo>
                  <a:cubicBezTo>
                    <a:pt x="90067" y="34861"/>
                    <a:pt x="80013" y="44915"/>
                    <a:pt x="67610" y="44915"/>
                  </a:cubicBezTo>
                  <a:lnTo>
                    <a:pt x="22458" y="44915"/>
                  </a:lnTo>
                  <a:cubicBezTo>
                    <a:pt x="10055" y="44915"/>
                    <a:pt x="0" y="34861"/>
                    <a:pt x="0" y="22458"/>
                  </a:cubicBezTo>
                  <a:lnTo>
                    <a:pt x="0" y="22458"/>
                  </a:lnTo>
                  <a:cubicBezTo>
                    <a:pt x="0" y="10055"/>
                    <a:pt x="10055" y="0"/>
                    <a:pt x="22458" y="0"/>
                  </a:cubicBezTo>
                  <a:close/>
                </a:path>
              </a:pathLst>
            </a:custGeom>
            <a:solidFill>
              <a:srgbClr val="C7B384"/>
            </a:solidFill>
            <a:ln w="9525" cap="sq">
              <a:solidFill>
                <a:srgbClr val="6F615E"/>
              </a:solidFill>
              <a:prstDash val="solid"/>
              <a:miter/>
            </a:ln>
          </p:spPr>
          <p:txBody>
            <a:bodyPr/>
            <a:lstStyle/>
            <a:p>
              <a:endParaRPr lang="es-CO"/>
            </a:p>
          </p:txBody>
        </p:sp>
        <p:sp>
          <p:nvSpPr>
            <p:cNvPr id="80" name="TextBox 80"/>
            <p:cNvSpPr txBox="1"/>
            <p:nvPr/>
          </p:nvSpPr>
          <p:spPr>
            <a:xfrm>
              <a:off x="0" y="19050"/>
              <a:ext cx="90067" cy="25865"/>
            </a:xfrm>
            <a:prstGeom prst="rect">
              <a:avLst/>
            </a:prstGeom>
          </p:spPr>
          <p:txBody>
            <a:bodyPr lIns="70127" tIns="70127" rIns="70127" bIns="70127" rtlCol="0" anchor="ctr"/>
            <a:lstStyle/>
            <a:p>
              <a:pPr algn="ctr">
                <a:lnSpc>
                  <a:spcPts val="2222"/>
                </a:lnSpc>
              </a:pPr>
              <a:endParaRPr/>
            </a:p>
          </p:txBody>
        </p:sp>
      </p:grpSp>
      <p:grpSp>
        <p:nvGrpSpPr>
          <p:cNvPr id="81" name="Group 81"/>
          <p:cNvGrpSpPr/>
          <p:nvPr/>
        </p:nvGrpSpPr>
        <p:grpSpPr>
          <a:xfrm>
            <a:off x="2700710" y="4893573"/>
            <a:ext cx="472078" cy="235418"/>
            <a:chOff x="0" y="0"/>
            <a:chExt cx="90067" cy="44915"/>
          </a:xfrm>
        </p:grpSpPr>
        <p:sp>
          <p:nvSpPr>
            <p:cNvPr id="82" name="Freeform 82"/>
            <p:cNvSpPr/>
            <p:nvPr/>
          </p:nvSpPr>
          <p:spPr>
            <a:xfrm>
              <a:off x="0" y="0"/>
              <a:ext cx="90067" cy="44915"/>
            </a:xfrm>
            <a:custGeom>
              <a:avLst/>
              <a:gdLst/>
              <a:ahLst/>
              <a:cxnLst/>
              <a:rect l="l" t="t" r="r" b="b"/>
              <a:pathLst>
                <a:path w="90067" h="44915">
                  <a:moveTo>
                    <a:pt x="22458" y="0"/>
                  </a:moveTo>
                  <a:lnTo>
                    <a:pt x="67610" y="0"/>
                  </a:lnTo>
                  <a:cubicBezTo>
                    <a:pt x="73566" y="0"/>
                    <a:pt x="79278" y="2366"/>
                    <a:pt x="83490" y="6578"/>
                  </a:cubicBezTo>
                  <a:cubicBezTo>
                    <a:pt x="87701" y="10789"/>
                    <a:pt x="90067" y="16501"/>
                    <a:pt x="90067" y="22458"/>
                  </a:cubicBezTo>
                  <a:lnTo>
                    <a:pt x="90067" y="22458"/>
                  </a:lnTo>
                  <a:cubicBezTo>
                    <a:pt x="90067" y="34861"/>
                    <a:pt x="80013" y="44915"/>
                    <a:pt x="67610" y="44915"/>
                  </a:cubicBezTo>
                  <a:lnTo>
                    <a:pt x="22458" y="44915"/>
                  </a:lnTo>
                  <a:cubicBezTo>
                    <a:pt x="10055" y="44915"/>
                    <a:pt x="0" y="34861"/>
                    <a:pt x="0" y="22458"/>
                  </a:cubicBezTo>
                  <a:lnTo>
                    <a:pt x="0" y="22458"/>
                  </a:lnTo>
                  <a:cubicBezTo>
                    <a:pt x="0" y="10055"/>
                    <a:pt x="10055" y="0"/>
                    <a:pt x="22458" y="0"/>
                  </a:cubicBezTo>
                  <a:close/>
                </a:path>
              </a:pathLst>
            </a:custGeom>
            <a:solidFill>
              <a:srgbClr val="C7B384"/>
            </a:solidFill>
            <a:ln w="9525" cap="sq">
              <a:solidFill>
                <a:srgbClr val="6F615E"/>
              </a:solidFill>
              <a:prstDash val="solid"/>
              <a:miter/>
            </a:ln>
          </p:spPr>
          <p:txBody>
            <a:bodyPr/>
            <a:lstStyle/>
            <a:p>
              <a:endParaRPr lang="es-CO"/>
            </a:p>
          </p:txBody>
        </p:sp>
        <p:sp>
          <p:nvSpPr>
            <p:cNvPr id="83" name="TextBox 83"/>
            <p:cNvSpPr txBox="1"/>
            <p:nvPr/>
          </p:nvSpPr>
          <p:spPr>
            <a:xfrm>
              <a:off x="0" y="19050"/>
              <a:ext cx="90067" cy="25865"/>
            </a:xfrm>
            <a:prstGeom prst="rect">
              <a:avLst/>
            </a:prstGeom>
          </p:spPr>
          <p:txBody>
            <a:bodyPr lIns="70127" tIns="70127" rIns="70127" bIns="70127" rtlCol="0" anchor="ctr"/>
            <a:lstStyle/>
            <a:p>
              <a:pPr algn="ctr">
                <a:lnSpc>
                  <a:spcPts val="2222"/>
                </a:lnSpc>
              </a:pPr>
              <a:endParaRPr/>
            </a:p>
          </p:txBody>
        </p:sp>
      </p:grpSp>
      <p:grpSp>
        <p:nvGrpSpPr>
          <p:cNvPr id="84" name="Group 84"/>
          <p:cNvGrpSpPr/>
          <p:nvPr/>
        </p:nvGrpSpPr>
        <p:grpSpPr>
          <a:xfrm>
            <a:off x="3671163" y="4893573"/>
            <a:ext cx="472078" cy="235418"/>
            <a:chOff x="0" y="0"/>
            <a:chExt cx="90067" cy="44915"/>
          </a:xfrm>
        </p:grpSpPr>
        <p:sp>
          <p:nvSpPr>
            <p:cNvPr id="85" name="Freeform 85"/>
            <p:cNvSpPr/>
            <p:nvPr/>
          </p:nvSpPr>
          <p:spPr>
            <a:xfrm>
              <a:off x="0" y="0"/>
              <a:ext cx="90067" cy="44915"/>
            </a:xfrm>
            <a:custGeom>
              <a:avLst/>
              <a:gdLst/>
              <a:ahLst/>
              <a:cxnLst/>
              <a:rect l="l" t="t" r="r" b="b"/>
              <a:pathLst>
                <a:path w="90067" h="44915">
                  <a:moveTo>
                    <a:pt x="22458" y="0"/>
                  </a:moveTo>
                  <a:lnTo>
                    <a:pt x="67610" y="0"/>
                  </a:lnTo>
                  <a:cubicBezTo>
                    <a:pt x="73566" y="0"/>
                    <a:pt x="79278" y="2366"/>
                    <a:pt x="83490" y="6578"/>
                  </a:cubicBezTo>
                  <a:cubicBezTo>
                    <a:pt x="87701" y="10789"/>
                    <a:pt x="90067" y="16501"/>
                    <a:pt x="90067" y="22458"/>
                  </a:cubicBezTo>
                  <a:lnTo>
                    <a:pt x="90067" y="22458"/>
                  </a:lnTo>
                  <a:cubicBezTo>
                    <a:pt x="90067" y="34861"/>
                    <a:pt x="80013" y="44915"/>
                    <a:pt x="67610" y="44915"/>
                  </a:cubicBezTo>
                  <a:lnTo>
                    <a:pt x="22458" y="44915"/>
                  </a:lnTo>
                  <a:cubicBezTo>
                    <a:pt x="10055" y="44915"/>
                    <a:pt x="0" y="34861"/>
                    <a:pt x="0" y="22458"/>
                  </a:cubicBezTo>
                  <a:lnTo>
                    <a:pt x="0" y="22458"/>
                  </a:lnTo>
                  <a:cubicBezTo>
                    <a:pt x="0" y="10055"/>
                    <a:pt x="10055" y="0"/>
                    <a:pt x="22458" y="0"/>
                  </a:cubicBezTo>
                  <a:close/>
                </a:path>
              </a:pathLst>
            </a:custGeom>
            <a:solidFill>
              <a:srgbClr val="C7B384"/>
            </a:solidFill>
            <a:ln w="9525" cap="sq">
              <a:solidFill>
                <a:srgbClr val="6F615E"/>
              </a:solidFill>
              <a:prstDash val="solid"/>
              <a:miter/>
            </a:ln>
          </p:spPr>
          <p:txBody>
            <a:bodyPr/>
            <a:lstStyle/>
            <a:p>
              <a:endParaRPr lang="es-CO"/>
            </a:p>
          </p:txBody>
        </p:sp>
        <p:sp>
          <p:nvSpPr>
            <p:cNvPr id="86" name="TextBox 86"/>
            <p:cNvSpPr txBox="1"/>
            <p:nvPr/>
          </p:nvSpPr>
          <p:spPr>
            <a:xfrm>
              <a:off x="0" y="19050"/>
              <a:ext cx="90067" cy="25865"/>
            </a:xfrm>
            <a:prstGeom prst="rect">
              <a:avLst/>
            </a:prstGeom>
          </p:spPr>
          <p:txBody>
            <a:bodyPr lIns="70127" tIns="70127" rIns="70127" bIns="70127" rtlCol="0" anchor="ctr"/>
            <a:lstStyle/>
            <a:p>
              <a:pPr algn="ctr">
                <a:lnSpc>
                  <a:spcPts val="2222"/>
                </a:lnSpc>
              </a:pPr>
              <a:endParaRPr/>
            </a:p>
          </p:txBody>
        </p:sp>
      </p:grpSp>
      <p:grpSp>
        <p:nvGrpSpPr>
          <p:cNvPr id="87" name="Group 87"/>
          <p:cNvGrpSpPr/>
          <p:nvPr/>
        </p:nvGrpSpPr>
        <p:grpSpPr>
          <a:xfrm>
            <a:off x="4156390" y="4893573"/>
            <a:ext cx="472078" cy="235418"/>
            <a:chOff x="0" y="0"/>
            <a:chExt cx="90067" cy="44915"/>
          </a:xfrm>
        </p:grpSpPr>
        <p:sp>
          <p:nvSpPr>
            <p:cNvPr id="88" name="Freeform 88"/>
            <p:cNvSpPr/>
            <p:nvPr/>
          </p:nvSpPr>
          <p:spPr>
            <a:xfrm>
              <a:off x="0" y="0"/>
              <a:ext cx="90067" cy="44915"/>
            </a:xfrm>
            <a:custGeom>
              <a:avLst/>
              <a:gdLst/>
              <a:ahLst/>
              <a:cxnLst/>
              <a:rect l="l" t="t" r="r" b="b"/>
              <a:pathLst>
                <a:path w="90067" h="44915">
                  <a:moveTo>
                    <a:pt x="22458" y="0"/>
                  </a:moveTo>
                  <a:lnTo>
                    <a:pt x="67610" y="0"/>
                  </a:lnTo>
                  <a:cubicBezTo>
                    <a:pt x="73566" y="0"/>
                    <a:pt x="79278" y="2366"/>
                    <a:pt x="83490" y="6578"/>
                  </a:cubicBezTo>
                  <a:cubicBezTo>
                    <a:pt x="87701" y="10789"/>
                    <a:pt x="90067" y="16501"/>
                    <a:pt x="90067" y="22458"/>
                  </a:cubicBezTo>
                  <a:lnTo>
                    <a:pt x="90067" y="22458"/>
                  </a:lnTo>
                  <a:cubicBezTo>
                    <a:pt x="90067" y="34861"/>
                    <a:pt x="80013" y="44915"/>
                    <a:pt x="67610" y="44915"/>
                  </a:cubicBezTo>
                  <a:lnTo>
                    <a:pt x="22458" y="44915"/>
                  </a:lnTo>
                  <a:cubicBezTo>
                    <a:pt x="10055" y="44915"/>
                    <a:pt x="0" y="34861"/>
                    <a:pt x="0" y="22458"/>
                  </a:cubicBezTo>
                  <a:lnTo>
                    <a:pt x="0" y="22458"/>
                  </a:lnTo>
                  <a:cubicBezTo>
                    <a:pt x="0" y="10055"/>
                    <a:pt x="10055" y="0"/>
                    <a:pt x="22458" y="0"/>
                  </a:cubicBezTo>
                  <a:close/>
                </a:path>
              </a:pathLst>
            </a:custGeom>
            <a:solidFill>
              <a:srgbClr val="C7B384"/>
            </a:solidFill>
            <a:ln w="9525" cap="sq">
              <a:solidFill>
                <a:srgbClr val="6F615E"/>
              </a:solidFill>
              <a:prstDash val="solid"/>
              <a:miter/>
            </a:ln>
          </p:spPr>
          <p:txBody>
            <a:bodyPr/>
            <a:lstStyle/>
            <a:p>
              <a:endParaRPr lang="es-CO"/>
            </a:p>
          </p:txBody>
        </p:sp>
        <p:sp>
          <p:nvSpPr>
            <p:cNvPr id="89" name="TextBox 89"/>
            <p:cNvSpPr txBox="1"/>
            <p:nvPr/>
          </p:nvSpPr>
          <p:spPr>
            <a:xfrm>
              <a:off x="0" y="19050"/>
              <a:ext cx="90067" cy="25865"/>
            </a:xfrm>
            <a:prstGeom prst="rect">
              <a:avLst/>
            </a:prstGeom>
          </p:spPr>
          <p:txBody>
            <a:bodyPr lIns="70127" tIns="70127" rIns="70127" bIns="70127" rtlCol="0" anchor="ctr"/>
            <a:lstStyle/>
            <a:p>
              <a:pPr algn="ctr">
                <a:lnSpc>
                  <a:spcPts val="2222"/>
                </a:lnSpc>
              </a:pPr>
              <a:endParaRPr/>
            </a:p>
          </p:txBody>
        </p:sp>
      </p:grpSp>
      <p:sp>
        <p:nvSpPr>
          <p:cNvPr id="90" name="TextBox 90"/>
          <p:cNvSpPr txBox="1"/>
          <p:nvPr/>
        </p:nvSpPr>
        <p:spPr>
          <a:xfrm>
            <a:off x="2700710" y="4640229"/>
            <a:ext cx="4085851" cy="5220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88"/>
              </a:lnSpc>
            </a:pPr>
            <a:r>
              <a:rPr lang="en-US" sz="1915" b="1" spc="76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LECTURA MAGICA</a:t>
            </a:r>
          </a:p>
          <a:p>
            <a:pPr marL="0" lvl="0" indent="0" algn="l">
              <a:lnSpc>
                <a:spcPts val="2088"/>
              </a:lnSpc>
              <a:spcBef>
                <a:spcPct val="0"/>
              </a:spcBef>
            </a:pPr>
            <a:endParaRPr lang="en-US" sz="1915" b="1" spc="76">
              <a:solidFill>
                <a:srgbClr val="000000"/>
              </a:solidFill>
              <a:latin typeface="Monotype Corsiva Bold"/>
              <a:ea typeface="Monotype Corsiva Bold"/>
              <a:cs typeface="Monotype Corsiva Bold"/>
              <a:sym typeface="Monotype Corsiva Bold"/>
            </a:endParaRPr>
          </a:p>
        </p:txBody>
      </p:sp>
      <p:grpSp>
        <p:nvGrpSpPr>
          <p:cNvPr id="91" name="Group 91"/>
          <p:cNvGrpSpPr/>
          <p:nvPr/>
        </p:nvGrpSpPr>
        <p:grpSpPr>
          <a:xfrm>
            <a:off x="4637993" y="4893573"/>
            <a:ext cx="472078" cy="235418"/>
            <a:chOff x="0" y="0"/>
            <a:chExt cx="90067" cy="44915"/>
          </a:xfrm>
        </p:grpSpPr>
        <p:sp>
          <p:nvSpPr>
            <p:cNvPr id="92" name="Freeform 92"/>
            <p:cNvSpPr/>
            <p:nvPr/>
          </p:nvSpPr>
          <p:spPr>
            <a:xfrm>
              <a:off x="0" y="0"/>
              <a:ext cx="90067" cy="44915"/>
            </a:xfrm>
            <a:custGeom>
              <a:avLst/>
              <a:gdLst/>
              <a:ahLst/>
              <a:cxnLst/>
              <a:rect l="l" t="t" r="r" b="b"/>
              <a:pathLst>
                <a:path w="90067" h="44915">
                  <a:moveTo>
                    <a:pt x="22458" y="0"/>
                  </a:moveTo>
                  <a:lnTo>
                    <a:pt x="67610" y="0"/>
                  </a:lnTo>
                  <a:cubicBezTo>
                    <a:pt x="73566" y="0"/>
                    <a:pt x="79278" y="2366"/>
                    <a:pt x="83490" y="6578"/>
                  </a:cubicBezTo>
                  <a:cubicBezTo>
                    <a:pt x="87701" y="10789"/>
                    <a:pt x="90067" y="16501"/>
                    <a:pt x="90067" y="22458"/>
                  </a:cubicBezTo>
                  <a:lnTo>
                    <a:pt x="90067" y="22458"/>
                  </a:lnTo>
                  <a:cubicBezTo>
                    <a:pt x="90067" y="34861"/>
                    <a:pt x="80013" y="44915"/>
                    <a:pt x="67610" y="44915"/>
                  </a:cubicBezTo>
                  <a:lnTo>
                    <a:pt x="22458" y="44915"/>
                  </a:lnTo>
                  <a:cubicBezTo>
                    <a:pt x="10055" y="44915"/>
                    <a:pt x="0" y="34861"/>
                    <a:pt x="0" y="22458"/>
                  </a:cubicBezTo>
                  <a:lnTo>
                    <a:pt x="0" y="22458"/>
                  </a:lnTo>
                  <a:cubicBezTo>
                    <a:pt x="0" y="10055"/>
                    <a:pt x="10055" y="0"/>
                    <a:pt x="22458" y="0"/>
                  </a:cubicBezTo>
                  <a:close/>
                </a:path>
              </a:pathLst>
            </a:custGeom>
            <a:solidFill>
              <a:srgbClr val="C7B384"/>
            </a:solidFill>
            <a:ln w="9525" cap="sq">
              <a:solidFill>
                <a:srgbClr val="6F615E"/>
              </a:solidFill>
              <a:prstDash val="solid"/>
              <a:miter/>
            </a:ln>
          </p:spPr>
          <p:txBody>
            <a:bodyPr/>
            <a:lstStyle/>
            <a:p>
              <a:endParaRPr lang="es-CO"/>
            </a:p>
          </p:txBody>
        </p:sp>
        <p:sp>
          <p:nvSpPr>
            <p:cNvPr id="93" name="TextBox 93"/>
            <p:cNvSpPr txBox="1"/>
            <p:nvPr/>
          </p:nvSpPr>
          <p:spPr>
            <a:xfrm>
              <a:off x="0" y="19050"/>
              <a:ext cx="90067" cy="25865"/>
            </a:xfrm>
            <a:prstGeom prst="rect">
              <a:avLst/>
            </a:prstGeom>
          </p:spPr>
          <p:txBody>
            <a:bodyPr lIns="70127" tIns="70127" rIns="70127" bIns="70127" rtlCol="0" anchor="ctr"/>
            <a:lstStyle/>
            <a:p>
              <a:pPr algn="ctr">
                <a:lnSpc>
                  <a:spcPts val="2222"/>
                </a:lnSpc>
              </a:pPr>
              <a:endParaRPr/>
            </a:p>
          </p:txBody>
        </p:sp>
      </p:grpSp>
      <p:grpSp>
        <p:nvGrpSpPr>
          <p:cNvPr id="94" name="Group 94"/>
          <p:cNvGrpSpPr/>
          <p:nvPr/>
        </p:nvGrpSpPr>
        <p:grpSpPr>
          <a:xfrm>
            <a:off x="3685982" y="7835811"/>
            <a:ext cx="2605599" cy="329631"/>
            <a:chOff x="0" y="-1"/>
            <a:chExt cx="3474132" cy="439509"/>
          </a:xfrm>
        </p:grpSpPr>
        <p:grpSp>
          <p:nvGrpSpPr>
            <p:cNvPr id="95" name="Group 95"/>
            <p:cNvGrpSpPr/>
            <p:nvPr/>
          </p:nvGrpSpPr>
          <p:grpSpPr>
            <a:xfrm rot="-10800000">
              <a:off x="1604839" y="0"/>
              <a:ext cx="421815" cy="421815"/>
              <a:chOff x="0" y="0"/>
              <a:chExt cx="406400" cy="406400"/>
            </a:xfrm>
          </p:grpSpPr>
          <p:sp>
            <p:nvSpPr>
              <p:cNvPr id="96" name="Freeform 96">
                <a:hlinkClick r:id="rId13" action="ppaction://hlinksldjump"/>
              </p:cNvPr>
              <p:cNvSpPr/>
              <p:nvPr/>
            </p:nvSpPr>
            <p:spPr>
              <a:xfrm>
                <a:off x="0" y="0"/>
                <a:ext cx="406400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406400" h="406400">
                    <a:moveTo>
                      <a:pt x="203200" y="0"/>
                    </a:moveTo>
                    <a:cubicBezTo>
                      <a:pt x="315424" y="0"/>
                      <a:pt x="406400" y="90976"/>
                      <a:pt x="406400" y="203200"/>
                    </a:cubicBezTo>
                    <a:cubicBezTo>
                      <a:pt x="406400" y="315424"/>
                      <a:pt x="315424" y="406400"/>
                      <a:pt x="203200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737373"/>
              </a:solidFill>
            </p:spPr>
            <p:txBody>
              <a:bodyPr/>
              <a:lstStyle/>
              <a:p>
                <a:endParaRPr lang="es-CO" dirty="0"/>
              </a:p>
            </p:txBody>
          </p:sp>
          <p:sp>
            <p:nvSpPr>
              <p:cNvPr id="97" name="TextBox 97"/>
              <p:cNvSpPr txBox="1"/>
              <p:nvPr/>
            </p:nvSpPr>
            <p:spPr>
              <a:xfrm>
                <a:off x="0" y="19050"/>
                <a:ext cx="406400" cy="3873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22"/>
                  </a:lnSpc>
                </a:pPr>
                <a:endParaRPr/>
              </a:p>
            </p:txBody>
          </p:sp>
        </p:grpSp>
        <p:grpSp>
          <p:nvGrpSpPr>
            <p:cNvPr id="98" name="Group 98"/>
            <p:cNvGrpSpPr/>
            <p:nvPr/>
          </p:nvGrpSpPr>
          <p:grpSpPr>
            <a:xfrm rot="-10800000">
              <a:off x="2297840" y="17693"/>
              <a:ext cx="454796" cy="421815"/>
              <a:chOff x="0" y="0"/>
              <a:chExt cx="438176" cy="406400"/>
            </a:xfrm>
          </p:grpSpPr>
          <p:sp>
            <p:nvSpPr>
              <p:cNvPr id="99" name="Freeform 99">
                <a:hlinkClick r:id="rId14" action="ppaction://hlinksldjump"/>
              </p:cNvPr>
              <p:cNvSpPr/>
              <p:nvPr/>
            </p:nvSpPr>
            <p:spPr>
              <a:xfrm>
                <a:off x="0" y="0"/>
                <a:ext cx="438176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438176" h="406400">
                    <a:moveTo>
                      <a:pt x="234976" y="0"/>
                    </a:moveTo>
                    <a:cubicBezTo>
                      <a:pt x="347200" y="0"/>
                      <a:pt x="438176" y="90976"/>
                      <a:pt x="438176" y="203200"/>
                    </a:cubicBezTo>
                    <a:cubicBezTo>
                      <a:pt x="438176" y="315424"/>
                      <a:pt x="347200" y="406400"/>
                      <a:pt x="234976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737373"/>
              </a:solidFill>
            </p:spPr>
            <p:txBody>
              <a:bodyPr/>
              <a:lstStyle/>
              <a:p>
                <a:endParaRPr lang="es-CO" dirty="0"/>
              </a:p>
            </p:txBody>
          </p:sp>
          <p:sp>
            <p:nvSpPr>
              <p:cNvPr id="100" name="TextBox 100"/>
              <p:cNvSpPr txBox="1"/>
              <p:nvPr/>
            </p:nvSpPr>
            <p:spPr>
              <a:xfrm>
                <a:off x="0" y="19050"/>
                <a:ext cx="438176" cy="3873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22"/>
                  </a:lnSpc>
                </a:pPr>
                <a:endParaRPr/>
              </a:p>
            </p:txBody>
          </p:sp>
        </p:grpSp>
        <p:grpSp>
          <p:nvGrpSpPr>
            <p:cNvPr id="101" name="Group 101"/>
            <p:cNvGrpSpPr/>
            <p:nvPr/>
          </p:nvGrpSpPr>
          <p:grpSpPr>
            <a:xfrm rot="-10800000">
              <a:off x="0" y="-1"/>
              <a:ext cx="649625" cy="421815"/>
              <a:chOff x="0" y="1"/>
              <a:chExt cx="625885" cy="406400"/>
            </a:xfrm>
          </p:grpSpPr>
          <p:sp>
            <p:nvSpPr>
              <p:cNvPr id="102" name="Freeform 102">
                <a:hlinkClick r:id="rId15" action="ppaction://hlinksldjump"/>
              </p:cNvPr>
              <p:cNvSpPr/>
              <p:nvPr/>
            </p:nvSpPr>
            <p:spPr>
              <a:xfrm>
                <a:off x="0" y="1"/>
                <a:ext cx="625885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625885" h="406400">
                    <a:moveTo>
                      <a:pt x="422685" y="0"/>
                    </a:moveTo>
                    <a:cubicBezTo>
                      <a:pt x="534909" y="0"/>
                      <a:pt x="625885" y="90976"/>
                      <a:pt x="625885" y="203200"/>
                    </a:cubicBezTo>
                    <a:cubicBezTo>
                      <a:pt x="625885" y="315424"/>
                      <a:pt x="534909" y="406400"/>
                      <a:pt x="422685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737373"/>
              </a:solidFill>
            </p:spPr>
            <p:txBody>
              <a:bodyPr/>
              <a:lstStyle/>
              <a:p>
                <a:endParaRPr lang="es-CO" dirty="0"/>
              </a:p>
            </p:txBody>
          </p:sp>
          <p:sp>
            <p:nvSpPr>
              <p:cNvPr id="103" name="TextBox 103"/>
              <p:cNvSpPr txBox="1"/>
              <p:nvPr/>
            </p:nvSpPr>
            <p:spPr>
              <a:xfrm>
                <a:off x="0" y="19050"/>
                <a:ext cx="625885" cy="3873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22"/>
                  </a:lnSpc>
                </a:pPr>
                <a:endParaRPr/>
              </a:p>
            </p:txBody>
          </p:sp>
        </p:grpSp>
        <p:grpSp>
          <p:nvGrpSpPr>
            <p:cNvPr id="104" name="Group 104"/>
            <p:cNvGrpSpPr/>
            <p:nvPr/>
          </p:nvGrpSpPr>
          <p:grpSpPr>
            <a:xfrm rot="-10800000">
              <a:off x="3019336" y="17693"/>
              <a:ext cx="454796" cy="421815"/>
              <a:chOff x="0" y="0"/>
              <a:chExt cx="438176" cy="406400"/>
            </a:xfrm>
          </p:grpSpPr>
          <p:sp>
            <p:nvSpPr>
              <p:cNvPr id="105" name="Freeform 105">
                <a:hlinkClick r:id="rId16" action="ppaction://hlinksldjump"/>
              </p:cNvPr>
              <p:cNvSpPr/>
              <p:nvPr/>
            </p:nvSpPr>
            <p:spPr>
              <a:xfrm>
                <a:off x="0" y="0"/>
                <a:ext cx="438176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438176" h="406400">
                    <a:moveTo>
                      <a:pt x="234976" y="0"/>
                    </a:moveTo>
                    <a:cubicBezTo>
                      <a:pt x="347200" y="0"/>
                      <a:pt x="438176" y="90976"/>
                      <a:pt x="438176" y="203200"/>
                    </a:cubicBezTo>
                    <a:cubicBezTo>
                      <a:pt x="438176" y="315424"/>
                      <a:pt x="347200" y="406400"/>
                      <a:pt x="234976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737373"/>
              </a:solidFill>
            </p:spPr>
            <p:txBody>
              <a:bodyPr/>
              <a:lstStyle/>
              <a:p>
                <a:endParaRPr lang="es-CO" dirty="0"/>
              </a:p>
            </p:txBody>
          </p:sp>
          <p:sp>
            <p:nvSpPr>
              <p:cNvPr id="106" name="TextBox 106"/>
              <p:cNvSpPr txBox="1"/>
              <p:nvPr/>
            </p:nvSpPr>
            <p:spPr>
              <a:xfrm>
                <a:off x="0" y="19050"/>
                <a:ext cx="438176" cy="3873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22"/>
                  </a:lnSpc>
                </a:pPr>
                <a:endParaRPr dirty="0"/>
              </a:p>
            </p:txBody>
          </p:sp>
        </p:grpSp>
        <p:grpSp>
          <p:nvGrpSpPr>
            <p:cNvPr id="107" name="Group 107"/>
            <p:cNvGrpSpPr/>
            <p:nvPr/>
          </p:nvGrpSpPr>
          <p:grpSpPr>
            <a:xfrm rot="-10800000">
              <a:off x="916325" y="17693"/>
              <a:ext cx="421815" cy="421815"/>
              <a:chOff x="0" y="0"/>
              <a:chExt cx="406400" cy="406400"/>
            </a:xfrm>
          </p:grpSpPr>
          <p:sp>
            <p:nvSpPr>
              <p:cNvPr id="108" name="Freeform 108">
                <a:hlinkClick r:id="rId17" action="ppaction://hlinksldjump"/>
              </p:cNvPr>
              <p:cNvSpPr/>
              <p:nvPr/>
            </p:nvSpPr>
            <p:spPr>
              <a:xfrm>
                <a:off x="0" y="0"/>
                <a:ext cx="406400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406400" h="406400">
                    <a:moveTo>
                      <a:pt x="203200" y="0"/>
                    </a:moveTo>
                    <a:cubicBezTo>
                      <a:pt x="315424" y="0"/>
                      <a:pt x="406400" y="90976"/>
                      <a:pt x="406400" y="203200"/>
                    </a:cubicBezTo>
                    <a:cubicBezTo>
                      <a:pt x="406400" y="315424"/>
                      <a:pt x="315424" y="406400"/>
                      <a:pt x="203200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737373"/>
              </a:solidFill>
            </p:spPr>
            <p:txBody>
              <a:bodyPr/>
              <a:lstStyle/>
              <a:p>
                <a:endParaRPr lang="es-CO" dirty="0"/>
              </a:p>
            </p:txBody>
          </p:sp>
          <p:sp>
            <p:nvSpPr>
              <p:cNvPr id="109" name="TextBox 109"/>
              <p:cNvSpPr txBox="1"/>
              <p:nvPr/>
            </p:nvSpPr>
            <p:spPr>
              <a:xfrm>
                <a:off x="0" y="19050"/>
                <a:ext cx="406400" cy="3873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22"/>
                  </a:lnSpc>
                </a:pPr>
                <a:endParaRPr/>
              </a:p>
            </p:txBody>
          </p:sp>
        </p:grpSp>
      </p:grpSp>
      <p:pic>
        <p:nvPicPr>
          <p:cNvPr id="110" name="Imagen 109">
            <a:hlinkClick r:id="rId18" action="ppaction://hlinksldjump"/>
            <a:extLst>
              <a:ext uri="{FF2B5EF4-FFF2-40B4-BE49-F238E27FC236}">
                <a16:creationId xmlns:a16="http://schemas.microsoft.com/office/drawing/2014/main" id="{AC6C5CA4-7C33-238A-F554-098628B9BA73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547304" y="8457075"/>
            <a:ext cx="749873" cy="731583"/>
          </a:xfrm>
          <a:prstGeom prst="rect">
            <a:avLst/>
          </a:prstGeom>
        </p:spPr>
      </p:pic>
      <p:pic>
        <p:nvPicPr>
          <p:cNvPr id="111" name="Imagen 110">
            <a:hlinkClick r:id="rId15" action="ppaction://hlinksldjump"/>
            <a:extLst>
              <a:ext uri="{FF2B5EF4-FFF2-40B4-BE49-F238E27FC236}">
                <a16:creationId xmlns:a16="http://schemas.microsoft.com/office/drawing/2014/main" id="{70BAB448-BB1B-1294-50E9-4C1E5FBFE353}"/>
              </a:ext>
            </a:extLst>
          </p:cNvPr>
          <p:cNvPicPr>
            <a:picLocks noChangeAspect="1"/>
          </p:cNvPicPr>
          <p:nvPr/>
        </p:nvPicPr>
        <p:blipFill>
          <a:blip r:embed="rId20">
            <a:alphaModFix amt="5000"/>
          </a:blip>
          <a:stretch>
            <a:fillRect/>
          </a:stretch>
        </p:blipFill>
        <p:spPr>
          <a:xfrm>
            <a:off x="5883130" y="8367108"/>
            <a:ext cx="1201016" cy="86570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EFE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084516" y="583603"/>
            <a:ext cx="5581047" cy="8674697"/>
          </a:xfrm>
          <a:custGeom>
            <a:avLst/>
            <a:gdLst/>
            <a:ahLst/>
            <a:cxnLst/>
            <a:rect l="l" t="t" r="r" b="b"/>
            <a:pathLst>
              <a:path w="5581047" h="8674697">
                <a:moveTo>
                  <a:pt x="0" y="0"/>
                </a:moveTo>
                <a:lnTo>
                  <a:pt x="5581047" y="0"/>
                </a:lnTo>
                <a:lnTo>
                  <a:pt x="5581047" y="8674697"/>
                </a:lnTo>
                <a:lnTo>
                  <a:pt x="0" y="86746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495" t="-1243" r="-9432" b="-1243"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3" name="Group 3"/>
          <p:cNvGrpSpPr/>
          <p:nvPr/>
        </p:nvGrpSpPr>
        <p:grpSpPr>
          <a:xfrm>
            <a:off x="4150612" y="9305832"/>
            <a:ext cx="1480107" cy="856553"/>
            <a:chOff x="0" y="0"/>
            <a:chExt cx="389822" cy="22559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89822" cy="225594"/>
            </a:xfrm>
            <a:custGeom>
              <a:avLst/>
              <a:gdLst/>
              <a:ahLst/>
              <a:cxnLst/>
              <a:rect l="l" t="t" r="r" b="b"/>
              <a:pathLst>
                <a:path w="389822" h="225594">
                  <a:moveTo>
                    <a:pt x="112797" y="0"/>
                  </a:moveTo>
                  <a:lnTo>
                    <a:pt x="277025" y="0"/>
                  </a:lnTo>
                  <a:cubicBezTo>
                    <a:pt x="306941" y="0"/>
                    <a:pt x="335631" y="11884"/>
                    <a:pt x="356785" y="33038"/>
                  </a:cubicBezTo>
                  <a:cubicBezTo>
                    <a:pt x="377938" y="54191"/>
                    <a:pt x="389822" y="82881"/>
                    <a:pt x="389822" y="112797"/>
                  </a:cubicBezTo>
                  <a:lnTo>
                    <a:pt x="389822" y="112797"/>
                  </a:lnTo>
                  <a:cubicBezTo>
                    <a:pt x="389822" y="175093"/>
                    <a:pt x="339321" y="225594"/>
                    <a:pt x="277025" y="225594"/>
                  </a:cubicBezTo>
                  <a:lnTo>
                    <a:pt x="112797" y="225594"/>
                  </a:lnTo>
                  <a:cubicBezTo>
                    <a:pt x="50501" y="225594"/>
                    <a:pt x="0" y="175093"/>
                    <a:pt x="0" y="112797"/>
                  </a:cubicBezTo>
                  <a:lnTo>
                    <a:pt x="0" y="112797"/>
                  </a:lnTo>
                  <a:cubicBezTo>
                    <a:pt x="0" y="50501"/>
                    <a:pt x="50501" y="0"/>
                    <a:pt x="112797" y="0"/>
                  </a:cubicBezTo>
                  <a:close/>
                </a:path>
              </a:pathLst>
            </a:custGeom>
            <a:solidFill>
              <a:srgbClr val="FEFEFE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9050"/>
              <a:ext cx="389822" cy="2065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2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2084516" y="0"/>
            <a:ext cx="5581047" cy="10287000"/>
          </a:xfrm>
          <a:custGeom>
            <a:avLst/>
            <a:gdLst/>
            <a:ahLst/>
            <a:cxnLst/>
            <a:rect l="l" t="t" r="r" b="b"/>
            <a:pathLst>
              <a:path w="5581047" h="10287000">
                <a:moveTo>
                  <a:pt x="0" y="0"/>
                </a:moveTo>
                <a:lnTo>
                  <a:pt x="5581047" y="0"/>
                </a:lnTo>
                <a:lnTo>
                  <a:pt x="5581047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w="9525" cap="sq">
            <a:solidFill>
              <a:srgbClr val="FEFEFE"/>
            </a:solidFill>
            <a:prstDash val="solid"/>
            <a:miter/>
          </a:ln>
        </p:spPr>
        <p:txBody>
          <a:bodyPr/>
          <a:lstStyle/>
          <a:p>
            <a:endParaRPr lang="es-CO"/>
          </a:p>
        </p:txBody>
      </p:sp>
      <p:grpSp>
        <p:nvGrpSpPr>
          <p:cNvPr id="7" name="Group 7"/>
          <p:cNvGrpSpPr/>
          <p:nvPr/>
        </p:nvGrpSpPr>
        <p:grpSpPr>
          <a:xfrm rot="-10800000">
            <a:off x="5883312" y="8367108"/>
            <a:ext cx="1200834" cy="870866"/>
            <a:chOff x="0" y="0"/>
            <a:chExt cx="635000" cy="46051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000" cy="460513"/>
            </a:xfrm>
            <a:custGeom>
              <a:avLst/>
              <a:gdLst/>
              <a:ahLst/>
              <a:cxnLst/>
              <a:rect l="l" t="t" r="r" b="b"/>
              <a:pathLst>
                <a:path w="635000" h="460513">
                  <a:moveTo>
                    <a:pt x="635000" y="0"/>
                  </a:moveTo>
                  <a:lnTo>
                    <a:pt x="635000" y="346213"/>
                  </a:lnTo>
                  <a:lnTo>
                    <a:pt x="317500" y="460513"/>
                  </a:lnTo>
                  <a:lnTo>
                    <a:pt x="0" y="346213"/>
                  </a:lnTo>
                  <a:lnTo>
                    <a:pt x="0" y="0"/>
                  </a:lnTo>
                  <a:lnTo>
                    <a:pt x="635000" y="0"/>
                  </a:lnTo>
                  <a:close/>
                </a:path>
              </a:pathLst>
            </a:custGeom>
            <a:solidFill>
              <a:srgbClr val="737373">
                <a:alpha val="71765"/>
              </a:srgbClr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19050"/>
              <a:ext cx="635000" cy="3271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2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4561775" y="8472607"/>
            <a:ext cx="726788" cy="700521"/>
            <a:chOff x="0" y="0"/>
            <a:chExt cx="914597" cy="88154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914597" cy="881542"/>
            </a:xfrm>
            <a:custGeom>
              <a:avLst/>
              <a:gdLst/>
              <a:ahLst/>
              <a:cxnLst/>
              <a:rect l="l" t="t" r="r" b="b"/>
              <a:pathLst>
                <a:path w="914597" h="881542">
                  <a:moveTo>
                    <a:pt x="457298" y="0"/>
                  </a:moveTo>
                  <a:cubicBezTo>
                    <a:pt x="204739" y="0"/>
                    <a:pt x="0" y="197340"/>
                    <a:pt x="0" y="440771"/>
                  </a:cubicBezTo>
                  <a:cubicBezTo>
                    <a:pt x="0" y="684202"/>
                    <a:pt x="204739" y="881542"/>
                    <a:pt x="457298" y="881542"/>
                  </a:cubicBezTo>
                  <a:cubicBezTo>
                    <a:pt x="709857" y="881542"/>
                    <a:pt x="914597" y="684202"/>
                    <a:pt x="914597" y="440771"/>
                  </a:cubicBezTo>
                  <a:cubicBezTo>
                    <a:pt x="914597" y="197340"/>
                    <a:pt x="709857" y="0"/>
                    <a:pt x="45729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s-CO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85743" y="101695"/>
              <a:ext cx="743110" cy="6972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2"/>
                </a:lnSpc>
              </a:pPr>
              <a:endParaRPr/>
            </a:p>
          </p:txBody>
        </p:sp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4662267" y="8540649"/>
            <a:ext cx="606921" cy="564437"/>
          </a:xfrm>
          <a:prstGeom prst="rect">
            <a:avLst/>
          </a:prstGeom>
        </p:spPr>
      </p:pic>
      <p:sp>
        <p:nvSpPr>
          <p:cNvPr id="14" name="Freeform 14">
            <a:hlinkClick r:id="rId6" action="ppaction://hlinksldjump"/>
          </p:cNvPr>
          <p:cNvSpPr/>
          <p:nvPr/>
        </p:nvSpPr>
        <p:spPr>
          <a:xfrm>
            <a:off x="2762330" y="8496789"/>
            <a:ext cx="676339" cy="676339"/>
          </a:xfrm>
          <a:custGeom>
            <a:avLst/>
            <a:gdLst/>
            <a:ahLst/>
            <a:cxnLst/>
            <a:rect l="l" t="t" r="r" b="b"/>
            <a:pathLst>
              <a:path w="676339" h="676339">
                <a:moveTo>
                  <a:pt x="0" y="0"/>
                </a:moveTo>
                <a:lnTo>
                  <a:pt x="676339" y="0"/>
                </a:lnTo>
                <a:lnTo>
                  <a:pt x="676339" y="676339"/>
                </a:lnTo>
                <a:lnTo>
                  <a:pt x="0" y="67633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15" name="Freeform 15"/>
          <p:cNvSpPr/>
          <p:nvPr/>
        </p:nvSpPr>
        <p:spPr>
          <a:xfrm>
            <a:off x="6296510" y="8593676"/>
            <a:ext cx="374438" cy="417730"/>
          </a:xfrm>
          <a:custGeom>
            <a:avLst/>
            <a:gdLst/>
            <a:ahLst/>
            <a:cxnLst/>
            <a:rect l="l" t="t" r="r" b="b"/>
            <a:pathLst>
              <a:path w="374438" h="417730">
                <a:moveTo>
                  <a:pt x="0" y="0"/>
                </a:moveTo>
                <a:lnTo>
                  <a:pt x="374438" y="0"/>
                </a:lnTo>
                <a:lnTo>
                  <a:pt x="374438" y="417730"/>
                </a:lnTo>
                <a:lnTo>
                  <a:pt x="0" y="41773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16" name="Group 16"/>
          <p:cNvGrpSpPr/>
          <p:nvPr/>
        </p:nvGrpSpPr>
        <p:grpSpPr>
          <a:xfrm>
            <a:off x="6120335" y="8472607"/>
            <a:ext cx="726788" cy="700521"/>
            <a:chOff x="0" y="0"/>
            <a:chExt cx="914597" cy="881542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914597" cy="881542"/>
            </a:xfrm>
            <a:custGeom>
              <a:avLst/>
              <a:gdLst/>
              <a:ahLst/>
              <a:cxnLst/>
              <a:rect l="l" t="t" r="r" b="b"/>
              <a:pathLst>
                <a:path w="914597" h="881542">
                  <a:moveTo>
                    <a:pt x="457298" y="0"/>
                  </a:moveTo>
                  <a:cubicBezTo>
                    <a:pt x="204739" y="0"/>
                    <a:pt x="0" y="197340"/>
                    <a:pt x="0" y="440771"/>
                  </a:cubicBezTo>
                  <a:cubicBezTo>
                    <a:pt x="0" y="684202"/>
                    <a:pt x="204739" y="881542"/>
                    <a:pt x="457298" y="881542"/>
                  </a:cubicBezTo>
                  <a:cubicBezTo>
                    <a:pt x="709857" y="881542"/>
                    <a:pt x="914597" y="684202"/>
                    <a:pt x="914597" y="440771"/>
                  </a:cubicBezTo>
                  <a:cubicBezTo>
                    <a:pt x="914597" y="197340"/>
                    <a:pt x="709857" y="0"/>
                    <a:pt x="45729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s-CO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85743" y="101695"/>
              <a:ext cx="743110" cy="6972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2"/>
                </a:lnSpc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2066210" y="1253700"/>
            <a:ext cx="5527866" cy="620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64"/>
              </a:lnSpc>
            </a:pPr>
            <a:r>
              <a:rPr lang="en-US" sz="3688">
                <a:solidFill>
                  <a:srgbClr val="000000"/>
                </a:solidFill>
                <a:latin typeface="Smooch"/>
                <a:ea typeface="Smooch"/>
                <a:cs typeface="Smooch"/>
                <a:sym typeface="Smooch"/>
              </a:rPr>
              <a:t>SIGMA</a:t>
            </a:r>
          </a:p>
        </p:txBody>
      </p:sp>
      <p:sp>
        <p:nvSpPr>
          <p:cNvPr id="20" name="Freeform 20"/>
          <p:cNvSpPr/>
          <p:nvPr/>
        </p:nvSpPr>
        <p:spPr>
          <a:xfrm>
            <a:off x="1592682" y="1609591"/>
            <a:ext cx="6474922" cy="374316"/>
          </a:xfrm>
          <a:custGeom>
            <a:avLst/>
            <a:gdLst/>
            <a:ahLst/>
            <a:cxnLst/>
            <a:rect l="l" t="t" r="r" b="b"/>
            <a:pathLst>
              <a:path w="6474922" h="374316">
                <a:moveTo>
                  <a:pt x="0" y="0"/>
                </a:moveTo>
                <a:lnTo>
                  <a:pt x="6474922" y="0"/>
                </a:lnTo>
                <a:lnTo>
                  <a:pt x="6474922" y="374316"/>
                </a:lnTo>
                <a:lnTo>
                  <a:pt x="0" y="37431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t="-1396841" b="-232958"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21" name="Freeform 21"/>
          <p:cNvSpPr/>
          <p:nvPr/>
        </p:nvSpPr>
        <p:spPr>
          <a:xfrm>
            <a:off x="3921014" y="2551937"/>
            <a:ext cx="444454" cy="477908"/>
          </a:xfrm>
          <a:custGeom>
            <a:avLst/>
            <a:gdLst/>
            <a:ahLst/>
            <a:cxnLst/>
            <a:rect l="l" t="t" r="r" b="b"/>
            <a:pathLst>
              <a:path w="444454" h="477908">
                <a:moveTo>
                  <a:pt x="0" y="0"/>
                </a:moveTo>
                <a:lnTo>
                  <a:pt x="444455" y="0"/>
                </a:lnTo>
                <a:lnTo>
                  <a:pt x="444455" y="477908"/>
                </a:lnTo>
                <a:lnTo>
                  <a:pt x="0" y="47790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22" name="Freeform 22"/>
          <p:cNvSpPr/>
          <p:nvPr/>
        </p:nvSpPr>
        <p:spPr>
          <a:xfrm rot="1547390">
            <a:off x="6144666" y="6055241"/>
            <a:ext cx="444454" cy="477908"/>
          </a:xfrm>
          <a:custGeom>
            <a:avLst/>
            <a:gdLst/>
            <a:ahLst/>
            <a:cxnLst/>
            <a:rect l="l" t="t" r="r" b="b"/>
            <a:pathLst>
              <a:path w="444454" h="477908">
                <a:moveTo>
                  <a:pt x="0" y="0"/>
                </a:moveTo>
                <a:lnTo>
                  <a:pt x="444454" y="0"/>
                </a:lnTo>
                <a:lnTo>
                  <a:pt x="444454" y="477907"/>
                </a:lnTo>
                <a:lnTo>
                  <a:pt x="0" y="47790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23" name="Freeform 23"/>
          <p:cNvSpPr/>
          <p:nvPr/>
        </p:nvSpPr>
        <p:spPr>
          <a:xfrm rot="-1978957">
            <a:off x="2430562" y="7806734"/>
            <a:ext cx="444454" cy="477908"/>
          </a:xfrm>
          <a:custGeom>
            <a:avLst/>
            <a:gdLst/>
            <a:ahLst/>
            <a:cxnLst/>
            <a:rect l="l" t="t" r="r" b="b"/>
            <a:pathLst>
              <a:path w="444454" h="477908">
                <a:moveTo>
                  <a:pt x="0" y="0"/>
                </a:moveTo>
                <a:lnTo>
                  <a:pt x="444454" y="0"/>
                </a:lnTo>
                <a:lnTo>
                  <a:pt x="444454" y="477908"/>
                </a:lnTo>
                <a:lnTo>
                  <a:pt x="0" y="47790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24" name="Freeform 24"/>
          <p:cNvSpPr/>
          <p:nvPr/>
        </p:nvSpPr>
        <p:spPr>
          <a:xfrm rot="3955828">
            <a:off x="4702942" y="5420541"/>
            <a:ext cx="444454" cy="477908"/>
          </a:xfrm>
          <a:custGeom>
            <a:avLst/>
            <a:gdLst/>
            <a:ahLst/>
            <a:cxnLst/>
            <a:rect l="l" t="t" r="r" b="b"/>
            <a:pathLst>
              <a:path w="444454" h="477908">
                <a:moveTo>
                  <a:pt x="0" y="0"/>
                </a:moveTo>
                <a:lnTo>
                  <a:pt x="444455" y="0"/>
                </a:lnTo>
                <a:lnTo>
                  <a:pt x="444455" y="477908"/>
                </a:lnTo>
                <a:lnTo>
                  <a:pt x="0" y="47790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25" name="Group 25"/>
          <p:cNvGrpSpPr/>
          <p:nvPr/>
        </p:nvGrpSpPr>
        <p:grpSpPr>
          <a:xfrm>
            <a:off x="2468586" y="2822350"/>
            <a:ext cx="922405" cy="4885192"/>
            <a:chOff x="0" y="0"/>
            <a:chExt cx="242938" cy="1286635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242938" cy="1286635"/>
            </a:xfrm>
            <a:custGeom>
              <a:avLst/>
              <a:gdLst/>
              <a:ahLst/>
              <a:cxnLst/>
              <a:rect l="l" t="t" r="r" b="b"/>
              <a:pathLst>
                <a:path w="242938" h="1286635">
                  <a:moveTo>
                    <a:pt x="121469" y="0"/>
                  </a:moveTo>
                  <a:lnTo>
                    <a:pt x="121469" y="0"/>
                  </a:lnTo>
                  <a:cubicBezTo>
                    <a:pt x="188554" y="0"/>
                    <a:pt x="242938" y="54384"/>
                    <a:pt x="242938" y="121469"/>
                  </a:cubicBezTo>
                  <a:lnTo>
                    <a:pt x="242938" y="1165166"/>
                  </a:lnTo>
                  <a:cubicBezTo>
                    <a:pt x="242938" y="1232251"/>
                    <a:pt x="188554" y="1286635"/>
                    <a:pt x="121469" y="1286635"/>
                  </a:cubicBezTo>
                  <a:lnTo>
                    <a:pt x="121469" y="1286635"/>
                  </a:lnTo>
                  <a:cubicBezTo>
                    <a:pt x="54384" y="1286635"/>
                    <a:pt x="0" y="1232251"/>
                    <a:pt x="0" y="1165166"/>
                  </a:cubicBezTo>
                  <a:lnTo>
                    <a:pt x="0" y="121469"/>
                  </a:lnTo>
                  <a:cubicBezTo>
                    <a:pt x="0" y="54384"/>
                    <a:pt x="54384" y="0"/>
                    <a:pt x="121469" y="0"/>
                  </a:cubicBezTo>
                  <a:close/>
                </a:path>
              </a:pathLst>
            </a:custGeom>
            <a:solidFill>
              <a:srgbClr val="666666">
                <a:alpha val="51765"/>
              </a:srgbClr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19050"/>
              <a:ext cx="242938" cy="12675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2"/>
                </a:lnSpc>
              </a:pPr>
              <a:endParaRPr/>
            </a:p>
          </p:txBody>
        </p:sp>
      </p:grpSp>
      <p:sp>
        <p:nvSpPr>
          <p:cNvPr id="28" name="Freeform 28">
            <a:hlinkClick r:id="rId13" action="ppaction://hlinksldjump"/>
          </p:cNvPr>
          <p:cNvSpPr/>
          <p:nvPr/>
        </p:nvSpPr>
        <p:spPr>
          <a:xfrm>
            <a:off x="2509542" y="3606461"/>
            <a:ext cx="749157" cy="666750"/>
          </a:xfrm>
          <a:custGeom>
            <a:avLst/>
            <a:gdLst/>
            <a:ahLst/>
            <a:cxnLst/>
            <a:rect l="l" t="t" r="r" b="b"/>
            <a:pathLst>
              <a:path w="749157" h="666750">
                <a:moveTo>
                  <a:pt x="0" y="0"/>
                </a:moveTo>
                <a:lnTo>
                  <a:pt x="749157" y="0"/>
                </a:lnTo>
                <a:lnTo>
                  <a:pt x="749157" y="666750"/>
                </a:lnTo>
                <a:lnTo>
                  <a:pt x="0" y="66675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29" name="Freeform 29">
            <a:hlinkClick r:id="rId16" action="ppaction://hlinksldjump"/>
          </p:cNvPr>
          <p:cNvSpPr/>
          <p:nvPr/>
        </p:nvSpPr>
        <p:spPr>
          <a:xfrm>
            <a:off x="2550746" y="5135305"/>
            <a:ext cx="666750" cy="666750"/>
          </a:xfrm>
          <a:custGeom>
            <a:avLst/>
            <a:gdLst/>
            <a:ahLst/>
            <a:cxnLst/>
            <a:rect l="l" t="t" r="r" b="b"/>
            <a:pathLst>
              <a:path w="666750" h="666750">
                <a:moveTo>
                  <a:pt x="0" y="0"/>
                </a:moveTo>
                <a:lnTo>
                  <a:pt x="666750" y="0"/>
                </a:lnTo>
                <a:lnTo>
                  <a:pt x="666750" y="666750"/>
                </a:lnTo>
                <a:lnTo>
                  <a:pt x="0" y="666750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30" name="Freeform 30">
            <a:hlinkClick r:id="rId19" action="ppaction://hlinksldjump"/>
          </p:cNvPr>
          <p:cNvSpPr/>
          <p:nvPr/>
        </p:nvSpPr>
        <p:spPr>
          <a:xfrm>
            <a:off x="2729935" y="2844461"/>
            <a:ext cx="487561" cy="666750"/>
          </a:xfrm>
          <a:custGeom>
            <a:avLst/>
            <a:gdLst/>
            <a:ahLst/>
            <a:cxnLst/>
            <a:rect l="l" t="t" r="r" b="b"/>
            <a:pathLst>
              <a:path w="487561" h="666750">
                <a:moveTo>
                  <a:pt x="0" y="0"/>
                </a:moveTo>
                <a:lnTo>
                  <a:pt x="487561" y="0"/>
                </a:lnTo>
                <a:lnTo>
                  <a:pt x="487561" y="666750"/>
                </a:lnTo>
                <a:lnTo>
                  <a:pt x="0" y="666750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31" name="Freeform 31">
            <a:hlinkClick r:id="rId22" action="ppaction://hlinksldjump"/>
          </p:cNvPr>
          <p:cNvSpPr/>
          <p:nvPr/>
        </p:nvSpPr>
        <p:spPr>
          <a:xfrm>
            <a:off x="2652789" y="4370883"/>
            <a:ext cx="524232" cy="666750"/>
          </a:xfrm>
          <a:custGeom>
            <a:avLst/>
            <a:gdLst/>
            <a:ahLst/>
            <a:cxnLst/>
            <a:rect l="l" t="t" r="r" b="b"/>
            <a:pathLst>
              <a:path w="524232" h="666750">
                <a:moveTo>
                  <a:pt x="0" y="0"/>
                </a:moveTo>
                <a:lnTo>
                  <a:pt x="524232" y="0"/>
                </a:lnTo>
                <a:lnTo>
                  <a:pt x="524232" y="666750"/>
                </a:lnTo>
                <a:lnTo>
                  <a:pt x="0" y="666750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32" name="Freeform 32">
            <a:hlinkClick r:id="rId25" action="ppaction://hlinksldjump"/>
          </p:cNvPr>
          <p:cNvSpPr/>
          <p:nvPr/>
        </p:nvSpPr>
        <p:spPr>
          <a:xfrm>
            <a:off x="2632252" y="6655346"/>
            <a:ext cx="595074" cy="666750"/>
          </a:xfrm>
          <a:custGeom>
            <a:avLst/>
            <a:gdLst/>
            <a:ahLst/>
            <a:cxnLst/>
            <a:rect l="l" t="t" r="r" b="b"/>
            <a:pathLst>
              <a:path w="595074" h="666750">
                <a:moveTo>
                  <a:pt x="0" y="0"/>
                </a:moveTo>
                <a:lnTo>
                  <a:pt x="595074" y="0"/>
                </a:lnTo>
                <a:lnTo>
                  <a:pt x="595074" y="666750"/>
                </a:lnTo>
                <a:lnTo>
                  <a:pt x="0" y="666750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33" name="Freeform 33">
            <a:hlinkClick r:id="rId28" action="ppaction://hlinksldjump"/>
          </p:cNvPr>
          <p:cNvSpPr/>
          <p:nvPr/>
        </p:nvSpPr>
        <p:spPr>
          <a:xfrm>
            <a:off x="2580333" y="5897305"/>
            <a:ext cx="607576" cy="666750"/>
          </a:xfrm>
          <a:custGeom>
            <a:avLst/>
            <a:gdLst/>
            <a:ahLst/>
            <a:cxnLst/>
            <a:rect l="l" t="t" r="r" b="b"/>
            <a:pathLst>
              <a:path w="607576" h="666750">
                <a:moveTo>
                  <a:pt x="0" y="0"/>
                </a:moveTo>
                <a:lnTo>
                  <a:pt x="607576" y="0"/>
                </a:lnTo>
                <a:lnTo>
                  <a:pt x="607576" y="666750"/>
                </a:lnTo>
                <a:lnTo>
                  <a:pt x="0" y="666750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34" name="Group 34"/>
          <p:cNvGrpSpPr/>
          <p:nvPr/>
        </p:nvGrpSpPr>
        <p:grpSpPr>
          <a:xfrm>
            <a:off x="3533695" y="2837444"/>
            <a:ext cx="3550451" cy="4870097"/>
            <a:chOff x="0" y="0"/>
            <a:chExt cx="935098" cy="1282659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935098" cy="1282659"/>
            </a:xfrm>
            <a:custGeom>
              <a:avLst/>
              <a:gdLst/>
              <a:ahLst/>
              <a:cxnLst/>
              <a:rect l="l" t="t" r="r" b="b"/>
              <a:pathLst>
                <a:path w="935098" h="1282659">
                  <a:moveTo>
                    <a:pt x="63236" y="0"/>
                  </a:moveTo>
                  <a:lnTo>
                    <a:pt x="871862" y="0"/>
                  </a:lnTo>
                  <a:cubicBezTo>
                    <a:pt x="906787" y="0"/>
                    <a:pt x="935098" y="28312"/>
                    <a:pt x="935098" y="63236"/>
                  </a:cubicBezTo>
                  <a:lnTo>
                    <a:pt x="935098" y="1219424"/>
                  </a:lnTo>
                  <a:cubicBezTo>
                    <a:pt x="935098" y="1254348"/>
                    <a:pt x="906787" y="1282659"/>
                    <a:pt x="871862" y="1282659"/>
                  </a:cubicBezTo>
                  <a:lnTo>
                    <a:pt x="63236" y="1282659"/>
                  </a:lnTo>
                  <a:cubicBezTo>
                    <a:pt x="28312" y="1282659"/>
                    <a:pt x="0" y="1254348"/>
                    <a:pt x="0" y="1219424"/>
                  </a:cubicBezTo>
                  <a:lnTo>
                    <a:pt x="0" y="63236"/>
                  </a:lnTo>
                  <a:cubicBezTo>
                    <a:pt x="0" y="28312"/>
                    <a:pt x="28312" y="0"/>
                    <a:pt x="63236" y="0"/>
                  </a:cubicBezTo>
                  <a:close/>
                </a:path>
              </a:pathLst>
            </a:custGeom>
            <a:solidFill>
              <a:srgbClr val="8C6239">
                <a:alpha val="51765"/>
              </a:srgbClr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36" name="TextBox 36"/>
            <p:cNvSpPr txBox="1"/>
            <p:nvPr/>
          </p:nvSpPr>
          <p:spPr>
            <a:xfrm>
              <a:off x="0" y="19050"/>
              <a:ext cx="935098" cy="12636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2"/>
                </a:lnSpc>
              </a:pPr>
              <a:endParaRPr/>
            </a:p>
          </p:txBody>
        </p:sp>
      </p:grpSp>
      <p:grpSp>
        <p:nvGrpSpPr>
          <p:cNvPr id="37" name="Group 37"/>
          <p:cNvGrpSpPr/>
          <p:nvPr/>
        </p:nvGrpSpPr>
        <p:grpSpPr>
          <a:xfrm>
            <a:off x="3690902" y="7835811"/>
            <a:ext cx="2600678" cy="329630"/>
            <a:chOff x="0" y="0"/>
            <a:chExt cx="3467571" cy="439507"/>
          </a:xfrm>
        </p:grpSpPr>
        <p:grpSp>
          <p:nvGrpSpPr>
            <p:cNvPr id="38" name="Group 38"/>
            <p:cNvGrpSpPr/>
            <p:nvPr/>
          </p:nvGrpSpPr>
          <p:grpSpPr>
            <a:xfrm rot="-10800000">
              <a:off x="1598278" y="0"/>
              <a:ext cx="421815" cy="421815"/>
              <a:chOff x="0" y="0"/>
              <a:chExt cx="406400" cy="406400"/>
            </a:xfrm>
          </p:grpSpPr>
          <p:sp>
            <p:nvSpPr>
              <p:cNvPr id="39" name="Freeform 39">
                <a:hlinkClick r:id="rId31" action="ppaction://hlinksldjump"/>
              </p:cNvPr>
              <p:cNvSpPr/>
              <p:nvPr/>
            </p:nvSpPr>
            <p:spPr>
              <a:xfrm>
                <a:off x="0" y="0"/>
                <a:ext cx="406400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406400" h="406400">
                    <a:moveTo>
                      <a:pt x="203200" y="0"/>
                    </a:moveTo>
                    <a:cubicBezTo>
                      <a:pt x="315424" y="0"/>
                      <a:pt x="406400" y="90976"/>
                      <a:pt x="406400" y="203200"/>
                    </a:cubicBezTo>
                    <a:cubicBezTo>
                      <a:pt x="406400" y="315424"/>
                      <a:pt x="315424" y="406400"/>
                      <a:pt x="203200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737373"/>
              </a:solidFill>
            </p:spPr>
            <p:txBody>
              <a:bodyPr/>
              <a:lstStyle/>
              <a:p>
                <a:endParaRPr lang="es-CO" dirty="0"/>
              </a:p>
            </p:txBody>
          </p:sp>
          <p:sp>
            <p:nvSpPr>
              <p:cNvPr id="40" name="TextBox 40"/>
              <p:cNvSpPr txBox="1"/>
              <p:nvPr/>
            </p:nvSpPr>
            <p:spPr>
              <a:xfrm>
                <a:off x="0" y="19050"/>
                <a:ext cx="406400" cy="3873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22"/>
                  </a:lnSpc>
                </a:pPr>
                <a:endParaRPr/>
              </a:p>
            </p:txBody>
          </p:sp>
        </p:grpSp>
        <p:grpSp>
          <p:nvGrpSpPr>
            <p:cNvPr id="41" name="Group 41"/>
            <p:cNvGrpSpPr/>
            <p:nvPr/>
          </p:nvGrpSpPr>
          <p:grpSpPr>
            <a:xfrm rot="-10800000">
              <a:off x="2291279" y="17693"/>
              <a:ext cx="454796" cy="421815"/>
              <a:chOff x="0" y="0"/>
              <a:chExt cx="438176" cy="406400"/>
            </a:xfrm>
          </p:grpSpPr>
          <p:sp>
            <p:nvSpPr>
              <p:cNvPr id="42" name="Freeform 42">
                <a:hlinkClick r:id="rId32" action="ppaction://hlinksldjump"/>
              </p:cNvPr>
              <p:cNvSpPr/>
              <p:nvPr/>
            </p:nvSpPr>
            <p:spPr>
              <a:xfrm>
                <a:off x="0" y="0"/>
                <a:ext cx="438176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438176" h="406400">
                    <a:moveTo>
                      <a:pt x="234976" y="0"/>
                    </a:moveTo>
                    <a:cubicBezTo>
                      <a:pt x="347200" y="0"/>
                      <a:pt x="438176" y="90976"/>
                      <a:pt x="438176" y="203200"/>
                    </a:cubicBezTo>
                    <a:cubicBezTo>
                      <a:pt x="438176" y="315424"/>
                      <a:pt x="347200" y="406400"/>
                      <a:pt x="234976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737373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43" name="TextBox 43"/>
              <p:cNvSpPr txBox="1"/>
              <p:nvPr/>
            </p:nvSpPr>
            <p:spPr>
              <a:xfrm>
                <a:off x="0" y="19050"/>
                <a:ext cx="438176" cy="3873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22"/>
                  </a:lnSpc>
                </a:pPr>
                <a:endParaRPr/>
              </a:p>
            </p:txBody>
          </p:sp>
        </p:grpSp>
        <p:grpSp>
          <p:nvGrpSpPr>
            <p:cNvPr id="44" name="Group 44"/>
            <p:cNvGrpSpPr/>
            <p:nvPr/>
          </p:nvGrpSpPr>
          <p:grpSpPr>
            <a:xfrm rot="-10800000">
              <a:off x="685234" y="0"/>
              <a:ext cx="649625" cy="421815"/>
              <a:chOff x="0" y="0"/>
              <a:chExt cx="625885" cy="406400"/>
            </a:xfrm>
          </p:grpSpPr>
          <p:sp>
            <p:nvSpPr>
              <p:cNvPr id="45" name="Freeform 45">
                <a:hlinkClick r:id="rId33" action="ppaction://hlinksldjump"/>
              </p:cNvPr>
              <p:cNvSpPr/>
              <p:nvPr/>
            </p:nvSpPr>
            <p:spPr>
              <a:xfrm>
                <a:off x="0" y="0"/>
                <a:ext cx="625885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625885" h="406400">
                    <a:moveTo>
                      <a:pt x="422685" y="0"/>
                    </a:moveTo>
                    <a:cubicBezTo>
                      <a:pt x="534909" y="0"/>
                      <a:pt x="625885" y="90976"/>
                      <a:pt x="625885" y="203200"/>
                    </a:cubicBezTo>
                    <a:cubicBezTo>
                      <a:pt x="625885" y="315424"/>
                      <a:pt x="534909" y="406400"/>
                      <a:pt x="422685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737373"/>
              </a:solidFill>
            </p:spPr>
            <p:txBody>
              <a:bodyPr/>
              <a:lstStyle/>
              <a:p>
                <a:endParaRPr lang="es-CO" dirty="0"/>
              </a:p>
            </p:txBody>
          </p:sp>
          <p:sp>
            <p:nvSpPr>
              <p:cNvPr id="46" name="TextBox 46"/>
              <p:cNvSpPr txBox="1"/>
              <p:nvPr/>
            </p:nvSpPr>
            <p:spPr>
              <a:xfrm>
                <a:off x="0" y="19050"/>
                <a:ext cx="625885" cy="3873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22"/>
                  </a:lnSpc>
                </a:pPr>
                <a:endParaRPr/>
              </a:p>
            </p:txBody>
          </p:sp>
        </p:grpSp>
        <p:grpSp>
          <p:nvGrpSpPr>
            <p:cNvPr id="47" name="Group 47"/>
            <p:cNvGrpSpPr/>
            <p:nvPr/>
          </p:nvGrpSpPr>
          <p:grpSpPr>
            <a:xfrm rot="-10800000">
              <a:off x="3012775" y="17693"/>
              <a:ext cx="454796" cy="421815"/>
              <a:chOff x="0" y="0"/>
              <a:chExt cx="438176" cy="406400"/>
            </a:xfrm>
          </p:grpSpPr>
          <p:sp>
            <p:nvSpPr>
              <p:cNvPr id="48" name="Freeform 48">
                <a:hlinkClick r:id="rId34" action="ppaction://hlinksldjump"/>
              </p:cNvPr>
              <p:cNvSpPr/>
              <p:nvPr/>
            </p:nvSpPr>
            <p:spPr>
              <a:xfrm>
                <a:off x="0" y="0"/>
                <a:ext cx="438176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438176" h="406400">
                    <a:moveTo>
                      <a:pt x="234976" y="0"/>
                    </a:moveTo>
                    <a:cubicBezTo>
                      <a:pt x="347200" y="0"/>
                      <a:pt x="438176" y="90976"/>
                      <a:pt x="438176" y="203200"/>
                    </a:cubicBezTo>
                    <a:cubicBezTo>
                      <a:pt x="438176" y="315424"/>
                      <a:pt x="347200" y="406400"/>
                      <a:pt x="234976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737373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49" name="TextBox 49"/>
              <p:cNvSpPr txBox="1"/>
              <p:nvPr/>
            </p:nvSpPr>
            <p:spPr>
              <a:xfrm>
                <a:off x="0" y="19050"/>
                <a:ext cx="438176" cy="3873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22"/>
                  </a:lnSpc>
                </a:pPr>
                <a:endParaRPr/>
              </a:p>
            </p:txBody>
          </p:sp>
        </p:grpSp>
        <p:grpSp>
          <p:nvGrpSpPr>
            <p:cNvPr id="50" name="Group 50"/>
            <p:cNvGrpSpPr/>
            <p:nvPr/>
          </p:nvGrpSpPr>
          <p:grpSpPr>
            <a:xfrm rot="-10800000">
              <a:off x="0" y="4993"/>
              <a:ext cx="421815" cy="421815"/>
              <a:chOff x="0" y="0"/>
              <a:chExt cx="406400" cy="406400"/>
            </a:xfrm>
          </p:grpSpPr>
          <p:sp>
            <p:nvSpPr>
              <p:cNvPr id="51" name="Freeform 51">
                <a:hlinkClick r:id="rId35" action="ppaction://hlinksldjump"/>
              </p:cNvPr>
              <p:cNvSpPr/>
              <p:nvPr/>
            </p:nvSpPr>
            <p:spPr>
              <a:xfrm>
                <a:off x="0" y="0"/>
                <a:ext cx="406400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406400" h="406400">
                    <a:moveTo>
                      <a:pt x="203200" y="0"/>
                    </a:moveTo>
                    <a:cubicBezTo>
                      <a:pt x="315424" y="0"/>
                      <a:pt x="406400" y="90976"/>
                      <a:pt x="406400" y="203200"/>
                    </a:cubicBezTo>
                    <a:cubicBezTo>
                      <a:pt x="406400" y="315424"/>
                      <a:pt x="315424" y="406400"/>
                      <a:pt x="203200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737373"/>
              </a:solidFill>
            </p:spPr>
            <p:txBody>
              <a:bodyPr/>
              <a:lstStyle/>
              <a:p>
                <a:endParaRPr lang="es-CO" dirty="0"/>
              </a:p>
            </p:txBody>
          </p:sp>
          <p:sp>
            <p:nvSpPr>
              <p:cNvPr id="52" name="TextBox 52"/>
              <p:cNvSpPr txBox="1"/>
              <p:nvPr/>
            </p:nvSpPr>
            <p:spPr>
              <a:xfrm>
                <a:off x="0" y="19050"/>
                <a:ext cx="406400" cy="3873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22"/>
                  </a:lnSpc>
                </a:pPr>
                <a:endParaRPr/>
              </a:p>
            </p:txBody>
          </p:sp>
        </p:grpSp>
      </p:grpSp>
      <p:sp>
        <p:nvSpPr>
          <p:cNvPr id="53" name="Freeform 53">
            <a:hlinkClick r:id="rId36" action="ppaction://hlinksldjump"/>
          </p:cNvPr>
          <p:cNvSpPr/>
          <p:nvPr/>
        </p:nvSpPr>
        <p:spPr>
          <a:xfrm>
            <a:off x="2507268" y="7322096"/>
            <a:ext cx="815275" cy="348756"/>
          </a:xfrm>
          <a:custGeom>
            <a:avLst/>
            <a:gdLst/>
            <a:ahLst/>
            <a:cxnLst/>
            <a:rect l="l" t="t" r="r" b="b"/>
            <a:pathLst>
              <a:path w="815275" h="348756">
                <a:moveTo>
                  <a:pt x="0" y="0"/>
                </a:moveTo>
                <a:lnTo>
                  <a:pt x="815275" y="0"/>
                </a:lnTo>
                <a:lnTo>
                  <a:pt x="815275" y="348756"/>
                </a:lnTo>
                <a:lnTo>
                  <a:pt x="0" y="348756"/>
                </a:lnTo>
                <a:lnTo>
                  <a:pt x="0" y="0"/>
                </a:lnTo>
                <a:close/>
              </a:path>
            </a:pathLst>
          </a:custGeom>
          <a:blipFill>
            <a:blip r:embed="rId37">
              <a:extLst>
                <a:ext uri="{96DAC541-7B7A-43D3-8B79-37D633B846F1}">
                  <asvg:svgBlip xmlns:asvg="http://schemas.microsoft.com/office/drawing/2016/SVG/main" r:embed="rId38"/>
                </a:ext>
              </a:extLst>
            </a:blip>
            <a:stretch>
              <a:fillRect b="-150304"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54" name="TextBox 54"/>
          <p:cNvSpPr txBox="1"/>
          <p:nvPr/>
        </p:nvSpPr>
        <p:spPr>
          <a:xfrm>
            <a:off x="3921014" y="6674396"/>
            <a:ext cx="1590346" cy="285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80"/>
              </a:lnSpc>
              <a:spcBef>
                <a:spcPct val="0"/>
              </a:spcBef>
            </a:pPr>
            <a:r>
              <a:rPr lang="en-US" sz="2000" b="1" spc="80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DOMINIO</a:t>
            </a:r>
          </a:p>
        </p:txBody>
      </p:sp>
      <p:sp>
        <p:nvSpPr>
          <p:cNvPr id="55" name="TextBox 55"/>
          <p:cNvSpPr txBox="1"/>
          <p:nvPr/>
        </p:nvSpPr>
        <p:spPr>
          <a:xfrm>
            <a:off x="5675507" y="6674396"/>
            <a:ext cx="395976" cy="285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80"/>
              </a:lnSpc>
              <a:spcBef>
                <a:spcPct val="0"/>
              </a:spcBef>
            </a:pPr>
            <a:r>
              <a:rPr lang="en-US" sz="2000" b="1" spc="80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+7</a:t>
            </a:r>
          </a:p>
        </p:txBody>
      </p:sp>
      <p:grpSp>
        <p:nvGrpSpPr>
          <p:cNvPr id="56" name="Group 56"/>
          <p:cNvGrpSpPr/>
          <p:nvPr/>
        </p:nvGrpSpPr>
        <p:grpSpPr>
          <a:xfrm>
            <a:off x="3943921" y="3679427"/>
            <a:ext cx="2230934" cy="304165"/>
            <a:chOff x="0" y="0"/>
            <a:chExt cx="2974578" cy="405553"/>
          </a:xfrm>
        </p:grpSpPr>
        <p:sp>
          <p:nvSpPr>
            <p:cNvPr id="57" name="TextBox 57"/>
            <p:cNvSpPr txBox="1"/>
            <p:nvPr/>
          </p:nvSpPr>
          <p:spPr>
            <a:xfrm>
              <a:off x="0" y="19050"/>
              <a:ext cx="1293233" cy="3865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180"/>
                </a:lnSpc>
                <a:spcBef>
                  <a:spcPct val="0"/>
                </a:spcBef>
              </a:pPr>
              <a:r>
                <a:rPr lang="en-US" sz="2000" b="1" spc="80">
                  <a:solidFill>
                    <a:srgbClr val="000000"/>
                  </a:solidFill>
                  <a:latin typeface="Monotype Corsiva Bold"/>
                  <a:ea typeface="Monotype Corsiva Bold"/>
                  <a:cs typeface="Monotype Corsiva Bold"/>
                  <a:sym typeface="Monotype Corsiva Bold"/>
                </a:rPr>
                <a:t>SALUD</a:t>
              </a:r>
            </a:p>
          </p:txBody>
        </p:sp>
        <p:sp>
          <p:nvSpPr>
            <p:cNvPr id="58" name="TextBox 58"/>
            <p:cNvSpPr txBox="1"/>
            <p:nvPr/>
          </p:nvSpPr>
          <p:spPr>
            <a:xfrm>
              <a:off x="2339323" y="19050"/>
              <a:ext cx="635255" cy="3865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80"/>
                </a:lnSpc>
                <a:spcBef>
                  <a:spcPct val="0"/>
                </a:spcBef>
              </a:pPr>
              <a:r>
                <a:rPr lang="en-US" sz="2000" b="1" spc="80">
                  <a:solidFill>
                    <a:srgbClr val="000000"/>
                  </a:solidFill>
                  <a:latin typeface="Monotype Corsiva Bold"/>
                  <a:ea typeface="Monotype Corsiva Bold"/>
                  <a:cs typeface="Monotype Corsiva Bold"/>
                  <a:sym typeface="Monotype Corsiva Bold"/>
                </a:rPr>
                <a:t>+10</a:t>
              </a:r>
            </a:p>
          </p:txBody>
        </p:sp>
      </p:grpSp>
      <p:sp>
        <p:nvSpPr>
          <p:cNvPr id="59" name="TextBox 59"/>
          <p:cNvSpPr txBox="1"/>
          <p:nvPr/>
        </p:nvSpPr>
        <p:spPr>
          <a:xfrm>
            <a:off x="3961247" y="5162550"/>
            <a:ext cx="969925" cy="285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80"/>
              </a:lnSpc>
              <a:spcBef>
                <a:spcPct val="0"/>
              </a:spcBef>
            </a:pPr>
            <a:r>
              <a:rPr lang="en-US" sz="2000" b="1" spc="80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DAÑO</a:t>
            </a:r>
          </a:p>
        </p:txBody>
      </p:sp>
      <p:sp>
        <p:nvSpPr>
          <p:cNvPr id="60" name="TextBox 60"/>
          <p:cNvSpPr txBox="1"/>
          <p:nvPr/>
        </p:nvSpPr>
        <p:spPr>
          <a:xfrm>
            <a:off x="5715739" y="5162550"/>
            <a:ext cx="395976" cy="285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80"/>
              </a:lnSpc>
              <a:spcBef>
                <a:spcPct val="0"/>
              </a:spcBef>
            </a:pPr>
            <a:r>
              <a:rPr lang="en-US" sz="2000" b="1" spc="80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+4</a:t>
            </a:r>
          </a:p>
        </p:txBody>
      </p:sp>
      <p:sp>
        <p:nvSpPr>
          <p:cNvPr id="61" name="TextBox 61"/>
          <p:cNvSpPr txBox="1"/>
          <p:nvPr/>
        </p:nvSpPr>
        <p:spPr>
          <a:xfrm>
            <a:off x="3943921" y="4389933"/>
            <a:ext cx="1391474" cy="285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80"/>
              </a:lnSpc>
              <a:spcBef>
                <a:spcPct val="0"/>
              </a:spcBef>
            </a:pPr>
            <a:r>
              <a:rPr lang="en-US" sz="2000" b="1" spc="80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ESTAMINA</a:t>
            </a:r>
          </a:p>
        </p:txBody>
      </p:sp>
      <p:sp>
        <p:nvSpPr>
          <p:cNvPr id="62" name="TextBox 62"/>
          <p:cNvSpPr txBox="1"/>
          <p:nvPr/>
        </p:nvSpPr>
        <p:spPr>
          <a:xfrm>
            <a:off x="5883312" y="4389933"/>
            <a:ext cx="271820" cy="285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80"/>
              </a:lnSpc>
              <a:spcBef>
                <a:spcPct val="0"/>
              </a:spcBef>
            </a:pPr>
            <a:r>
              <a:rPr lang="en-US" sz="2000" b="1" spc="80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+4</a:t>
            </a:r>
          </a:p>
        </p:txBody>
      </p:sp>
      <p:sp>
        <p:nvSpPr>
          <p:cNvPr id="63" name="TextBox 63"/>
          <p:cNvSpPr txBox="1"/>
          <p:nvPr/>
        </p:nvSpPr>
        <p:spPr>
          <a:xfrm>
            <a:off x="3961247" y="5916355"/>
            <a:ext cx="1374148" cy="285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80"/>
              </a:lnSpc>
              <a:spcBef>
                <a:spcPct val="0"/>
              </a:spcBef>
            </a:pPr>
            <a:r>
              <a:rPr lang="en-US" sz="2000" b="1" spc="80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DESTRESA</a:t>
            </a:r>
          </a:p>
        </p:txBody>
      </p:sp>
      <p:sp>
        <p:nvSpPr>
          <p:cNvPr id="64" name="TextBox 64"/>
          <p:cNvSpPr txBox="1"/>
          <p:nvPr/>
        </p:nvSpPr>
        <p:spPr>
          <a:xfrm>
            <a:off x="5715739" y="5916355"/>
            <a:ext cx="476441" cy="285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80"/>
              </a:lnSpc>
              <a:spcBef>
                <a:spcPct val="0"/>
              </a:spcBef>
            </a:pPr>
            <a:r>
              <a:rPr lang="en-US" sz="2000" b="1" spc="80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+10</a:t>
            </a:r>
          </a:p>
        </p:txBody>
      </p:sp>
      <p:grpSp>
        <p:nvGrpSpPr>
          <p:cNvPr id="65" name="Group 65"/>
          <p:cNvGrpSpPr/>
          <p:nvPr/>
        </p:nvGrpSpPr>
        <p:grpSpPr>
          <a:xfrm>
            <a:off x="3961247" y="2987971"/>
            <a:ext cx="2230934" cy="304165"/>
            <a:chOff x="0" y="0"/>
            <a:chExt cx="2974578" cy="405553"/>
          </a:xfrm>
        </p:grpSpPr>
        <p:sp>
          <p:nvSpPr>
            <p:cNvPr id="66" name="TextBox 66"/>
            <p:cNvSpPr txBox="1"/>
            <p:nvPr/>
          </p:nvSpPr>
          <p:spPr>
            <a:xfrm>
              <a:off x="0" y="19050"/>
              <a:ext cx="1293233" cy="3865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180"/>
                </a:lnSpc>
                <a:spcBef>
                  <a:spcPct val="0"/>
                </a:spcBef>
              </a:pPr>
              <a:r>
                <a:rPr lang="en-US" sz="2000" b="1" spc="80">
                  <a:solidFill>
                    <a:srgbClr val="000000"/>
                  </a:solidFill>
                  <a:latin typeface="Monotype Corsiva Bold"/>
                  <a:ea typeface="Monotype Corsiva Bold"/>
                  <a:cs typeface="Monotype Corsiva Bold"/>
                  <a:sym typeface="Monotype Corsiva Bold"/>
                </a:rPr>
                <a:t>SALUD</a:t>
              </a:r>
            </a:p>
          </p:txBody>
        </p:sp>
        <p:sp>
          <p:nvSpPr>
            <p:cNvPr id="67" name="TextBox 67"/>
            <p:cNvSpPr txBox="1"/>
            <p:nvPr/>
          </p:nvSpPr>
          <p:spPr>
            <a:xfrm>
              <a:off x="2339323" y="19050"/>
              <a:ext cx="635255" cy="3865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80"/>
                </a:lnSpc>
                <a:spcBef>
                  <a:spcPct val="0"/>
                </a:spcBef>
              </a:pPr>
              <a:r>
                <a:rPr lang="en-US" sz="2000" b="1" spc="80">
                  <a:solidFill>
                    <a:srgbClr val="000000"/>
                  </a:solidFill>
                  <a:latin typeface="Monotype Corsiva Bold"/>
                  <a:ea typeface="Monotype Corsiva Bold"/>
                  <a:cs typeface="Monotype Corsiva Bold"/>
                  <a:sym typeface="Monotype Corsiva Bold"/>
                </a:rPr>
                <a:t>+10</a:t>
              </a:r>
            </a:p>
          </p:txBody>
        </p:sp>
      </p:grpSp>
      <p:sp>
        <p:nvSpPr>
          <p:cNvPr id="68" name="TextBox 68"/>
          <p:cNvSpPr txBox="1"/>
          <p:nvPr/>
        </p:nvSpPr>
        <p:spPr>
          <a:xfrm>
            <a:off x="3961247" y="7436396"/>
            <a:ext cx="1590346" cy="285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80"/>
              </a:lnSpc>
              <a:spcBef>
                <a:spcPct val="0"/>
              </a:spcBef>
            </a:pPr>
            <a:r>
              <a:rPr lang="en-US" sz="2000" b="1" spc="80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FUERZA</a:t>
            </a:r>
          </a:p>
        </p:txBody>
      </p:sp>
      <p:sp>
        <p:nvSpPr>
          <p:cNvPr id="69" name="TextBox 69"/>
          <p:cNvSpPr txBox="1"/>
          <p:nvPr/>
        </p:nvSpPr>
        <p:spPr>
          <a:xfrm>
            <a:off x="5715739" y="7436396"/>
            <a:ext cx="395976" cy="285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80"/>
              </a:lnSpc>
              <a:spcBef>
                <a:spcPct val="0"/>
              </a:spcBef>
            </a:pPr>
            <a:r>
              <a:rPr lang="en-US" sz="2000" b="1" spc="80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+7</a:t>
            </a:r>
          </a:p>
        </p:txBody>
      </p:sp>
      <p:sp>
        <p:nvSpPr>
          <p:cNvPr id="70" name="TextBox 70"/>
          <p:cNvSpPr txBox="1"/>
          <p:nvPr/>
        </p:nvSpPr>
        <p:spPr>
          <a:xfrm>
            <a:off x="2725504" y="603048"/>
            <a:ext cx="4330323" cy="7560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02"/>
              </a:lnSpc>
              <a:spcBef>
                <a:spcPct val="0"/>
              </a:spcBef>
            </a:pPr>
            <a:r>
              <a:rPr lang="en-US" sz="4359" b="1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Reminiscencias</a:t>
            </a:r>
          </a:p>
        </p:txBody>
      </p:sp>
      <p:sp>
        <p:nvSpPr>
          <p:cNvPr id="71" name="TextBox 71"/>
          <p:cNvSpPr txBox="1"/>
          <p:nvPr/>
        </p:nvSpPr>
        <p:spPr>
          <a:xfrm>
            <a:off x="2664981" y="1845800"/>
            <a:ext cx="4261986" cy="7456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6"/>
              </a:lnSpc>
              <a:spcBef>
                <a:spcPct val="0"/>
              </a:spcBef>
            </a:pPr>
            <a:r>
              <a:rPr lang="en-US" sz="4290" b="1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Equipamiento</a:t>
            </a:r>
          </a:p>
        </p:txBody>
      </p:sp>
      <p:pic>
        <p:nvPicPr>
          <p:cNvPr id="72" name="Imagen 71">
            <a:hlinkClick r:id="rId39" action="ppaction://hlinksldjump"/>
            <a:extLst>
              <a:ext uri="{FF2B5EF4-FFF2-40B4-BE49-F238E27FC236}">
                <a16:creationId xmlns:a16="http://schemas.microsoft.com/office/drawing/2014/main" id="{AE034311-F86A-AB89-FF15-4788157C73C6}"/>
              </a:ext>
            </a:extLst>
          </p:cNvPr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4550231" y="8466485"/>
            <a:ext cx="749873" cy="731583"/>
          </a:xfrm>
          <a:prstGeom prst="rect">
            <a:avLst/>
          </a:prstGeom>
        </p:spPr>
      </p:pic>
      <p:pic>
        <p:nvPicPr>
          <p:cNvPr id="73" name="Imagen 72">
            <a:hlinkClick r:id="rId35" action="ppaction://hlinksldjump"/>
            <a:extLst>
              <a:ext uri="{FF2B5EF4-FFF2-40B4-BE49-F238E27FC236}">
                <a16:creationId xmlns:a16="http://schemas.microsoft.com/office/drawing/2014/main" id="{28D3FD71-715F-F835-9DDB-3BFBA49F6416}"/>
              </a:ext>
            </a:extLst>
          </p:cNvPr>
          <p:cNvPicPr>
            <a:picLocks noChangeAspect="1"/>
          </p:cNvPicPr>
          <p:nvPr/>
        </p:nvPicPr>
        <p:blipFill>
          <a:blip r:embed="rId41">
            <a:alphaModFix amt="5000"/>
          </a:blip>
          <a:stretch>
            <a:fillRect/>
          </a:stretch>
        </p:blipFill>
        <p:spPr>
          <a:xfrm>
            <a:off x="5883130" y="8377327"/>
            <a:ext cx="1201016" cy="86570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EFE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084516" y="583603"/>
            <a:ext cx="5581047" cy="8674697"/>
          </a:xfrm>
          <a:custGeom>
            <a:avLst/>
            <a:gdLst/>
            <a:ahLst/>
            <a:cxnLst/>
            <a:rect l="l" t="t" r="r" b="b"/>
            <a:pathLst>
              <a:path w="5581047" h="8674697">
                <a:moveTo>
                  <a:pt x="0" y="0"/>
                </a:moveTo>
                <a:lnTo>
                  <a:pt x="5581047" y="0"/>
                </a:lnTo>
                <a:lnTo>
                  <a:pt x="5581047" y="8674697"/>
                </a:lnTo>
                <a:lnTo>
                  <a:pt x="0" y="86746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495" t="-1243" r="-9432" b="-1243"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3" name="Group 3"/>
          <p:cNvGrpSpPr/>
          <p:nvPr/>
        </p:nvGrpSpPr>
        <p:grpSpPr>
          <a:xfrm>
            <a:off x="4150612" y="9305832"/>
            <a:ext cx="1480107" cy="856553"/>
            <a:chOff x="0" y="0"/>
            <a:chExt cx="389822" cy="22559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89822" cy="225594"/>
            </a:xfrm>
            <a:custGeom>
              <a:avLst/>
              <a:gdLst/>
              <a:ahLst/>
              <a:cxnLst/>
              <a:rect l="l" t="t" r="r" b="b"/>
              <a:pathLst>
                <a:path w="389822" h="225594">
                  <a:moveTo>
                    <a:pt x="112797" y="0"/>
                  </a:moveTo>
                  <a:lnTo>
                    <a:pt x="277025" y="0"/>
                  </a:lnTo>
                  <a:cubicBezTo>
                    <a:pt x="306941" y="0"/>
                    <a:pt x="335631" y="11884"/>
                    <a:pt x="356785" y="33038"/>
                  </a:cubicBezTo>
                  <a:cubicBezTo>
                    <a:pt x="377938" y="54191"/>
                    <a:pt x="389822" y="82881"/>
                    <a:pt x="389822" y="112797"/>
                  </a:cubicBezTo>
                  <a:lnTo>
                    <a:pt x="389822" y="112797"/>
                  </a:lnTo>
                  <a:cubicBezTo>
                    <a:pt x="389822" y="175093"/>
                    <a:pt x="339321" y="225594"/>
                    <a:pt x="277025" y="225594"/>
                  </a:cubicBezTo>
                  <a:lnTo>
                    <a:pt x="112797" y="225594"/>
                  </a:lnTo>
                  <a:cubicBezTo>
                    <a:pt x="50501" y="225594"/>
                    <a:pt x="0" y="175093"/>
                    <a:pt x="0" y="112797"/>
                  </a:cubicBezTo>
                  <a:lnTo>
                    <a:pt x="0" y="112797"/>
                  </a:lnTo>
                  <a:cubicBezTo>
                    <a:pt x="0" y="50501"/>
                    <a:pt x="50501" y="0"/>
                    <a:pt x="112797" y="0"/>
                  </a:cubicBezTo>
                  <a:close/>
                </a:path>
              </a:pathLst>
            </a:custGeom>
            <a:solidFill>
              <a:srgbClr val="FEFEFE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9050"/>
              <a:ext cx="389822" cy="2065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2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2084516" y="0"/>
            <a:ext cx="5581047" cy="10287000"/>
          </a:xfrm>
          <a:custGeom>
            <a:avLst/>
            <a:gdLst/>
            <a:ahLst/>
            <a:cxnLst/>
            <a:rect l="l" t="t" r="r" b="b"/>
            <a:pathLst>
              <a:path w="5581047" h="10287000">
                <a:moveTo>
                  <a:pt x="0" y="0"/>
                </a:moveTo>
                <a:lnTo>
                  <a:pt x="5581047" y="0"/>
                </a:lnTo>
                <a:lnTo>
                  <a:pt x="5581047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w="9525" cap="sq">
            <a:solidFill>
              <a:srgbClr val="FEFEFE"/>
            </a:solidFill>
            <a:prstDash val="solid"/>
            <a:miter/>
          </a:ln>
        </p:spPr>
        <p:txBody>
          <a:bodyPr/>
          <a:lstStyle/>
          <a:p>
            <a:endParaRPr lang="es-CO"/>
          </a:p>
        </p:txBody>
      </p:sp>
      <p:grpSp>
        <p:nvGrpSpPr>
          <p:cNvPr id="7" name="Group 7"/>
          <p:cNvGrpSpPr/>
          <p:nvPr/>
        </p:nvGrpSpPr>
        <p:grpSpPr>
          <a:xfrm rot="-10800000">
            <a:off x="5883312" y="8367108"/>
            <a:ext cx="1200834" cy="870866"/>
            <a:chOff x="0" y="0"/>
            <a:chExt cx="635000" cy="46051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000" cy="460513"/>
            </a:xfrm>
            <a:custGeom>
              <a:avLst/>
              <a:gdLst/>
              <a:ahLst/>
              <a:cxnLst/>
              <a:rect l="l" t="t" r="r" b="b"/>
              <a:pathLst>
                <a:path w="635000" h="460513">
                  <a:moveTo>
                    <a:pt x="635000" y="0"/>
                  </a:moveTo>
                  <a:lnTo>
                    <a:pt x="635000" y="346213"/>
                  </a:lnTo>
                  <a:lnTo>
                    <a:pt x="317500" y="460513"/>
                  </a:lnTo>
                  <a:lnTo>
                    <a:pt x="0" y="346213"/>
                  </a:lnTo>
                  <a:lnTo>
                    <a:pt x="0" y="0"/>
                  </a:lnTo>
                  <a:lnTo>
                    <a:pt x="635000" y="0"/>
                  </a:lnTo>
                  <a:close/>
                </a:path>
              </a:pathLst>
            </a:custGeom>
            <a:solidFill>
              <a:srgbClr val="737373">
                <a:alpha val="71765"/>
              </a:srgbClr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19050"/>
              <a:ext cx="635000" cy="3271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2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4561775" y="8472607"/>
            <a:ext cx="726788" cy="700521"/>
            <a:chOff x="0" y="0"/>
            <a:chExt cx="914597" cy="88154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914597" cy="881542"/>
            </a:xfrm>
            <a:custGeom>
              <a:avLst/>
              <a:gdLst/>
              <a:ahLst/>
              <a:cxnLst/>
              <a:rect l="l" t="t" r="r" b="b"/>
              <a:pathLst>
                <a:path w="914597" h="881542">
                  <a:moveTo>
                    <a:pt x="457298" y="0"/>
                  </a:moveTo>
                  <a:cubicBezTo>
                    <a:pt x="204739" y="0"/>
                    <a:pt x="0" y="197340"/>
                    <a:pt x="0" y="440771"/>
                  </a:cubicBezTo>
                  <a:cubicBezTo>
                    <a:pt x="0" y="684202"/>
                    <a:pt x="204739" y="881542"/>
                    <a:pt x="457298" y="881542"/>
                  </a:cubicBezTo>
                  <a:cubicBezTo>
                    <a:pt x="709857" y="881542"/>
                    <a:pt x="914597" y="684202"/>
                    <a:pt x="914597" y="440771"/>
                  </a:cubicBezTo>
                  <a:cubicBezTo>
                    <a:pt x="914597" y="197340"/>
                    <a:pt x="709857" y="0"/>
                    <a:pt x="45729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s-CO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85743" y="101695"/>
              <a:ext cx="743110" cy="6972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2"/>
                </a:lnSpc>
              </a:pPr>
              <a:endParaRPr/>
            </a:p>
          </p:txBody>
        </p:sp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4662267" y="8540649"/>
            <a:ext cx="606921" cy="564437"/>
          </a:xfrm>
          <a:prstGeom prst="rect">
            <a:avLst/>
          </a:prstGeom>
        </p:spPr>
      </p:pic>
      <p:sp>
        <p:nvSpPr>
          <p:cNvPr id="14" name="Freeform 14"/>
          <p:cNvSpPr/>
          <p:nvPr/>
        </p:nvSpPr>
        <p:spPr>
          <a:xfrm>
            <a:off x="2762330" y="8496789"/>
            <a:ext cx="676339" cy="676339"/>
          </a:xfrm>
          <a:custGeom>
            <a:avLst/>
            <a:gdLst/>
            <a:ahLst/>
            <a:cxnLst/>
            <a:rect l="l" t="t" r="r" b="b"/>
            <a:pathLst>
              <a:path w="676339" h="676339">
                <a:moveTo>
                  <a:pt x="0" y="0"/>
                </a:moveTo>
                <a:lnTo>
                  <a:pt x="676339" y="0"/>
                </a:lnTo>
                <a:lnTo>
                  <a:pt x="676339" y="676339"/>
                </a:lnTo>
                <a:lnTo>
                  <a:pt x="0" y="67633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15" name="Freeform 15"/>
          <p:cNvSpPr/>
          <p:nvPr/>
        </p:nvSpPr>
        <p:spPr>
          <a:xfrm>
            <a:off x="6296510" y="8593676"/>
            <a:ext cx="374438" cy="417730"/>
          </a:xfrm>
          <a:custGeom>
            <a:avLst/>
            <a:gdLst/>
            <a:ahLst/>
            <a:cxnLst/>
            <a:rect l="l" t="t" r="r" b="b"/>
            <a:pathLst>
              <a:path w="374438" h="417730">
                <a:moveTo>
                  <a:pt x="0" y="0"/>
                </a:moveTo>
                <a:lnTo>
                  <a:pt x="374438" y="0"/>
                </a:lnTo>
                <a:lnTo>
                  <a:pt x="374438" y="417730"/>
                </a:lnTo>
                <a:lnTo>
                  <a:pt x="0" y="41773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16" name="Group 16"/>
          <p:cNvGrpSpPr/>
          <p:nvPr/>
        </p:nvGrpSpPr>
        <p:grpSpPr>
          <a:xfrm>
            <a:off x="6120335" y="8472607"/>
            <a:ext cx="726788" cy="700521"/>
            <a:chOff x="0" y="0"/>
            <a:chExt cx="914597" cy="881542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914597" cy="881542"/>
            </a:xfrm>
            <a:custGeom>
              <a:avLst/>
              <a:gdLst/>
              <a:ahLst/>
              <a:cxnLst/>
              <a:rect l="l" t="t" r="r" b="b"/>
              <a:pathLst>
                <a:path w="914597" h="881542">
                  <a:moveTo>
                    <a:pt x="457298" y="0"/>
                  </a:moveTo>
                  <a:cubicBezTo>
                    <a:pt x="204739" y="0"/>
                    <a:pt x="0" y="197340"/>
                    <a:pt x="0" y="440771"/>
                  </a:cubicBezTo>
                  <a:cubicBezTo>
                    <a:pt x="0" y="684202"/>
                    <a:pt x="204739" y="881542"/>
                    <a:pt x="457298" y="881542"/>
                  </a:cubicBezTo>
                  <a:cubicBezTo>
                    <a:pt x="709857" y="881542"/>
                    <a:pt x="914597" y="684202"/>
                    <a:pt x="914597" y="440771"/>
                  </a:cubicBezTo>
                  <a:cubicBezTo>
                    <a:pt x="914597" y="197340"/>
                    <a:pt x="709857" y="0"/>
                    <a:pt x="45729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s-CO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85743" y="101695"/>
              <a:ext cx="743110" cy="6972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2"/>
                </a:lnSpc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2066210" y="1253700"/>
            <a:ext cx="5527866" cy="620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64"/>
              </a:lnSpc>
            </a:pPr>
            <a:r>
              <a:rPr lang="en-US" sz="3688">
                <a:solidFill>
                  <a:srgbClr val="000000"/>
                </a:solidFill>
                <a:latin typeface="Smooch"/>
                <a:ea typeface="Smooch"/>
                <a:cs typeface="Smooch"/>
                <a:sym typeface="Smooch"/>
              </a:rPr>
              <a:t>SIGMA</a:t>
            </a:r>
          </a:p>
        </p:txBody>
      </p:sp>
      <p:sp>
        <p:nvSpPr>
          <p:cNvPr id="20" name="Freeform 20"/>
          <p:cNvSpPr/>
          <p:nvPr/>
        </p:nvSpPr>
        <p:spPr>
          <a:xfrm>
            <a:off x="1592682" y="1609591"/>
            <a:ext cx="6474922" cy="374316"/>
          </a:xfrm>
          <a:custGeom>
            <a:avLst/>
            <a:gdLst/>
            <a:ahLst/>
            <a:cxnLst/>
            <a:rect l="l" t="t" r="r" b="b"/>
            <a:pathLst>
              <a:path w="6474922" h="374316">
                <a:moveTo>
                  <a:pt x="0" y="0"/>
                </a:moveTo>
                <a:lnTo>
                  <a:pt x="6474922" y="0"/>
                </a:lnTo>
                <a:lnTo>
                  <a:pt x="6474922" y="374316"/>
                </a:lnTo>
                <a:lnTo>
                  <a:pt x="0" y="37431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t="-1396841" b="-232958"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21" name="Freeform 21"/>
          <p:cNvSpPr/>
          <p:nvPr/>
        </p:nvSpPr>
        <p:spPr>
          <a:xfrm>
            <a:off x="3921014" y="2551937"/>
            <a:ext cx="444454" cy="477908"/>
          </a:xfrm>
          <a:custGeom>
            <a:avLst/>
            <a:gdLst/>
            <a:ahLst/>
            <a:cxnLst/>
            <a:rect l="l" t="t" r="r" b="b"/>
            <a:pathLst>
              <a:path w="444454" h="477908">
                <a:moveTo>
                  <a:pt x="0" y="0"/>
                </a:moveTo>
                <a:lnTo>
                  <a:pt x="444455" y="0"/>
                </a:lnTo>
                <a:lnTo>
                  <a:pt x="444455" y="477908"/>
                </a:lnTo>
                <a:lnTo>
                  <a:pt x="0" y="47790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22" name="Freeform 22"/>
          <p:cNvSpPr/>
          <p:nvPr/>
        </p:nvSpPr>
        <p:spPr>
          <a:xfrm rot="1547390">
            <a:off x="6144666" y="6055241"/>
            <a:ext cx="444454" cy="477908"/>
          </a:xfrm>
          <a:custGeom>
            <a:avLst/>
            <a:gdLst/>
            <a:ahLst/>
            <a:cxnLst/>
            <a:rect l="l" t="t" r="r" b="b"/>
            <a:pathLst>
              <a:path w="444454" h="477908">
                <a:moveTo>
                  <a:pt x="0" y="0"/>
                </a:moveTo>
                <a:lnTo>
                  <a:pt x="444454" y="0"/>
                </a:lnTo>
                <a:lnTo>
                  <a:pt x="444454" y="477907"/>
                </a:lnTo>
                <a:lnTo>
                  <a:pt x="0" y="47790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23" name="Freeform 23"/>
          <p:cNvSpPr/>
          <p:nvPr/>
        </p:nvSpPr>
        <p:spPr>
          <a:xfrm rot="-1978957">
            <a:off x="2430562" y="7806734"/>
            <a:ext cx="444454" cy="477908"/>
          </a:xfrm>
          <a:custGeom>
            <a:avLst/>
            <a:gdLst/>
            <a:ahLst/>
            <a:cxnLst/>
            <a:rect l="l" t="t" r="r" b="b"/>
            <a:pathLst>
              <a:path w="444454" h="477908">
                <a:moveTo>
                  <a:pt x="0" y="0"/>
                </a:moveTo>
                <a:lnTo>
                  <a:pt x="444454" y="0"/>
                </a:lnTo>
                <a:lnTo>
                  <a:pt x="444454" y="477908"/>
                </a:lnTo>
                <a:lnTo>
                  <a:pt x="0" y="47790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24" name="Freeform 24"/>
          <p:cNvSpPr/>
          <p:nvPr/>
        </p:nvSpPr>
        <p:spPr>
          <a:xfrm rot="3955828">
            <a:off x="4702942" y="5420541"/>
            <a:ext cx="444454" cy="477908"/>
          </a:xfrm>
          <a:custGeom>
            <a:avLst/>
            <a:gdLst/>
            <a:ahLst/>
            <a:cxnLst/>
            <a:rect l="l" t="t" r="r" b="b"/>
            <a:pathLst>
              <a:path w="444454" h="477908">
                <a:moveTo>
                  <a:pt x="0" y="0"/>
                </a:moveTo>
                <a:lnTo>
                  <a:pt x="444455" y="0"/>
                </a:lnTo>
                <a:lnTo>
                  <a:pt x="444455" y="477908"/>
                </a:lnTo>
                <a:lnTo>
                  <a:pt x="0" y="47790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25" name="Group 25"/>
          <p:cNvGrpSpPr/>
          <p:nvPr/>
        </p:nvGrpSpPr>
        <p:grpSpPr>
          <a:xfrm>
            <a:off x="2468586" y="2822350"/>
            <a:ext cx="922405" cy="4885192"/>
            <a:chOff x="0" y="0"/>
            <a:chExt cx="242938" cy="1286635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242938" cy="1286635"/>
            </a:xfrm>
            <a:custGeom>
              <a:avLst/>
              <a:gdLst/>
              <a:ahLst/>
              <a:cxnLst/>
              <a:rect l="l" t="t" r="r" b="b"/>
              <a:pathLst>
                <a:path w="242938" h="1286635">
                  <a:moveTo>
                    <a:pt x="121469" y="0"/>
                  </a:moveTo>
                  <a:lnTo>
                    <a:pt x="121469" y="0"/>
                  </a:lnTo>
                  <a:cubicBezTo>
                    <a:pt x="188554" y="0"/>
                    <a:pt x="242938" y="54384"/>
                    <a:pt x="242938" y="121469"/>
                  </a:cubicBezTo>
                  <a:lnTo>
                    <a:pt x="242938" y="1165166"/>
                  </a:lnTo>
                  <a:cubicBezTo>
                    <a:pt x="242938" y="1232251"/>
                    <a:pt x="188554" y="1286635"/>
                    <a:pt x="121469" y="1286635"/>
                  </a:cubicBezTo>
                  <a:lnTo>
                    <a:pt x="121469" y="1286635"/>
                  </a:lnTo>
                  <a:cubicBezTo>
                    <a:pt x="54384" y="1286635"/>
                    <a:pt x="0" y="1232251"/>
                    <a:pt x="0" y="1165166"/>
                  </a:cubicBezTo>
                  <a:lnTo>
                    <a:pt x="0" y="121469"/>
                  </a:lnTo>
                  <a:cubicBezTo>
                    <a:pt x="0" y="54384"/>
                    <a:pt x="54384" y="0"/>
                    <a:pt x="121469" y="0"/>
                  </a:cubicBezTo>
                  <a:close/>
                </a:path>
              </a:pathLst>
            </a:custGeom>
            <a:solidFill>
              <a:srgbClr val="666666">
                <a:alpha val="51765"/>
              </a:srgbClr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19050"/>
              <a:ext cx="242938" cy="12675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2"/>
                </a:lnSpc>
              </a:pPr>
              <a:endParaRPr/>
            </a:p>
          </p:txBody>
        </p:sp>
      </p:grpSp>
      <p:sp>
        <p:nvSpPr>
          <p:cNvPr id="28" name="Freeform 28"/>
          <p:cNvSpPr/>
          <p:nvPr/>
        </p:nvSpPr>
        <p:spPr>
          <a:xfrm>
            <a:off x="2509542" y="3606461"/>
            <a:ext cx="749157" cy="666750"/>
          </a:xfrm>
          <a:custGeom>
            <a:avLst/>
            <a:gdLst/>
            <a:ahLst/>
            <a:cxnLst/>
            <a:rect l="l" t="t" r="r" b="b"/>
            <a:pathLst>
              <a:path w="749157" h="666750">
                <a:moveTo>
                  <a:pt x="0" y="0"/>
                </a:moveTo>
                <a:lnTo>
                  <a:pt x="749157" y="0"/>
                </a:lnTo>
                <a:lnTo>
                  <a:pt x="749157" y="666750"/>
                </a:lnTo>
                <a:lnTo>
                  <a:pt x="0" y="66675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29" name="Freeform 29"/>
          <p:cNvSpPr/>
          <p:nvPr/>
        </p:nvSpPr>
        <p:spPr>
          <a:xfrm>
            <a:off x="2550746" y="5135305"/>
            <a:ext cx="666750" cy="666750"/>
          </a:xfrm>
          <a:custGeom>
            <a:avLst/>
            <a:gdLst/>
            <a:ahLst/>
            <a:cxnLst/>
            <a:rect l="l" t="t" r="r" b="b"/>
            <a:pathLst>
              <a:path w="666750" h="666750">
                <a:moveTo>
                  <a:pt x="0" y="0"/>
                </a:moveTo>
                <a:lnTo>
                  <a:pt x="666750" y="0"/>
                </a:lnTo>
                <a:lnTo>
                  <a:pt x="666750" y="666750"/>
                </a:lnTo>
                <a:lnTo>
                  <a:pt x="0" y="66675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30" name="Freeform 30"/>
          <p:cNvSpPr/>
          <p:nvPr/>
        </p:nvSpPr>
        <p:spPr>
          <a:xfrm>
            <a:off x="2729935" y="2844461"/>
            <a:ext cx="487561" cy="666750"/>
          </a:xfrm>
          <a:custGeom>
            <a:avLst/>
            <a:gdLst/>
            <a:ahLst/>
            <a:cxnLst/>
            <a:rect l="l" t="t" r="r" b="b"/>
            <a:pathLst>
              <a:path w="487561" h="666750">
                <a:moveTo>
                  <a:pt x="0" y="0"/>
                </a:moveTo>
                <a:lnTo>
                  <a:pt x="487561" y="0"/>
                </a:lnTo>
                <a:lnTo>
                  <a:pt x="487561" y="666750"/>
                </a:lnTo>
                <a:lnTo>
                  <a:pt x="0" y="66675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31" name="Freeform 31"/>
          <p:cNvSpPr/>
          <p:nvPr/>
        </p:nvSpPr>
        <p:spPr>
          <a:xfrm>
            <a:off x="2652789" y="4370883"/>
            <a:ext cx="524232" cy="666750"/>
          </a:xfrm>
          <a:custGeom>
            <a:avLst/>
            <a:gdLst/>
            <a:ahLst/>
            <a:cxnLst/>
            <a:rect l="l" t="t" r="r" b="b"/>
            <a:pathLst>
              <a:path w="524232" h="666750">
                <a:moveTo>
                  <a:pt x="0" y="0"/>
                </a:moveTo>
                <a:lnTo>
                  <a:pt x="524232" y="0"/>
                </a:lnTo>
                <a:lnTo>
                  <a:pt x="524232" y="666750"/>
                </a:lnTo>
                <a:lnTo>
                  <a:pt x="0" y="666750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32" name="Freeform 32"/>
          <p:cNvSpPr/>
          <p:nvPr/>
        </p:nvSpPr>
        <p:spPr>
          <a:xfrm>
            <a:off x="2632252" y="6655346"/>
            <a:ext cx="595074" cy="666750"/>
          </a:xfrm>
          <a:custGeom>
            <a:avLst/>
            <a:gdLst/>
            <a:ahLst/>
            <a:cxnLst/>
            <a:rect l="l" t="t" r="r" b="b"/>
            <a:pathLst>
              <a:path w="595074" h="666750">
                <a:moveTo>
                  <a:pt x="0" y="0"/>
                </a:moveTo>
                <a:lnTo>
                  <a:pt x="595074" y="0"/>
                </a:lnTo>
                <a:lnTo>
                  <a:pt x="595074" y="666750"/>
                </a:lnTo>
                <a:lnTo>
                  <a:pt x="0" y="666750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33" name="Freeform 33"/>
          <p:cNvSpPr/>
          <p:nvPr/>
        </p:nvSpPr>
        <p:spPr>
          <a:xfrm>
            <a:off x="2580333" y="5897305"/>
            <a:ext cx="607576" cy="666750"/>
          </a:xfrm>
          <a:custGeom>
            <a:avLst/>
            <a:gdLst/>
            <a:ahLst/>
            <a:cxnLst/>
            <a:rect l="l" t="t" r="r" b="b"/>
            <a:pathLst>
              <a:path w="607576" h="666750">
                <a:moveTo>
                  <a:pt x="0" y="0"/>
                </a:moveTo>
                <a:lnTo>
                  <a:pt x="607576" y="0"/>
                </a:lnTo>
                <a:lnTo>
                  <a:pt x="607576" y="666750"/>
                </a:lnTo>
                <a:lnTo>
                  <a:pt x="0" y="666750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34" name="Freeform 34"/>
          <p:cNvSpPr/>
          <p:nvPr/>
        </p:nvSpPr>
        <p:spPr>
          <a:xfrm>
            <a:off x="2507268" y="7322096"/>
            <a:ext cx="815275" cy="348756"/>
          </a:xfrm>
          <a:custGeom>
            <a:avLst/>
            <a:gdLst/>
            <a:ahLst/>
            <a:cxnLst/>
            <a:rect l="l" t="t" r="r" b="b"/>
            <a:pathLst>
              <a:path w="815275" h="348756">
                <a:moveTo>
                  <a:pt x="0" y="0"/>
                </a:moveTo>
                <a:lnTo>
                  <a:pt x="815275" y="0"/>
                </a:lnTo>
                <a:lnTo>
                  <a:pt x="815275" y="348756"/>
                </a:lnTo>
                <a:lnTo>
                  <a:pt x="0" y="348756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 b="-150304"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35" name="Group 35"/>
          <p:cNvGrpSpPr/>
          <p:nvPr/>
        </p:nvGrpSpPr>
        <p:grpSpPr>
          <a:xfrm>
            <a:off x="3533695" y="2837444"/>
            <a:ext cx="3550451" cy="4870097"/>
            <a:chOff x="0" y="0"/>
            <a:chExt cx="935098" cy="1282659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935098" cy="1282659"/>
            </a:xfrm>
            <a:custGeom>
              <a:avLst/>
              <a:gdLst/>
              <a:ahLst/>
              <a:cxnLst/>
              <a:rect l="l" t="t" r="r" b="b"/>
              <a:pathLst>
                <a:path w="935098" h="1282659">
                  <a:moveTo>
                    <a:pt x="63236" y="0"/>
                  </a:moveTo>
                  <a:lnTo>
                    <a:pt x="871862" y="0"/>
                  </a:lnTo>
                  <a:cubicBezTo>
                    <a:pt x="906787" y="0"/>
                    <a:pt x="935098" y="28312"/>
                    <a:pt x="935098" y="63236"/>
                  </a:cubicBezTo>
                  <a:lnTo>
                    <a:pt x="935098" y="1219424"/>
                  </a:lnTo>
                  <a:cubicBezTo>
                    <a:pt x="935098" y="1254348"/>
                    <a:pt x="906787" y="1282659"/>
                    <a:pt x="871862" y="1282659"/>
                  </a:cubicBezTo>
                  <a:lnTo>
                    <a:pt x="63236" y="1282659"/>
                  </a:lnTo>
                  <a:cubicBezTo>
                    <a:pt x="28312" y="1282659"/>
                    <a:pt x="0" y="1254348"/>
                    <a:pt x="0" y="1219424"/>
                  </a:cubicBezTo>
                  <a:lnTo>
                    <a:pt x="0" y="63236"/>
                  </a:lnTo>
                  <a:cubicBezTo>
                    <a:pt x="0" y="28312"/>
                    <a:pt x="28312" y="0"/>
                    <a:pt x="63236" y="0"/>
                  </a:cubicBezTo>
                  <a:close/>
                </a:path>
              </a:pathLst>
            </a:custGeom>
            <a:solidFill>
              <a:srgbClr val="8C6239">
                <a:alpha val="51765"/>
              </a:srgbClr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0" y="19050"/>
              <a:ext cx="935098" cy="12636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2"/>
                </a:lnSpc>
              </a:pPr>
              <a:endParaRPr/>
            </a:p>
          </p:txBody>
        </p:sp>
      </p:grpSp>
      <p:sp>
        <p:nvSpPr>
          <p:cNvPr id="38" name="TextBox 38"/>
          <p:cNvSpPr txBox="1"/>
          <p:nvPr/>
        </p:nvSpPr>
        <p:spPr>
          <a:xfrm>
            <a:off x="3921014" y="6674396"/>
            <a:ext cx="1590346" cy="285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80"/>
              </a:lnSpc>
              <a:spcBef>
                <a:spcPct val="0"/>
              </a:spcBef>
            </a:pPr>
            <a:r>
              <a:rPr lang="en-US" sz="2000" b="1" spc="80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DOMINIO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5675507" y="6674396"/>
            <a:ext cx="395976" cy="285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80"/>
              </a:lnSpc>
              <a:spcBef>
                <a:spcPct val="0"/>
              </a:spcBef>
            </a:pPr>
            <a:r>
              <a:rPr lang="en-US" sz="2000" b="1" spc="80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+7</a:t>
            </a:r>
          </a:p>
        </p:txBody>
      </p:sp>
      <p:grpSp>
        <p:nvGrpSpPr>
          <p:cNvPr id="40" name="Group 40"/>
          <p:cNvGrpSpPr/>
          <p:nvPr/>
        </p:nvGrpSpPr>
        <p:grpSpPr>
          <a:xfrm>
            <a:off x="3961247" y="3606461"/>
            <a:ext cx="2230934" cy="304165"/>
            <a:chOff x="0" y="0"/>
            <a:chExt cx="2974578" cy="405553"/>
          </a:xfrm>
        </p:grpSpPr>
        <p:sp>
          <p:nvSpPr>
            <p:cNvPr id="41" name="TextBox 41"/>
            <p:cNvSpPr txBox="1"/>
            <p:nvPr/>
          </p:nvSpPr>
          <p:spPr>
            <a:xfrm>
              <a:off x="0" y="19050"/>
              <a:ext cx="1293233" cy="3865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180"/>
                </a:lnSpc>
                <a:spcBef>
                  <a:spcPct val="0"/>
                </a:spcBef>
              </a:pPr>
              <a:r>
                <a:rPr lang="en-US" sz="2000" b="1" spc="80">
                  <a:solidFill>
                    <a:srgbClr val="000000"/>
                  </a:solidFill>
                  <a:latin typeface="Monotype Corsiva Bold"/>
                  <a:ea typeface="Monotype Corsiva Bold"/>
                  <a:cs typeface="Monotype Corsiva Bold"/>
                  <a:sym typeface="Monotype Corsiva Bold"/>
                </a:rPr>
                <a:t>SALUD</a:t>
              </a:r>
            </a:p>
          </p:txBody>
        </p:sp>
        <p:sp>
          <p:nvSpPr>
            <p:cNvPr id="42" name="TextBox 42"/>
            <p:cNvSpPr txBox="1"/>
            <p:nvPr/>
          </p:nvSpPr>
          <p:spPr>
            <a:xfrm>
              <a:off x="2339323" y="19050"/>
              <a:ext cx="635255" cy="3865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80"/>
                </a:lnSpc>
                <a:spcBef>
                  <a:spcPct val="0"/>
                </a:spcBef>
              </a:pPr>
              <a:r>
                <a:rPr lang="en-US" sz="2000" b="1" spc="80">
                  <a:solidFill>
                    <a:srgbClr val="000000"/>
                  </a:solidFill>
                  <a:latin typeface="Monotype Corsiva Bold"/>
                  <a:ea typeface="Monotype Corsiva Bold"/>
                  <a:cs typeface="Monotype Corsiva Bold"/>
                  <a:sym typeface="Monotype Corsiva Bold"/>
                </a:rPr>
                <a:t>+10</a:t>
              </a:r>
            </a:p>
          </p:txBody>
        </p:sp>
      </p:grpSp>
      <p:sp>
        <p:nvSpPr>
          <p:cNvPr id="43" name="TextBox 43"/>
          <p:cNvSpPr txBox="1"/>
          <p:nvPr/>
        </p:nvSpPr>
        <p:spPr>
          <a:xfrm>
            <a:off x="3961247" y="5162550"/>
            <a:ext cx="969925" cy="285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80"/>
              </a:lnSpc>
              <a:spcBef>
                <a:spcPct val="0"/>
              </a:spcBef>
            </a:pPr>
            <a:r>
              <a:rPr lang="en-US" sz="2000" b="1" spc="80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DAÑO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5715739" y="5162550"/>
            <a:ext cx="395976" cy="285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80"/>
              </a:lnSpc>
              <a:spcBef>
                <a:spcPct val="0"/>
              </a:spcBef>
            </a:pPr>
            <a:r>
              <a:rPr lang="en-US" sz="2000" b="1" spc="80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+4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3943921" y="4389933"/>
            <a:ext cx="1391474" cy="285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80"/>
              </a:lnSpc>
              <a:spcBef>
                <a:spcPct val="0"/>
              </a:spcBef>
            </a:pPr>
            <a:r>
              <a:rPr lang="en-US" sz="2000" b="1" spc="80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ESTAMINA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5883312" y="4389933"/>
            <a:ext cx="271820" cy="285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80"/>
              </a:lnSpc>
              <a:spcBef>
                <a:spcPct val="0"/>
              </a:spcBef>
            </a:pPr>
            <a:r>
              <a:rPr lang="en-US" sz="2000" b="1" spc="80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+4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3961247" y="5916355"/>
            <a:ext cx="1374148" cy="285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80"/>
              </a:lnSpc>
              <a:spcBef>
                <a:spcPct val="0"/>
              </a:spcBef>
            </a:pPr>
            <a:r>
              <a:rPr lang="en-US" sz="2000" b="1" spc="80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DESTRESA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5715739" y="5916355"/>
            <a:ext cx="476441" cy="285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80"/>
              </a:lnSpc>
              <a:spcBef>
                <a:spcPct val="0"/>
              </a:spcBef>
            </a:pPr>
            <a:r>
              <a:rPr lang="en-US" sz="2000" b="1" spc="80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+10</a:t>
            </a:r>
          </a:p>
        </p:txBody>
      </p:sp>
      <p:grpSp>
        <p:nvGrpSpPr>
          <p:cNvPr id="49" name="Group 49"/>
          <p:cNvGrpSpPr/>
          <p:nvPr/>
        </p:nvGrpSpPr>
        <p:grpSpPr>
          <a:xfrm>
            <a:off x="3961247" y="2839077"/>
            <a:ext cx="2230934" cy="304165"/>
            <a:chOff x="0" y="0"/>
            <a:chExt cx="2974578" cy="405553"/>
          </a:xfrm>
        </p:grpSpPr>
        <p:sp>
          <p:nvSpPr>
            <p:cNvPr id="50" name="TextBox 50"/>
            <p:cNvSpPr txBox="1"/>
            <p:nvPr/>
          </p:nvSpPr>
          <p:spPr>
            <a:xfrm>
              <a:off x="0" y="19050"/>
              <a:ext cx="1293233" cy="3865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180"/>
                </a:lnSpc>
                <a:spcBef>
                  <a:spcPct val="0"/>
                </a:spcBef>
              </a:pPr>
              <a:r>
                <a:rPr lang="en-US" sz="2000" b="1" spc="80">
                  <a:solidFill>
                    <a:srgbClr val="000000"/>
                  </a:solidFill>
                  <a:latin typeface="Monotype Corsiva Bold"/>
                  <a:ea typeface="Monotype Corsiva Bold"/>
                  <a:cs typeface="Monotype Corsiva Bold"/>
                  <a:sym typeface="Monotype Corsiva Bold"/>
                </a:rPr>
                <a:t>SALUD</a:t>
              </a:r>
            </a:p>
          </p:txBody>
        </p:sp>
        <p:sp>
          <p:nvSpPr>
            <p:cNvPr id="51" name="TextBox 51"/>
            <p:cNvSpPr txBox="1"/>
            <p:nvPr/>
          </p:nvSpPr>
          <p:spPr>
            <a:xfrm>
              <a:off x="2339323" y="19050"/>
              <a:ext cx="635255" cy="3865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80"/>
                </a:lnSpc>
                <a:spcBef>
                  <a:spcPct val="0"/>
                </a:spcBef>
              </a:pPr>
              <a:r>
                <a:rPr lang="en-US" sz="2000" b="1" spc="80">
                  <a:solidFill>
                    <a:srgbClr val="000000"/>
                  </a:solidFill>
                  <a:latin typeface="Monotype Corsiva Bold"/>
                  <a:ea typeface="Monotype Corsiva Bold"/>
                  <a:cs typeface="Monotype Corsiva Bold"/>
                  <a:sym typeface="Monotype Corsiva Bold"/>
                </a:rPr>
                <a:t>+10</a:t>
              </a:r>
            </a:p>
          </p:txBody>
        </p:sp>
      </p:grpSp>
      <p:sp>
        <p:nvSpPr>
          <p:cNvPr id="52" name="TextBox 52"/>
          <p:cNvSpPr txBox="1"/>
          <p:nvPr/>
        </p:nvSpPr>
        <p:spPr>
          <a:xfrm>
            <a:off x="3961247" y="7436396"/>
            <a:ext cx="1590346" cy="285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80"/>
              </a:lnSpc>
              <a:spcBef>
                <a:spcPct val="0"/>
              </a:spcBef>
            </a:pPr>
            <a:r>
              <a:rPr lang="en-US" sz="2000" b="1" spc="80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FUERZA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5715739" y="7436396"/>
            <a:ext cx="395976" cy="285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80"/>
              </a:lnSpc>
              <a:spcBef>
                <a:spcPct val="0"/>
              </a:spcBef>
            </a:pPr>
            <a:r>
              <a:rPr lang="en-US" sz="2000" b="1" spc="80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+7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2725504" y="603048"/>
            <a:ext cx="4330323" cy="7560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02"/>
              </a:lnSpc>
              <a:spcBef>
                <a:spcPct val="0"/>
              </a:spcBef>
            </a:pPr>
            <a:r>
              <a:rPr lang="en-US" sz="4359" b="1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Reminiscencias</a:t>
            </a:r>
          </a:p>
        </p:txBody>
      </p:sp>
      <p:sp>
        <p:nvSpPr>
          <p:cNvPr id="55" name="TextBox 55"/>
          <p:cNvSpPr txBox="1"/>
          <p:nvPr/>
        </p:nvSpPr>
        <p:spPr>
          <a:xfrm>
            <a:off x="2664981" y="1845800"/>
            <a:ext cx="4261986" cy="7456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6"/>
              </a:lnSpc>
              <a:spcBef>
                <a:spcPct val="0"/>
              </a:spcBef>
            </a:pPr>
            <a:r>
              <a:rPr lang="en-US" sz="4290" b="1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Equipamiento</a:t>
            </a:r>
          </a:p>
        </p:txBody>
      </p:sp>
      <p:grpSp>
        <p:nvGrpSpPr>
          <p:cNvPr id="56" name="Group 56"/>
          <p:cNvGrpSpPr/>
          <p:nvPr/>
        </p:nvGrpSpPr>
        <p:grpSpPr>
          <a:xfrm>
            <a:off x="3690902" y="7835811"/>
            <a:ext cx="2600678" cy="329630"/>
            <a:chOff x="0" y="0"/>
            <a:chExt cx="3467571" cy="439507"/>
          </a:xfrm>
        </p:grpSpPr>
        <p:grpSp>
          <p:nvGrpSpPr>
            <p:cNvPr id="57" name="Group 57"/>
            <p:cNvGrpSpPr/>
            <p:nvPr/>
          </p:nvGrpSpPr>
          <p:grpSpPr>
            <a:xfrm rot="-10800000">
              <a:off x="1598278" y="0"/>
              <a:ext cx="421815" cy="421815"/>
              <a:chOff x="0" y="0"/>
              <a:chExt cx="406400" cy="406400"/>
            </a:xfrm>
          </p:grpSpPr>
          <p:sp>
            <p:nvSpPr>
              <p:cNvPr id="58" name="Freeform 58"/>
              <p:cNvSpPr/>
              <p:nvPr/>
            </p:nvSpPr>
            <p:spPr>
              <a:xfrm>
                <a:off x="0" y="0"/>
                <a:ext cx="406400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406400" h="406400">
                    <a:moveTo>
                      <a:pt x="203200" y="0"/>
                    </a:moveTo>
                    <a:cubicBezTo>
                      <a:pt x="315424" y="0"/>
                      <a:pt x="406400" y="90976"/>
                      <a:pt x="406400" y="203200"/>
                    </a:cubicBezTo>
                    <a:cubicBezTo>
                      <a:pt x="406400" y="315424"/>
                      <a:pt x="315424" y="406400"/>
                      <a:pt x="203200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737373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59" name="TextBox 59"/>
              <p:cNvSpPr txBox="1"/>
              <p:nvPr/>
            </p:nvSpPr>
            <p:spPr>
              <a:xfrm>
                <a:off x="0" y="19050"/>
                <a:ext cx="406400" cy="3873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22"/>
                  </a:lnSpc>
                </a:pPr>
                <a:endParaRPr/>
              </a:p>
            </p:txBody>
          </p:sp>
        </p:grpSp>
        <p:grpSp>
          <p:nvGrpSpPr>
            <p:cNvPr id="60" name="Group 60"/>
            <p:cNvGrpSpPr/>
            <p:nvPr/>
          </p:nvGrpSpPr>
          <p:grpSpPr>
            <a:xfrm rot="-10800000">
              <a:off x="2291279" y="17693"/>
              <a:ext cx="454796" cy="421815"/>
              <a:chOff x="0" y="0"/>
              <a:chExt cx="438176" cy="406400"/>
            </a:xfrm>
          </p:grpSpPr>
          <p:sp>
            <p:nvSpPr>
              <p:cNvPr id="61" name="Freeform 61"/>
              <p:cNvSpPr/>
              <p:nvPr/>
            </p:nvSpPr>
            <p:spPr>
              <a:xfrm>
                <a:off x="0" y="0"/>
                <a:ext cx="438176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438176" h="406400">
                    <a:moveTo>
                      <a:pt x="234976" y="0"/>
                    </a:moveTo>
                    <a:cubicBezTo>
                      <a:pt x="347200" y="0"/>
                      <a:pt x="438176" y="90976"/>
                      <a:pt x="438176" y="203200"/>
                    </a:cubicBezTo>
                    <a:cubicBezTo>
                      <a:pt x="438176" y="315424"/>
                      <a:pt x="347200" y="406400"/>
                      <a:pt x="234976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737373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62" name="TextBox 62"/>
              <p:cNvSpPr txBox="1"/>
              <p:nvPr/>
            </p:nvSpPr>
            <p:spPr>
              <a:xfrm>
                <a:off x="0" y="19050"/>
                <a:ext cx="438176" cy="3873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22"/>
                  </a:lnSpc>
                </a:pPr>
                <a:endParaRPr/>
              </a:p>
            </p:txBody>
          </p:sp>
        </p:grpSp>
        <p:grpSp>
          <p:nvGrpSpPr>
            <p:cNvPr id="63" name="Group 63"/>
            <p:cNvGrpSpPr/>
            <p:nvPr/>
          </p:nvGrpSpPr>
          <p:grpSpPr>
            <a:xfrm rot="-10800000">
              <a:off x="685234" y="0"/>
              <a:ext cx="649625" cy="421815"/>
              <a:chOff x="0" y="0"/>
              <a:chExt cx="625885" cy="406400"/>
            </a:xfrm>
          </p:grpSpPr>
          <p:sp>
            <p:nvSpPr>
              <p:cNvPr id="64" name="Freeform 64"/>
              <p:cNvSpPr/>
              <p:nvPr/>
            </p:nvSpPr>
            <p:spPr>
              <a:xfrm>
                <a:off x="0" y="0"/>
                <a:ext cx="625885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625885" h="406400">
                    <a:moveTo>
                      <a:pt x="422685" y="0"/>
                    </a:moveTo>
                    <a:cubicBezTo>
                      <a:pt x="534909" y="0"/>
                      <a:pt x="625885" y="90976"/>
                      <a:pt x="625885" y="203200"/>
                    </a:cubicBezTo>
                    <a:cubicBezTo>
                      <a:pt x="625885" y="315424"/>
                      <a:pt x="534909" y="406400"/>
                      <a:pt x="422685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737373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65" name="TextBox 65"/>
              <p:cNvSpPr txBox="1"/>
              <p:nvPr/>
            </p:nvSpPr>
            <p:spPr>
              <a:xfrm>
                <a:off x="0" y="19050"/>
                <a:ext cx="625885" cy="3873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22"/>
                  </a:lnSpc>
                </a:pPr>
                <a:endParaRPr/>
              </a:p>
            </p:txBody>
          </p:sp>
        </p:grpSp>
        <p:grpSp>
          <p:nvGrpSpPr>
            <p:cNvPr id="66" name="Group 66"/>
            <p:cNvGrpSpPr/>
            <p:nvPr/>
          </p:nvGrpSpPr>
          <p:grpSpPr>
            <a:xfrm rot="-10800000">
              <a:off x="3012775" y="17693"/>
              <a:ext cx="454796" cy="421815"/>
              <a:chOff x="0" y="0"/>
              <a:chExt cx="438176" cy="406400"/>
            </a:xfrm>
          </p:grpSpPr>
          <p:sp>
            <p:nvSpPr>
              <p:cNvPr id="67" name="Freeform 67"/>
              <p:cNvSpPr/>
              <p:nvPr/>
            </p:nvSpPr>
            <p:spPr>
              <a:xfrm>
                <a:off x="0" y="0"/>
                <a:ext cx="438176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438176" h="406400">
                    <a:moveTo>
                      <a:pt x="234976" y="0"/>
                    </a:moveTo>
                    <a:cubicBezTo>
                      <a:pt x="347200" y="0"/>
                      <a:pt x="438176" y="90976"/>
                      <a:pt x="438176" y="203200"/>
                    </a:cubicBezTo>
                    <a:cubicBezTo>
                      <a:pt x="438176" y="315424"/>
                      <a:pt x="347200" y="406400"/>
                      <a:pt x="234976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737373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68" name="TextBox 68"/>
              <p:cNvSpPr txBox="1"/>
              <p:nvPr/>
            </p:nvSpPr>
            <p:spPr>
              <a:xfrm>
                <a:off x="0" y="19050"/>
                <a:ext cx="438176" cy="3873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22"/>
                  </a:lnSpc>
                </a:pPr>
                <a:endParaRPr/>
              </a:p>
            </p:txBody>
          </p:sp>
        </p:grpSp>
        <p:grpSp>
          <p:nvGrpSpPr>
            <p:cNvPr id="69" name="Group 69"/>
            <p:cNvGrpSpPr/>
            <p:nvPr/>
          </p:nvGrpSpPr>
          <p:grpSpPr>
            <a:xfrm rot="-10800000">
              <a:off x="0" y="4993"/>
              <a:ext cx="421815" cy="421815"/>
              <a:chOff x="0" y="0"/>
              <a:chExt cx="406400" cy="406400"/>
            </a:xfrm>
          </p:grpSpPr>
          <p:sp>
            <p:nvSpPr>
              <p:cNvPr id="70" name="Freeform 70"/>
              <p:cNvSpPr/>
              <p:nvPr/>
            </p:nvSpPr>
            <p:spPr>
              <a:xfrm>
                <a:off x="0" y="0"/>
                <a:ext cx="406400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406400" h="406400">
                    <a:moveTo>
                      <a:pt x="203200" y="0"/>
                    </a:moveTo>
                    <a:cubicBezTo>
                      <a:pt x="315424" y="0"/>
                      <a:pt x="406400" y="90976"/>
                      <a:pt x="406400" y="203200"/>
                    </a:cubicBezTo>
                    <a:cubicBezTo>
                      <a:pt x="406400" y="315424"/>
                      <a:pt x="315424" y="406400"/>
                      <a:pt x="203200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737373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71" name="TextBox 71"/>
              <p:cNvSpPr txBox="1"/>
              <p:nvPr/>
            </p:nvSpPr>
            <p:spPr>
              <a:xfrm>
                <a:off x="0" y="19050"/>
                <a:ext cx="406400" cy="3873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22"/>
                  </a:lnSpc>
                </a:pPr>
                <a:endParaRPr/>
              </a:p>
            </p:txBody>
          </p:sp>
        </p:grpSp>
      </p:grpSp>
      <p:grpSp>
        <p:nvGrpSpPr>
          <p:cNvPr id="72" name="Group 72"/>
          <p:cNvGrpSpPr/>
          <p:nvPr/>
        </p:nvGrpSpPr>
        <p:grpSpPr>
          <a:xfrm>
            <a:off x="2198042" y="583603"/>
            <a:ext cx="5467521" cy="8771748"/>
            <a:chOff x="0" y="0"/>
            <a:chExt cx="1440006" cy="2310255"/>
          </a:xfrm>
        </p:grpSpPr>
        <p:sp>
          <p:nvSpPr>
            <p:cNvPr id="73" name="Freeform 73"/>
            <p:cNvSpPr/>
            <p:nvPr/>
          </p:nvSpPr>
          <p:spPr>
            <a:xfrm>
              <a:off x="0" y="0"/>
              <a:ext cx="1440006" cy="2310255"/>
            </a:xfrm>
            <a:custGeom>
              <a:avLst/>
              <a:gdLst/>
              <a:ahLst/>
              <a:cxnLst/>
              <a:rect l="l" t="t" r="r" b="b"/>
              <a:pathLst>
                <a:path w="1440006" h="2310255">
                  <a:moveTo>
                    <a:pt x="0" y="0"/>
                  </a:moveTo>
                  <a:lnTo>
                    <a:pt x="1440006" y="0"/>
                  </a:lnTo>
                  <a:lnTo>
                    <a:pt x="1440006" y="2310255"/>
                  </a:lnTo>
                  <a:lnTo>
                    <a:pt x="0" y="2310255"/>
                  </a:lnTo>
                  <a:close/>
                </a:path>
              </a:pathLst>
            </a:custGeom>
            <a:solidFill>
              <a:srgbClr val="000000">
                <a:alpha val="34902"/>
              </a:srgbClr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74" name="TextBox 74"/>
            <p:cNvSpPr txBox="1"/>
            <p:nvPr/>
          </p:nvSpPr>
          <p:spPr>
            <a:xfrm>
              <a:off x="0" y="19050"/>
              <a:ext cx="1440006" cy="22912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2"/>
                </a:lnSpc>
              </a:pPr>
              <a:endParaRPr/>
            </a:p>
          </p:txBody>
        </p:sp>
      </p:grpSp>
      <p:sp>
        <p:nvSpPr>
          <p:cNvPr id="75" name="Freeform 75"/>
          <p:cNvSpPr/>
          <p:nvPr/>
        </p:nvSpPr>
        <p:spPr>
          <a:xfrm>
            <a:off x="2865909" y="2638680"/>
            <a:ext cx="4203910" cy="4661593"/>
          </a:xfrm>
          <a:custGeom>
            <a:avLst/>
            <a:gdLst/>
            <a:ahLst/>
            <a:cxnLst/>
            <a:rect l="l" t="t" r="r" b="b"/>
            <a:pathLst>
              <a:path w="4203910" h="4661593">
                <a:moveTo>
                  <a:pt x="0" y="0"/>
                </a:moveTo>
                <a:lnTo>
                  <a:pt x="4203909" y="0"/>
                </a:lnTo>
                <a:lnTo>
                  <a:pt x="4203909" y="4661593"/>
                </a:lnTo>
                <a:lnTo>
                  <a:pt x="0" y="4661593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alphaModFix amt="79000"/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76" name="Freeform 76"/>
          <p:cNvSpPr/>
          <p:nvPr/>
        </p:nvSpPr>
        <p:spPr>
          <a:xfrm>
            <a:off x="4073361" y="3492475"/>
            <a:ext cx="1177812" cy="1249248"/>
          </a:xfrm>
          <a:custGeom>
            <a:avLst/>
            <a:gdLst/>
            <a:ahLst/>
            <a:cxnLst/>
            <a:rect l="l" t="t" r="r" b="b"/>
            <a:pathLst>
              <a:path w="1177812" h="1249248">
                <a:moveTo>
                  <a:pt x="0" y="0"/>
                </a:moveTo>
                <a:lnTo>
                  <a:pt x="1177812" y="0"/>
                </a:lnTo>
                <a:lnTo>
                  <a:pt x="1177812" y="1249248"/>
                </a:lnTo>
                <a:lnTo>
                  <a:pt x="0" y="1249248"/>
                </a:lnTo>
                <a:lnTo>
                  <a:pt x="0" y="0"/>
                </a:lnTo>
                <a:close/>
              </a:path>
            </a:pathLst>
          </a:custGeom>
          <a:blipFill>
            <a:blip r:embed="rId28"/>
            <a:stretch>
              <a:fillRect l="-6065"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77" name="TextBox 77"/>
          <p:cNvSpPr txBox="1"/>
          <p:nvPr/>
        </p:nvSpPr>
        <p:spPr>
          <a:xfrm>
            <a:off x="3198218" y="4751248"/>
            <a:ext cx="3035939" cy="9063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344"/>
              </a:lnSpc>
              <a:spcBef>
                <a:spcPct val="0"/>
              </a:spcBef>
            </a:pPr>
            <a:r>
              <a:rPr lang="en-US" sz="2150" b="1" spc="86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DESDE LA ANTIGUEDAD ESTE CASCO </a:t>
            </a:r>
          </a:p>
        </p:txBody>
      </p:sp>
      <p:sp>
        <p:nvSpPr>
          <p:cNvPr id="78" name="TextBox 78"/>
          <p:cNvSpPr txBox="1"/>
          <p:nvPr/>
        </p:nvSpPr>
        <p:spPr>
          <a:xfrm>
            <a:off x="3387776" y="6303719"/>
            <a:ext cx="2804404" cy="314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344"/>
              </a:lnSpc>
              <a:spcBef>
                <a:spcPct val="0"/>
              </a:spcBef>
            </a:pPr>
            <a:r>
              <a:rPr lang="en-US" sz="2150" b="1" spc="86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SALUD + 10</a:t>
            </a:r>
          </a:p>
        </p:txBody>
      </p:sp>
      <p:sp>
        <p:nvSpPr>
          <p:cNvPr id="79" name="TextBox 79"/>
          <p:cNvSpPr txBox="1"/>
          <p:nvPr/>
        </p:nvSpPr>
        <p:spPr>
          <a:xfrm>
            <a:off x="3119007" y="3061374"/>
            <a:ext cx="3134427" cy="6780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216"/>
              </a:lnSpc>
              <a:spcBef>
                <a:spcPct val="0"/>
              </a:spcBef>
            </a:pPr>
            <a:r>
              <a:rPr lang="en-US" sz="2950" b="1" spc="118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CASCO SUPREMO</a:t>
            </a:r>
          </a:p>
        </p:txBody>
      </p:sp>
      <p:pic>
        <p:nvPicPr>
          <p:cNvPr id="80" name="Imagen 79">
            <a:hlinkClick r:id="rId29" action="ppaction://hlinksldjump"/>
            <a:extLst>
              <a:ext uri="{FF2B5EF4-FFF2-40B4-BE49-F238E27FC236}">
                <a16:creationId xmlns:a16="http://schemas.microsoft.com/office/drawing/2014/main" id="{4CC2888F-737E-0AA6-41FD-BC0A820CE52E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5956253" y="2961182"/>
            <a:ext cx="310923" cy="30482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EFE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084516" y="583603"/>
            <a:ext cx="5581047" cy="8674697"/>
          </a:xfrm>
          <a:custGeom>
            <a:avLst/>
            <a:gdLst/>
            <a:ahLst/>
            <a:cxnLst/>
            <a:rect l="l" t="t" r="r" b="b"/>
            <a:pathLst>
              <a:path w="5581047" h="8674697">
                <a:moveTo>
                  <a:pt x="0" y="0"/>
                </a:moveTo>
                <a:lnTo>
                  <a:pt x="5581047" y="0"/>
                </a:lnTo>
                <a:lnTo>
                  <a:pt x="5581047" y="8674697"/>
                </a:lnTo>
                <a:lnTo>
                  <a:pt x="0" y="86746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495" t="-1243" r="-9432" b="-1243"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3" name="Group 3"/>
          <p:cNvGrpSpPr/>
          <p:nvPr/>
        </p:nvGrpSpPr>
        <p:grpSpPr>
          <a:xfrm>
            <a:off x="4150612" y="9305832"/>
            <a:ext cx="1480107" cy="856553"/>
            <a:chOff x="0" y="0"/>
            <a:chExt cx="389822" cy="22559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89822" cy="225594"/>
            </a:xfrm>
            <a:custGeom>
              <a:avLst/>
              <a:gdLst/>
              <a:ahLst/>
              <a:cxnLst/>
              <a:rect l="l" t="t" r="r" b="b"/>
              <a:pathLst>
                <a:path w="389822" h="225594">
                  <a:moveTo>
                    <a:pt x="112797" y="0"/>
                  </a:moveTo>
                  <a:lnTo>
                    <a:pt x="277025" y="0"/>
                  </a:lnTo>
                  <a:cubicBezTo>
                    <a:pt x="306941" y="0"/>
                    <a:pt x="335631" y="11884"/>
                    <a:pt x="356785" y="33038"/>
                  </a:cubicBezTo>
                  <a:cubicBezTo>
                    <a:pt x="377938" y="54191"/>
                    <a:pt x="389822" y="82881"/>
                    <a:pt x="389822" y="112797"/>
                  </a:cubicBezTo>
                  <a:lnTo>
                    <a:pt x="389822" y="112797"/>
                  </a:lnTo>
                  <a:cubicBezTo>
                    <a:pt x="389822" y="175093"/>
                    <a:pt x="339321" y="225594"/>
                    <a:pt x="277025" y="225594"/>
                  </a:cubicBezTo>
                  <a:lnTo>
                    <a:pt x="112797" y="225594"/>
                  </a:lnTo>
                  <a:cubicBezTo>
                    <a:pt x="50501" y="225594"/>
                    <a:pt x="0" y="175093"/>
                    <a:pt x="0" y="112797"/>
                  </a:cubicBezTo>
                  <a:lnTo>
                    <a:pt x="0" y="112797"/>
                  </a:lnTo>
                  <a:cubicBezTo>
                    <a:pt x="0" y="50501"/>
                    <a:pt x="50501" y="0"/>
                    <a:pt x="112797" y="0"/>
                  </a:cubicBezTo>
                  <a:close/>
                </a:path>
              </a:pathLst>
            </a:custGeom>
            <a:solidFill>
              <a:srgbClr val="FEFEFE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9050"/>
              <a:ext cx="389822" cy="2065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2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2084516" y="0"/>
            <a:ext cx="5581047" cy="10287000"/>
          </a:xfrm>
          <a:custGeom>
            <a:avLst/>
            <a:gdLst/>
            <a:ahLst/>
            <a:cxnLst/>
            <a:rect l="l" t="t" r="r" b="b"/>
            <a:pathLst>
              <a:path w="5581047" h="10287000">
                <a:moveTo>
                  <a:pt x="0" y="0"/>
                </a:moveTo>
                <a:lnTo>
                  <a:pt x="5581047" y="0"/>
                </a:lnTo>
                <a:lnTo>
                  <a:pt x="5581047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w="9525" cap="sq">
            <a:solidFill>
              <a:srgbClr val="FEFEFE"/>
            </a:solidFill>
            <a:prstDash val="solid"/>
            <a:miter/>
          </a:ln>
        </p:spPr>
        <p:txBody>
          <a:bodyPr/>
          <a:lstStyle/>
          <a:p>
            <a:endParaRPr lang="es-CO"/>
          </a:p>
        </p:txBody>
      </p:sp>
      <p:grpSp>
        <p:nvGrpSpPr>
          <p:cNvPr id="7" name="Group 7"/>
          <p:cNvGrpSpPr/>
          <p:nvPr/>
        </p:nvGrpSpPr>
        <p:grpSpPr>
          <a:xfrm rot="-10800000">
            <a:off x="5883312" y="8367108"/>
            <a:ext cx="1200834" cy="870866"/>
            <a:chOff x="0" y="0"/>
            <a:chExt cx="635000" cy="46051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000" cy="460513"/>
            </a:xfrm>
            <a:custGeom>
              <a:avLst/>
              <a:gdLst/>
              <a:ahLst/>
              <a:cxnLst/>
              <a:rect l="l" t="t" r="r" b="b"/>
              <a:pathLst>
                <a:path w="635000" h="460513">
                  <a:moveTo>
                    <a:pt x="635000" y="0"/>
                  </a:moveTo>
                  <a:lnTo>
                    <a:pt x="635000" y="346213"/>
                  </a:lnTo>
                  <a:lnTo>
                    <a:pt x="317500" y="460513"/>
                  </a:lnTo>
                  <a:lnTo>
                    <a:pt x="0" y="346213"/>
                  </a:lnTo>
                  <a:lnTo>
                    <a:pt x="0" y="0"/>
                  </a:lnTo>
                  <a:lnTo>
                    <a:pt x="635000" y="0"/>
                  </a:lnTo>
                  <a:close/>
                </a:path>
              </a:pathLst>
            </a:custGeom>
            <a:solidFill>
              <a:srgbClr val="737373">
                <a:alpha val="71765"/>
              </a:srgbClr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19050"/>
              <a:ext cx="635000" cy="3271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2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4561775" y="8472607"/>
            <a:ext cx="726788" cy="700521"/>
            <a:chOff x="0" y="0"/>
            <a:chExt cx="914597" cy="88154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914597" cy="881542"/>
            </a:xfrm>
            <a:custGeom>
              <a:avLst/>
              <a:gdLst/>
              <a:ahLst/>
              <a:cxnLst/>
              <a:rect l="l" t="t" r="r" b="b"/>
              <a:pathLst>
                <a:path w="914597" h="881542">
                  <a:moveTo>
                    <a:pt x="457298" y="0"/>
                  </a:moveTo>
                  <a:cubicBezTo>
                    <a:pt x="204739" y="0"/>
                    <a:pt x="0" y="197340"/>
                    <a:pt x="0" y="440771"/>
                  </a:cubicBezTo>
                  <a:cubicBezTo>
                    <a:pt x="0" y="684202"/>
                    <a:pt x="204739" y="881542"/>
                    <a:pt x="457298" y="881542"/>
                  </a:cubicBezTo>
                  <a:cubicBezTo>
                    <a:pt x="709857" y="881542"/>
                    <a:pt x="914597" y="684202"/>
                    <a:pt x="914597" y="440771"/>
                  </a:cubicBezTo>
                  <a:cubicBezTo>
                    <a:pt x="914597" y="197340"/>
                    <a:pt x="709857" y="0"/>
                    <a:pt x="45729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s-CO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85743" y="101695"/>
              <a:ext cx="743110" cy="6972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2"/>
                </a:lnSpc>
              </a:pPr>
              <a:endParaRPr/>
            </a:p>
          </p:txBody>
        </p:sp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4662267" y="8540649"/>
            <a:ext cx="606921" cy="564437"/>
          </a:xfrm>
          <a:prstGeom prst="rect">
            <a:avLst/>
          </a:prstGeom>
        </p:spPr>
      </p:pic>
      <p:sp>
        <p:nvSpPr>
          <p:cNvPr id="14" name="Freeform 14"/>
          <p:cNvSpPr/>
          <p:nvPr/>
        </p:nvSpPr>
        <p:spPr>
          <a:xfrm>
            <a:off x="2762330" y="8496789"/>
            <a:ext cx="676339" cy="676339"/>
          </a:xfrm>
          <a:custGeom>
            <a:avLst/>
            <a:gdLst/>
            <a:ahLst/>
            <a:cxnLst/>
            <a:rect l="l" t="t" r="r" b="b"/>
            <a:pathLst>
              <a:path w="676339" h="676339">
                <a:moveTo>
                  <a:pt x="0" y="0"/>
                </a:moveTo>
                <a:lnTo>
                  <a:pt x="676339" y="0"/>
                </a:lnTo>
                <a:lnTo>
                  <a:pt x="676339" y="676339"/>
                </a:lnTo>
                <a:lnTo>
                  <a:pt x="0" y="67633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15" name="Freeform 15"/>
          <p:cNvSpPr/>
          <p:nvPr/>
        </p:nvSpPr>
        <p:spPr>
          <a:xfrm>
            <a:off x="6296510" y="8593676"/>
            <a:ext cx="374438" cy="417730"/>
          </a:xfrm>
          <a:custGeom>
            <a:avLst/>
            <a:gdLst/>
            <a:ahLst/>
            <a:cxnLst/>
            <a:rect l="l" t="t" r="r" b="b"/>
            <a:pathLst>
              <a:path w="374438" h="417730">
                <a:moveTo>
                  <a:pt x="0" y="0"/>
                </a:moveTo>
                <a:lnTo>
                  <a:pt x="374438" y="0"/>
                </a:lnTo>
                <a:lnTo>
                  <a:pt x="374438" y="417730"/>
                </a:lnTo>
                <a:lnTo>
                  <a:pt x="0" y="41773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16" name="Group 16"/>
          <p:cNvGrpSpPr/>
          <p:nvPr/>
        </p:nvGrpSpPr>
        <p:grpSpPr>
          <a:xfrm>
            <a:off x="6120335" y="8472607"/>
            <a:ext cx="726788" cy="700521"/>
            <a:chOff x="0" y="0"/>
            <a:chExt cx="914597" cy="881542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914597" cy="881542"/>
            </a:xfrm>
            <a:custGeom>
              <a:avLst/>
              <a:gdLst/>
              <a:ahLst/>
              <a:cxnLst/>
              <a:rect l="l" t="t" r="r" b="b"/>
              <a:pathLst>
                <a:path w="914597" h="881542">
                  <a:moveTo>
                    <a:pt x="457298" y="0"/>
                  </a:moveTo>
                  <a:cubicBezTo>
                    <a:pt x="204739" y="0"/>
                    <a:pt x="0" y="197340"/>
                    <a:pt x="0" y="440771"/>
                  </a:cubicBezTo>
                  <a:cubicBezTo>
                    <a:pt x="0" y="684202"/>
                    <a:pt x="204739" y="881542"/>
                    <a:pt x="457298" y="881542"/>
                  </a:cubicBezTo>
                  <a:cubicBezTo>
                    <a:pt x="709857" y="881542"/>
                    <a:pt x="914597" y="684202"/>
                    <a:pt x="914597" y="440771"/>
                  </a:cubicBezTo>
                  <a:cubicBezTo>
                    <a:pt x="914597" y="197340"/>
                    <a:pt x="709857" y="0"/>
                    <a:pt x="45729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s-CO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85743" y="101695"/>
              <a:ext cx="743110" cy="6972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2"/>
                </a:lnSpc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2066210" y="1253700"/>
            <a:ext cx="5527866" cy="620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64"/>
              </a:lnSpc>
            </a:pPr>
            <a:r>
              <a:rPr lang="en-US" sz="3688">
                <a:solidFill>
                  <a:srgbClr val="000000"/>
                </a:solidFill>
                <a:latin typeface="Smooch"/>
                <a:ea typeface="Smooch"/>
                <a:cs typeface="Smooch"/>
                <a:sym typeface="Smooch"/>
              </a:rPr>
              <a:t>SIGMA</a:t>
            </a:r>
          </a:p>
        </p:txBody>
      </p:sp>
      <p:sp>
        <p:nvSpPr>
          <p:cNvPr id="20" name="Freeform 20"/>
          <p:cNvSpPr/>
          <p:nvPr/>
        </p:nvSpPr>
        <p:spPr>
          <a:xfrm>
            <a:off x="1592682" y="1609591"/>
            <a:ext cx="6474922" cy="374316"/>
          </a:xfrm>
          <a:custGeom>
            <a:avLst/>
            <a:gdLst/>
            <a:ahLst/>
            <a:cxnLst/>
            <a:rect l="l" t="t" r="r" b="b"/>
            <a:pathLst>
              <a:path w="6474922" h="374316">
                <a:moveTo>
                  <a:pt x="0" y="0"/>
                </a:moveTo>
                <a:lnTo>
                  <a:pt x="6474922" y="0"/>
                </a:lnTo>
                <a:lnTo>
                  <a:pt x="6474922" y="374316"/>
                </a:lnTo>
                <a:lnTo>
                  <a:pt x="0" y="37431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t="-1396841" b="-232958"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21" name="Freeform 21"/>
          <p:cNvSpPr/>
          <p:nvPr/>
        </p:nvSpPr>
        <p:spPr>
          <a:xfrm>
            <a:off x="3921014" y="2551937"/>
            <a:ext cx="444454" cy="477908"/>
          </a:xfrm>
          <a:custGeom>
            <a:avLst/>
            <a:gdLst/>
            <a:ahLst/>
            <a:cxnLst/>
            <a:rect l="l" t="t" r="r" b="b"/>
            <a:pathLst>
              <a:path w="444454" h="477908">
                <a:moveTo>
                  <a:pt x="0" y="0"/>
                </a:moveTo>
                <a:lnTo>
                  <a:pt x="444455" y="0"/>
                </a:lnTo>
                <a:lnTo>
                  <a:pt x="444455" y="477908"/>
                </a:lnTo>
                <a:lnTo>
                  <a:pt x="0" y="47790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22" name="Freeform 22"/>
          <p:cNvSpPr/>
          <p:nvPr/>
        </p:nvSpPr>
        <p:spPr>
          <a:xfrm rot="1547390">
            <a:off x="6144666" y="6055241"/>
            <a:ext cx="444454" cy="477908"/>
          </a:xfrm>
          <a:custGeom>
            <a:avLst/>
            <a:gdLst/>
            <a:ahLst/>
            <a:cxnLst/>
            <a:rect l="l" t="t" r="r" b="b"/>
            <a:pathLst>
              <a:path w="444454" h="477908">
                <a:moveTo>
                  <a:pt x="0" y="0"/>
                </a:moveTo>
                <a:lnTo>
                  <a:pt x="444454" y="0"/>
                </a:lnTo>
                <a:lnTo>
                  <a:pt x="444454" y="477907"/>
                </a:lnTo>
                <a:lnTo>
                  <a:pt x="0" y="47790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23" name="Freeform 23"/>
          <p:cNvSpPr/>
          <p:nvPr/>
        </p:nvSpPr>
        <p:spPr>
          <a:xfrm rot="-1978957">
            <a:off x="2430562" y="7806734"/>
            <a:ext cx="444454" cy="477908"/>
          </a:xfrm>
          <a:custGeom>
            <a:avLst/>
            <a:gdLst/>
            <a:ahLst/>
            <a:cxnLst/>
            <a:rect l="l" t="t" r="r" b="b"/>
            <a:pathLst>
              <a:path w="444454" h="477908">
                <a:moveTo>
                  <a:pt x="0" y="0"/>
                </a:moveTo>
                <a:lnTo>
                  <a:pt x="444454" y="0"/>
                </a:lnTo>
                <a:lnTo>
                  <a:pt x="444454" y="477908"/>
                </a:lnTo>
                <a:lnTo>
                  <a:pt x="0" y="47790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24" name="Freeform 24"/>
          <p:cNvSpPr/>
          <p:nvPr/>
        </p:nvSpPr>
        <p:spPr>
          <a:xfrm rot="3955828">
            <a:off x="4702942" y="5420541"/>
            <a:ext cx="444454" cy="477908"/>
          </a:xfrm>
          <a:custGeom>
            <a:avLst/>
            <a:gdLst/>
            <a:ahLst/>
            <a:cxnLst/>
            <a:rect l="l" t="t" r="r" b="b"/>
            <a:pathLst>
              <a:path w="444454" h="477908">
                <a:moveTo>
                  <a:pt x="0" y="0"/>
                </a:moveTo>
                <a:lnTo>
                  <a:pt x="444455" y="0"/>
                </a:lnTo>
                <a:lnTo>
                  <a:pt x="444455" y="477908"/>
                </a:lnTo>
                <a:lnTo>
                  <a:pt x="0" y="47790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25" name="Group 25"/>
          <p:cNvGrpSpPr/>
          <p:nvPr/>
        </p:nvGrpSpPr>
        <p:grpSpPr>
          <a:xfrm>
            <a:off x="2468586" y="2822350"/>
            <a:ext cx="922405" cy="4885192"/>
            <a:chOff x="0" y="0"/>
            <a:chExt cx="242938" cy="1286635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242938" cy="1286635"/>
            </a:xfrm>
            <a:custGeom>
              <a:avLst/>
              <a:gdLst/>
              <a:ahLst/>
              <a:cxnLst/>
              <a:rect l="l" t="t" r="r" b="b"/>
              <a:pathLst>
                <a:path w="242938" h="1286635">
                  <a:moveTo>
                    <a:pt x="121469" y="0"/>
                  </a:moveTo>
                  <a:lnTo>
                    <a:pt x="121469" y="0"/>
                  </a:lnTo>
                  <a:cubicBezTo>
                    <a:pt x="188554" y="0"/>
                    <a:pt x="242938" y="54384"/>
                    <a:pt x="242938" y="121469"/>
                  </a:cubicBezTo>
                  <a:lnTo>
                    <a:pt x="242938" y="1165166"/>
                  </a:lnTo>
                  <a:cubicBezTo>
                    <a:pt x="242938" y="1232251"/>
                    <a:pt x="188554" y="1286635"/>
                    <a:pt x="121469" y="1286635"/>
                  </a:cubicBezTo>
                  <a:lnTo>
                    <a:pt x="121469" y="1286635"/>
                  </a:lnTo>
                  <a:cubicBezTo>
                    <a:pt x="54384" y="1286635"/>
                    <a:pt x="0" y="1232251"/>
                    <a:pt x="0" y="1165166"/>
                  </a:cubicBezTo>
                  <a:lnTo>
                    <a:pt x="0" y="121469"/>
                  </a:lnTo>
                  <a:cubicBezTo>
                    <a:pt x="0" y="54384"/>
                    <a:pt x="54384" y="0"/>
                    <a:pt x="121469" y="0"/>
                  </a:cubicBezTo>
                  <a:close/>
                </a:path>
              </a:pathLst>
            </a:custGeom>
            <a:solidFill>
              <a:srgbClr val="666666">
                <a:alpha val="51765"/>
              </a:srgbClr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19050"/>
              <a:ext cx="242938" cy="12675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2"/>
                </a:lnSpc>
              </a:pPr>
              <a:endParaRPr/>
            </a:p>
          </p:txBody>
        </p:sp>
      </p:grpSp>
      <p:sp>
        <p:nvSpPr>
          <p:cNvPr id="28" name="Freeform 28"/>
          <p:cNvSpPr/>
          <p:nvPr/>
        </p:nvSpPr>
        <p:spPr>
          <a:xfrm>
            <a:off x="2507268" y="7322096"/>
            <a:ext cx="815275" cy="348756"/>
          </a:xfrm>
          <a:custGeom>
            <a:avLst/>
            <a:gdLst/>
            <a:ahLst/>
            <a:cxnLst/>
            <a:rect l="l" t="t" r="r" b="b"/>
            <a:pathLst>
              <a:path w="815275" h="348756">
                <a:moveTo>
                  <a:pt x="0" y="0"/>
                </a:moveTo>
                <a:lnTo>
                  <a:pt x="815275" y="0"/>
                </a:lnTo>
                <a:lnTo>
                  <a:pt x="815275" y="348756"/>
                </a:lnTo>
                <a:lnTo>
                  <a:pt x="0" y="34875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b="-150304"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29" name="Freeform 29"/>
          <p:cNvSpPr/>
          <p:nvPr/>
        </p:nvSpPr>
        <p:spPr>
          <a:xfrm>
            <a:off x="2509542" y="3606461"/>
            <a:ext cx="749157" cy="666750"/>
          </a:xfrm>
          <a:custGeom>
            <a:avLst/>
            <a:gdLst/>
            <a:ahLst/>
            <a:cxnLst/>
            <a:rect l="l" t="t" r="r" b="b"/>
            <a:pathLst>
              <a:path w="749157" h="666750">
                <a:moveTo>
                  <a:pt x="0" y="0"/>
                </a:moveTo>
                <a:lnTo>
                  <a:pt x="749157" y="0"/>
                </a:lnTo>
                <a:lnTo>
                  <a:pt x="749157" y="666750"/>
                </a:lnTo>
                <a:lnTo>
                  <a:pt x="0" y="66675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30" name="Freeform 30"/>
          <p:cNvSpPr/>
          <p:nvPr/>
        </p:nvSpPr>
        <p:spPr>
          <a:xfrm>
            <a:off x="2550746" y="5135305"/>
            <a:ext cx="666750" cy="666750"/>
          </a:xfrm>
          <a:custGeom>
            <a:avLst/>
            <a:gdLst/>
            <a:ahLst/>
            <a:cxnLst/>
            <a:rect l="l" t="t" r="r" b="b"/>
            <a:pathLst>
              <a:path w="666750" h="666750">
                <a:moveTo>
                  <a:pt x="0" y="0"/>
                </a:moveTo>
                <a:lnTo>
                  <a:pt x="666750" y="0"/>
                </a:lnTo>
                <a:lnTo>
                  <a:pt x="666750" y="666750"/>
                </a:lnTo>
                <a:lnTo>
                  <a:pt x="0" y="66675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31" name="Freeform 31"/>
          <p:cNvSpPr/>
          <p:nvPr/>
        </p:nvSpPr>
        <p:spPr>
          <a:xfrm>
            <a:off x="2729935" y="2844461"/>
            <a:ext cx="487561" cy="666750"/>
          </a:xfrm>
          <a:custGeom>
            <a:avLst/>
            <a:gdLst/>
            <a:ahLst/>
            <a:cxnLst/>
            <a:rect l="l" t="t" r="r" b="b"/>
            <a:pathLst>
              <a:path w="487561" h="666750">
                <a:moveTo>
                  <a:pt x="0" y="0"/>
                </a:moveTo>
                <a:lnTo>
                  <a:pt x="487561" y="0"/>
                </a:lnTo>
                <a:lnTo>
                  <a:pt x="487561" y="666750"/>
                </a:lnTo>
                <a:lnTo>
                  <a:pt x="0" y="666750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32" name="Freeform 32"/>
          <p:cNvSpPr/>
          <p:nvPr/>
        </p:nvSpPr>
        <p:spPr>
          <a:xfrm>
            <a:off x="2652789" y="4370883"/>
            <a:ext cx="524232" cy="666750"/>
          </a:xfrm>
          <a:custGeom>
            <a:avLst/>
            <a:gdLst/>
            <a:ahLst/>
            <a:cxnLst/>
            <a:rect l="l" t="t" r="r" b="b"/>
            <a:pathLst>
              <a:path w="524232" h="666750">
                <a:moveTo>
                  <a:pt x="0" y="0"/>
                </a:moveTo>
                <a:lnTo>
                  <a:pt x="524232" y="0"/>
                </a:lnTo>
                <a:lnTo>
                  <a:pt x="524232" y="666750"/>
                </a:lnTo>
                <a:lnTo>
                  <a:pt x="0" y="666750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33" name="Freeform 33"/>
          <p:cNvSpPr/>
          <p:nvPr/>
        </p:nvSpPr>
        <p:spPr>
          <a:xfrm>
            <a:off x="2632252" y="6655346"/>
            <a:ext cx="595074" cy="666750"/>
          </a:xfrm>
          <a:custGeom>
            <a:avLst/>
            <a:gdLst/>
            <a:ahLst/>
            <a:cxnLst/>
            <a:rect l="l" t="t" r="r" b="b"/>
            <a:pathLst>
              <a:path w="595074" h="666750">
                <a:moveTo>
                  <a:pt x="0" y="0"/>
                </a:moveTo>
                <a:lnTo>
                  <a:pt x="595074" y="0"/>
                </a:lnTo>
                <a:lnTo>
                  <a:pt x="595074" y="666750"/>
                </a:lnTo>
                <a:lnTo>
                  <a:pt x="0" y="666750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34" name="Freeform 34"/>
          <p:cNvSpPr/>
          <p:nvPr/>
        </p:nvSpPr>
        <p:spPr>
          <a:xfrm>
            <a:off x="2580333" y="5897305"/>
            <a:ext cx="607576" cy="666750"/>
          </a:xfrm>
          <a:custGeom>
            <a:avLst/>
            <a:gdLst/>
            <a:ahLst/>
            <a:cxnLst/>
            <a:rect l="l" t="t" r="r" b="b"/>
            <a:pathLst>
              <a:path w="607576" h="666750">
                <a:moveTo>
                  <a:pt x="0" y="0"/>
                </a:moveTo>
                <a:lnTo>
                  <a:pt x="607576" y="0"/>
                </a:lnTo>
                <a:lnTo>
                  <a:pt x="607576" y="666750"/>
                </a:lnTo>
                <a:lnTo>
                  <a:pt x="0" y="666750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35" name="Group 35"/>
          <p:cNvGrpSpPr/>
          <p:nvPr/>
        </p:nvGrpSpPr>
        <p:grpSpPr>
          <a:xfrm>
            <a:off x="3533695" y="2837444"/>
            <a:ext cx="3550451" cy="4870097"/>
            <a:chOff x="0" y="0"/>
            <a:chExt cx="935098" cy="1282659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935098" cy="1282659"/>
            </a:xfrm>
            <a:custGeom>
              <a:avLst/>
              <a:gdLst/>
              <a:ahLst/>
              <a:cxnLst/>
              <a:rect l="l" t="t" r="r" b="b"/>
              <a:pathLst>
                <a:path w="935098" h="1282659">
                  <a:moveTo>
                    <a:pt x="63236" y="0"/>
                  </a:moveTo>
                  <a:lnTo>
                    <a:pt x="871862" y="0"/>
                  </a:lnTo>
                  <a:cubicBezTo>
                    <a:pt x="906787" y="0"/>
                    <a:pt x="935098" y="28312"/>
                    <a:pt x="935098" y="63236"/>
                  </a:cubicBezTo>
                  <a:lnTo>
                    <a:pt x="935098" y="1219424"/>
                  </a:lnTo>
                  <a:cubicBezTo>
                    <a:pt x="935098" y="1254348"/>
                    <a:pt x="906787" y="1282659"/>
                    <a:pt x="871862" y="1282659"/>
                  </a:cubicBezTo>
                  <a:lnTo>
                    <a:pt x="63236" y="1282659"/>
                  </a:lnTo>
                  <a:cubicBezTo>
                    <a:pt x="28312" y="1282659"/>
                    <a:pt x="0" y="1254348"/>
                    <a:pt x="0" y="1219424"/>
                  </a:cubicBezTo>
                  <a:lnTo>
                    <a:pt x="0" y="63236"/>
                  </a:lnTo>
                  <a:cubicBezTo>
                    <a:pt x="0" y="28312"/>
                    <a:pt x="28312" y="0"/>
                    <a:pt x="63236" y="0"/>
                  </a:cubicBezTo>
                  <a:close/>
                </a:path>
              </a:pathLst>
            </a:custGeom>
            <a:solidFill>
              <a:srgbClr val="8C6239">
                <a:alpha val="51765"/>
              </a:srgbClr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0" y="19050"/>
              <a:ext cx="935098" cy="12636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2"/>
                </a:lnSpc>
              </a:pPr>
              <a:endParaRPr/>
            </a:p>
          </p:txBody>
        </p:sp>
      </p:grpSp>
      <p:sp>
        <p:nvSpPr>
          <p:cNvPr id="38" name="TextBox 38"/>
          <p:cNvSpPr txBox="1"/>
          <p:nvPr/>
        </p:nvSpPr>
        <p:spPr>
          <a:xfrm>
            <a:off x="3921014" y="6674396"/>
            <a:ext cx="1590346" cy="285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80"/>
              </a:lnSpc>
              <a:spcBef>
                <a:spcPct val="0"/>
              </a:spcBef>
            </a:pPr>
            <a:r>
              <a:rPr lang="en-US" sz="2000" b="1" spc="80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DOMINIO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5675507" y="6674396"/>
            <a:ext cx="395976" cy="285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80"/>
              </a:lnSpc>
              <a:spcBef>
                <a:spcPct val="0"/>
              </a:spcBef>
            </a:pPr>
            <a:r>
              <a:rPr lang="en-US" sz="2000" b="1" spc="80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+7</a:t>
            </a:r>
          </a:p>
        </p:txBody>
      </p:sp>
      <p:grpSp>
        <p:nvGrpSpPr>
          <p:cNvPr id="40" name="Group 40"/>
          <p:cNvGrpSpPr/>
          <p:nvPr/>
        </p:nvGrpSpPr>
        <p:grpSpPr>
          <a:xfrm>
            <a:off x="3961247" y="3606461"/>
            <a:ext cx="2230934" cy="304165"/>
            <a:chOff x="0" y="0"/>
            <a:chExt cx="2974578" cy="405553"/>
          </a:xfrm>
        </p:grpSpPr>
        <p:sp>
          <p:nvSpPr>
            <p:cNvPr id="41" name="TextBox 41"/>
            <p:cNvSpPr txBox="1"/>
            <p:nvPr/>
          </p:nvSpPr>
          <p:spPr>
            <a:xfrm>
              <a:off x="0" y="19050"/>
              <a:ext cx="1293233" cy="3865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180"/>
                </a:lnSpc>
                <a:spcBef>
                  <a:spcPct val="0"/>
                </a:spcBef>
              </a:pPr>
              <a:r>
                <a:rPr lang="en-US" sz="2000" b="1" spc="80">
                  <a:solidFill>
                    <a:srgbClr val="000000"/>
                  </a:solidFill>
                  <a:latin typeface="Monotype Corsiva Bold"/>
                  <a:ea typeface="Monotype Corsiva Bold"/>
                  <a:cs typeface="Monotype Corsiva Bold"/>
                  <a:sym typeface="Monotype Corsiva Bold"/>
                </a:rPr>
                <a:t>SALUD</a:t>
              </a:r>
            </a:p>
          </p:txBody>
        </p:sp>
        <p:sp>
          <p:nvSpPr>
            <p:cNvPr id="42" name="TextBox 42"/>
            <p:cNvSpPr txBox="1"/>
            <p:nvPr/>
          </p:nvSpPr>
          <p:spPr>
            <a:xfrm>
              <a:off x="2339323" y="19050"/>
              <a:ext cx="635255" cy="3865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80"/>
                </a:lnSpc>
                <a:spcBef>
                  <a:spcPct val="0"/>
                </a:spcBef>
              </a:pPr>
              <a:r>
                <a:rPr lang="en-US" sz="2000" b="1" spc="80">
                  <a:solidFill>
                    <a:srgbClr val="000000"/>
                  </a:solidFill>
                  <a:latin typeface="Monotype Corsiva Bold"/>
                  <a:ea typeface="Monotype Corsiva Bold"/>
                  <a:cs typeface="Monotype Corsiva Bold"/>
                  <a:sym typeface="Monotype Corsiva Bold"/>
                </a:rPr>
                <a:t>+10</a:t>
              </a:r>
            </a:p>
          </p:txBody>
        </p:sp>
      </p:grpSp>
      <p:sp>
        <p:nvSpPr>
          <p:cNvPr id="43" name="TextBox 43"/>
          <p:cNvSpPr txBox="1"/>
          <p:nvPr/>
        </p:nvSpPr>
        <p:spPr>
          <a:xfrm>
            <a:off x="3961247" y="5162550"/>
            <a:ext cx="969925" cy="285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80"/>
              </a:lnSpc>
              <a:spcBef>
                <a:spcPct val="0"/>
              </a:spcBef>
            </a:pPr>
            <a:r>
              <a:rPr lang="en-US" sz="2000" b="1" spc="80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DAÑO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5715739" y="5162550"/>
            <a:ext cx="395976" cy="285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80"/>
              </a:lnSpc>
              <a:spcBef>
                <a:spcPct val="0"/>
              </a:spcBef>
            </a:pPr>
            <a:r>
              <a:rPr lang="en-US" sz="2000" b="1" spc="80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+4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3943921" y="4389933"/>
            <a:ext cx="1391474" cy="285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80"/>
              </a:lnSpc>
              <a:spcBef>
                <a:spcPct val="0"/>
              </a:spcBef>
            </a:pPr>
            <a:r>
              <a:rPr lang="en-US" sz="2000" b="1" spc="80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ESTAMINA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5883312" y="4389933"/>
            <a:ext cx="271820" cy="285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80"/>
              </a:lnSpc>
              <a:spcBef>
                <a:spcPct val="0"/>
              </a:spcBef>
            </a:pPr>
            <a:r>
              <a:rPr lang="en-US" sz="2000" b="1" spc="80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+4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3961247" y="5916355"/>
            <a:ext cx="1374148" cy="285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80"/>
              </a:lnSpc>
              <a:spcBef>
                <a:spcPct val="0"/>
              </a:spcBef>
            </a:pPr>
            <a:r>
              <a:rPr lang="en-US" sz="2000" b="1" spc="80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DESTRESA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5715739" y="5916355"/>
            <a:ext cx="476441" cy="285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80"/>
              </a:lnSpc>
              <a:spcBef>
                <a:spcPct val="0"/>
              </a:spcBef>
            </a:pPr>
            <a:r>
              <a:rPr lang="en-US" sz="2000" b="1" spc="80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+10</a:t>
            </a:r>
          </a:p>
        </p:txBody>
      </p:sp>
      <p:grpSp>
        <p:nvGrpSpPr>
          <p:cNvPr id="49" name="Group 49"/>
          <p:cNvGrpSpPr/>
          <p:nvPr/>
        </p:nvGrpSpPr>
        <p:grpSpPr>
          <a:xfrm>
            <a:off x="3961247" y="2839077"/>
            <a:ext cx="2230934" cy="304165"/>
            <a:chOff x="0" y="0"/>
            <a:chExt cx="2974578" cy="405553"/>
          </a:xfrm>
        </p:grpSpPr>
        <p:sp>
          <p:nvSpPr>
            <p:cNvPr id="50" name="TextBox 50"/>
            <p:cNvSpPr txBox="1"/>
            <p:nvPr/>
          </p:nvSpPr>
          <p:spPr>
            <a:xfrm>
              <a:off x="0" y="19050"/>
              <a:ext cx="1293233" cy="3865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180"/>
                </a:lnSpc>
                <a:spcBef>
                  <a:spcPct val="0"/>
                </a:spcBef>
              </a:pPr>
              <a:r>
                <a:rPr lang="en-US" sz="2000" b="1" spc="80">
                  <a:solidFill>
                    <a:srgbClr val="000000"/>
                  </a:solidFill>
                  <a:latin typeface="Monotype Corsiva Bold"/>
                  <a:ea typeface="Monotype Corsiva Bold"/>
                  <a:cs typeface="Monotype Corsiva Bold"/>
                  <a:sym typeface="Monotype Corsiva Bold"/>
                </a:rPr>
                <a:t>SALUD</a:t>
              </a:r>
            </a:p>
          </p:txBody>
        </p:sp>
        <p:sp>
          <p:nvSpPr>
            <p:cNvPr id="51" name="TextBox 51"/>
            <p:cNvSpPr txBox="1"/>
            <p:nvPr/>
          </p:nvSpPr>
          <p:spPr>
            <a:xfrm>
              <a:off x="2339323" y="19050"/>
              <a:ext cx="635255" cy="3865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80"/>
                </a:lnSpc>
                <a:spcBef>
                  <a:spcPct val="0"/>
                </a:spcBef>
              </a:pPr>
              <a:r>
                <a:rPr lang="en-US" sz="2000" b="1" spc="80">
                  <a:solidFill>
                    <a:srgbClr val="000000"/>
                  </a:solidFill>
                  <a:latin typeface="Monotype Corsiva Bold"/>
                  <a:ea typeface="Monotype Corsiva Bold"/>
                  <a:cs typeface="Monotype Corsiva Bold"/>
                  <a:sym typeface="Monotype Corsiva Bold"/>
                </a:rPr>
                <a:t>+10</a:t>
              </a:r>
            </a:p>
          </p:txBody>
        </p:sp>
      </p:grpSp>
      <p:sp>
        <p:nvSpPr>
          <p:cNvPr id="52" name="TextBox 52"/>
          <p:cNvSpPr txBox="1"/>
          <p:nvPr/>
        </p:nvSpPr>
        <p:spPr>
          <a:xfrm>
            <a:off x="3961247" y="7436396"/>
            <a:ext cx="1590346" cy="285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80"/>
              </a:lnSpc>
              <a:spcBef>
                <a:spcPct val="0"/>
              </a:spcBef>
            </a:pPr>
            <a:r>
              <a:rPr lang="en-US" sz="2000" b="1" spc="80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FUERZA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5715739" y="7436396"/>
            <a:ext cx="395976" cy="285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80"/>
              </a:lnSpc>
              <a:spcBef>
                <a:spcPct val="0"/>
              </a:spcBef>
            </a:pPr>
            <a:r>
              <a:rPr lang="en-US" sz="2000" b="1" spc="80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+7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2725504" y="603048"/>
            <a:ext cx="4330323" cy="7560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02"/>
              </a:lnSpc>
              <a:spcBef>
                <a:spcPct val="0"/>
              </a:spcBef>
            </a:pPr>
            <a:r>
              <a:rPr lang="en-US" sz="4359" b="1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Reminiscencias</a:t>
            </a:r>
          </a:p>
        </p:txBody>
      </p:sp>
      <p:sp>
        <p:nvSpPr>
          <p:cNvPr id="55" name="TextBox 55"/>
          <p:cNvSpPr txBox="1"/>
          <p:nvPr/>
        </p:nvSpPr>
        <p:spPr>
          <a:xfrm>
            <a:off x="2664981" y="1845800"/>
            <a:ext cx="4261986" cy="7456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6"/>
              </a:lnSpc>
              <a:spcBef>
                <a:spcPct val="0"/>
              </a:spcBef>
            </a:pPr>
            <a:r>
              <a:rPr lang="en-US" sz="4290" b="1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Equipamiento</a:t>
            </a:r>
          </a:p>
        </p:txBody>
      </p:sp>
      <p:grpSp>
        <p:nvGrpSpPr>
          <p:cNvPr id="56" name="Group 56"/>
          <p:cNvGrpSpPr/>
          <p:nvPr/>
        </p:nvGrpSpPr>
        <p:grpSpPr>
          <a:xfrm>
            <a:off x="3690902" y="7835811"/>
            <a:ext cx="2600678" cy="329630"/>
            <a:chOff x="0" y="0"/>
            <a:chExt cx="3467571" cy="439507"/>
          </a:xfrm>
        </p:grpSpPr>
        <p:grpSp>
          <p:nvGrpSpPr>
            <p:cNvPr id="57" name="Group 57"/>
            <p:cNvGrpSpPr/>
            <p:nvPr/>
          </p:nvGrpSpPr>
          <p:grpSpPr>
            <a:xfrm rot="-10800000">
              <a:off x="1598278" y="0"/>
              <a:ext cx="421815" cy="421815"/>
              <a:chOff x="0" y="0"/>
              <a:chExt cx="406400" cy="406400"/>
            </a:xfrm>
          </p:grpSpPr>
          <p:sp>
            <p:nvSpPr>
              <p:cNvPr id="58" name="Freeform 58"/>
              <p:cNvSpPr/>
              <p:nvPr/>
            </p:nvSpPr>
            <p:spPr>
              <a:xfrm>
                <a:off x="0" y="0"/>
                <a:ext cx="406400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406400" h="406400">
                    <a:moveTo>
                      <a:pt x="203200" y="0"/>
                    </a:moveTo>
                    <a:cubicBezTo>
                      <a:pt x="315424" y="0"/>
                      <a:pt x="406400" y="90976"/>
                      <a:pt x="406400" y="203200"/>
                    </a:cubicBezTo>
                    <a:cubicBezTo>
                      <a:pt x="406400" y="315424"/>
                      <a:pt x="315424" y="406400"/>
                      <a:pt x="203200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737373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59" name="TextBox 59"/>
              <p:cNvSpPr txBox="1"/>
              <p:nvPr/>
            </p:nvSpPr>
            <p:spPr>
              <a:xfrm>
                <a:off x="0" y="19050"/>
                <a:ext cx="406400" cy="3873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22"/>
                  </a:lnSpc>
                </a:pPr>
                <a:endParaRPr/>
              </a:p>
            </p:txBody>
          </p:sp>
        </p:grpSp>
        <p:grpSp>
          <p:nvGrpSpPr>
            <p:cNvPr id="60" name="Group 60"/>
            <p:cNvGrpSpPr/>
            <p:nvPr/>
          </p:nvGrpSpPr>
          <p:grpSpPr>
            <a:xfrm rot="-10800000">
              <a:off x="2291279" y="17693"/>
              <a:ext cx="454796" cy="421815"/>
              <a:chOff x="0" y="0"/>
              <a:chExt cx="438176" cy="406400"/>
            </a:xfrm>
          </p:grpSpPr>
          <p:sp>
            <p:nvSpPr>
              <p:cNvPr id="61" name="Freeform 61"/>
              <p:cNvSpPr/>
              <p:nvPr/>
            </p:nvSpPr>
            <p:spPr>
              <a:xfrm>
                <a:off x="0" y="0"/>
                <a:ext cx="438176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438176" h="406400">
                    <a:moveTo>
                      <a:pt x="234976" y="0"/>
                    </a:moveTo>
                    <a:cubicBezTo>
                      <a:pt x="347200" y="0"/>
                      <a:pt x="438176" y="90976"/>
                      <a:pt x="438176" y="203200"/>
                    </a:cubicBezTo>
                    <a:cubicBezTo>
                      <a:pt x="438176" y="315424"/>
                      <a:pt x="347200" y="406400"/>
                      <a:pt x="234976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737373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62" name="TextBox 62"/>
              <p:cNvSpPr txBox="1"/>
              <p:nvPr/>
            </p:nvSpPr>
            <p:spPr>
              <a:xfrm>
                <a:off x="0" y="19050"/>
                <a:ext cx="438176" cy="3873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22"/>
                  </a:lnSpc>
                </a:pPr>
                <a:endParaRPr/>
              </a:p>
            </p:txBody>
          </p:sp>
        </p:grpSp>
        <p:grpSp>
          <p:nvGrpSpPr>
            <p:cNvPr id="63" name="Group 63"/>
            <p:cNvGrpSpPr/>
            <p:nvPr/>
          </p:nvGrpSpPr>
          <p:grpSpPr>
            <a:xfrm rot="-10800000">
              <a:off x="685234" y="0"/>
              <a:ext cx="649625" cy="421815"/>
              <a:chOff x="0" y="0"/>
              <a:chExt cx="625885" cy="406400"/>
            </a:xfrm>
          </p:grpSpPr>
          <p:sp>
            <p:nvSpPr>
              <p:cNvPr id="64" name="Freeform 64"/>
              <p:cNvSpPr/>
              <p:nvPr/>
            </p:nvSpPr>
            <p:spPr>
              <a:xfrm>
                <a:off x="0" y="0"/>
                <a:ext cx="625885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625885" h="406400">
                    <a:moveTo>
                      <a:pt x="422685" y="0"/>
                    </a:moveTo>
                    <a:cubicBezTo>
                      <a:pt x="534909" y="0"/>
                      <a:pt x="625885" y="90976"/>
                      <a:pt x="625885" y="203200"/>
                    </a:cubicBezTo>
                    <a:cubicBezTo>
                      <a:pt x="625885" y="315424"/>
                      <a:pt x="534909" y="406400"/>
                      <a:pt x="422685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737373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65" name="TextBox 65"/>
              <p:cNvSpPr txBox="1"/>
              <p:nvPr/>
            </p:nvSpPr>
            <p:spPr>
              <a:xfrm>
                <a:off x="0" y="19050"/>
                <a:ext cx="625885" cy="3873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22"/>
                  </a:lnSpc>
                </a:pPr>
                <a:endParaRPr/>
              </a:p>
            </p:txBody>
          </p:sp>
        </p:grpSp>
        <p:grpSp>
          <p:nvGrpSpPr>
            <p:cNvPr id="66" name="Group 66"/>
            <p:cNvGrpSpPr/>
            <p:nvPr/>
          </p:nvGrpSpPr>
          <p:grpSpPr>
            <a:xfrm rot="-10800000">
              <a:off x="3012775" y="17693"/>
              <a:ext cx="454796" cy="421815"/>
              <a:chOff x="0" y="0"/>
              <a:chExt cx="438176" cy="406400"/>
            </a:xfrm>
          </p:grpSpPr>
          <p:sp>
            <p:nvSpPr>
              <p:cNvPr id="67" name="Freeform 67"/>
              <p:cNvSpPr/>
              <p:nvPr/>
            </p:nvSpPr>
            <p:spPr>
              <a:xfrm>
                <a:off x="0" y="0"/>
                <a:ext cx="438176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438176" h="406400">
                    <a:moveTo>
                      <a:pt x="234976" y="0"/>
                    </a:moveTo>
                    <a:cubicBezTo>
                      <a:pt x="347200" y="0"/>
                      <a:pt x="438176" y="90976"/>
                      <a:pt x="438176" y="203200"/>
                    </a:cubicBezTo>
                    <a:cubicBezTo>
                      <a:pt x="438176" y="315424"/>
                      <a:pt x="347200" y="406400"/>
                      <a:pt x="234976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737373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68" name="TextBox 68"/>
              <p:cNvSpPr txBox="1"/>
              <p:nvPr/>
            </p:nvSpPr>
            <p:spPr>
              <a:xfrm>
                <a:off x="0" y="19050"/>
                <a:ext cx="438176" cy="3873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22"/>
                  </a:lnSpc>
                </a:pPr>
                <a:endParaRPr/>
              </a:p>
            </p:txBody>
          </p:sp>
        </p:grpSp>
        <p:grpSp>
          <p:nvGrpSpPr>
            <p:cNvPr id="69" name="Group 69"/>
            <p:cNvGrpSpPr/>
            <p:nvPr/>
          </p:nvGrpSpPr>
          <p:grpSpPr>
            <a:xfrm rot="-10800000">
              <a:off x="0" y="4993"/>
              <a:ext cx="421815" cy="421815"/>
              <a:chOff x="0" y="0"/>
              <a:chExt cx="406400" cy="406400"/>
            </a:xfrm>
          </p:grpSpPr>
          <p:sp>
            <p:nvSpPr>
              <p:cNvPr id="70" name="Freeform 70"/>
              <p:cNvSpPr/>
              <p:nvPr/>
            </p:nvSpPr>
            <p:spPr>
              <a:xfrm>
                <a:off x="0" y="0"/>
                <a:ext cx="406400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406400" h="406400">
                    <a:moveTo>
                      <a:pt x="203200" y="0"/>
                    </a:moveTo>
                    <a:cubicBezTo>
                      <a:pt x="315424" y="0"/>
                      <a:pt x="406400" y="90976"/>
                      <a:pt x="406400" y="203200"/>
                    </a:cubicBezTo>
                    <a:cubicBezTo>
                      <a:pt x="406400" y="315424"/>
                      <a:pt x="315424" y="406400"/>
                      <a:pt x="203200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737373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71" name="TextBox 71"/>
              <p:cNvSpPr txBox="1"/>
              <p:nvPr/>
            </p:nvSpPr>
            <p:spPr>
              <a:xfrm>
                <a:off x="0" y="19050"/>
                <a:ext cx="406400" cy="3873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22"/>
                  </a:lnSpc>
                </a:pPr>
                <a:endParaRPr/>
              </a:p>
            </p:txBody>
          </p:sp>
        </p:grpSp>
      </p:grpSp>
      <p:grpSp>
        <p:nvGrpSpPr>
          <p:cNvPr id="72" name="Group 72"/>
          <p:cNvGrpSpPr/>
          <p:nvPr/>
        </p:nvGrpSpPr>
        <p:grpSpPr>
          <a:xfrm>
            <a:off x="2198042" y="583603"/>
            <a:ext cx="5467521" cy="8771748"/>
            <a:chOff x="0" y="0"/>
            <a:chExt cx="1440006" cy="2310255"/>
          </a:xfrm>
        </p:grpSpPr>
        <p:sp>
          <p:nvSpPr>
            <p:cNvPr id="73" name="Freeform 73"/>
            <p:cNvSpPr/>
            <p:nvPr/>
          </p:nvSpPr>
          <p:spPr>
            <a:xfrm>
              <a:off x="0" y="0"/>
              <a:ext cx="1440006" cy="2310255"/>
            </a:xfrm>
            <a:custGeom>
              <a:avLst/>
              <a:gdLst/>
              <a:ahLst/>
              <a:cxnLst/>
              <a:rect l="l" t="t" r="r" b="b"/>
              <a:pathLst>
                <a:path w="1440006" h="2310255">
                  <a:moveTo>
                    <a:pt x="0" y="0"/>
                  </a:moveTo>
                  <a:lnTo>
                    <a:pt x="1440006" y="0"/>
                  </a:lnTo>
                  <a:lnTo>
                    <a:pt x="1440006" y="2310255"/>
                  </a:lnTo>
                  <a:lnTo>
                    <a:pt x="0" y="2310255"/>
                  </a:lnTo>
                  <a:close/>
                </a:path>
              </a:pathLst>
            </a:custGeom>
            <a:solidFill>
              <a:srgbClr val="000000">
                <a:alpha val="34902"/>
              </a:srgbClr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74" name="TextBox 74"/>
            <p:cNvSpPr txBox="1"/>
            <p:nvPr/>
          </p:nvSpPr>
          <p:spPr>
            <a:xfrm>
              <a:off x="0" y="19050"/>
              <a:ext cx="1440006" cy="22912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2"/>
                </a:lnSpc>
              </a:pPr>
              <a:endParaRPr/>
            </a:p>
          </p:txBody>
        </p:sp>
      </p:grpSp>
      <p:sp>
        <p:nvSpPr>
          <p:cNvPr id="75" name="Freeform 75"/>
          <p:cNvSpPr/>
          <p:nvPr/>
        </p:nvSpPr>
        <p:spPr>
          <a:xfrm>
            <a:off x="2865909" y="2638680"/>
            <a:ext cx="4203910" cy="4661593"/>
          </a:xfrm>
          <a:custGeom>
            <a:avLst/>
            <a:gdLst/>
            <a:ahLst/>
            <a:cxnLst/>
            <a:rect l="l" t="t" r="r" b="b"/>
            <a:pathLst>
              <a:path w="4203910" h="4661593">
                <a:moveTo>
                  <a:pt x="0" y="0"/>
                </a:moveTo>
                <a:lnTo>
                  <a:pt x="4203909" y="0"/>
                </a:lnTo>
                <a:lnTo>
                  <a:pt x="4203909" y="4661593"/>
                </a:lnTo>
                <a:lnTo>
                  <a:pt x="0" y="4661593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alphaModFix amt="79000"/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76" name="TextBox 76"/>
          <p:cNvSpPr txBox="1"/>
          <p:nvPr/>
        </p:nvSpPr>
        <p:spPr>
          <a:xfrm>
            <a:off x="2860558" y="3186274"/>
            <a:ext cx="3619155" cy="7626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216"/>
              </a:lnSpc>
              <a:spcBef>
                <a:spcPct val="0"/>
              </a:spcBef>
            </a:pPr>
            <a:r>
              <a:rPr lang="en-US" sz="2950" b="1" spc="118" dirty="0" err="1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PECHO</a:t>
            </a:r>
            <a:r>
              <a:rPr lang="en-US" sz="2950" b="1" spc="118" dirty="0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 DE DRAGON</a:t>
            </a:r>
          </a:p>
        </p:txBody>
      </p:sp>
      <p:sp>
        <p:nvSpPr>
          <p:cNvPr id="77" name="Freeform 77"/>
          <p:cNvSpPr/>
          <p:nvPr/>
        </p:nvSpPr>
        <p:spPr>
          <a:xfrm>
            <a:off x="3943921" y="3556983"/>
            <a:ext cx="1452431" cy="1051389"/>
          </a:xfrm>
          <a:custGeom>
            <a:avLst/>
            <a:gdLst/>
            <a:ahLst/>
            <a:cxnLst/>
            <a:rect l="l" t="t" r="r" b="b"/>
            <a:pathLst>
              <a:path w="1452431" h="1051389">
                <a:moveTo>
                  <a:pt x="0" y="0"/>
                </a:moveTo>
                <a:lnTo>
                  <a:pt x="1452431" y="0"/>
                </a:lnTo>
                <a:lnTo>
                  <a:pt x="1452431" y="1051390"/>
                </a:lnTo>
                <a:lnTo>
                  <a:pt x="0" y="1051390"/>
                </a:lnTo>
                <a:lnTo>
                  <a:pt x="0" y="0"/>
                </a:lnTo>
                <a:close/>
              </a:path>
            </a:pathLst>
          </a:custGeom>
          <a:blipFill>
            <a:blip r:embed="rId28"/>
            <a:stretch>
              <a:fillRect b="-70444"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78" name="TextBox 78"/>
          <p:cNvSpPr txBox="1"/>
          <p:nvPr/>
        </p:nvSpPr>
        <p:spPr>
          <a:xfrm>
            <a:off x="3198218" y="4751248"/>
            <a:ext cx="3035939" cy="9063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344"/>
              </a:lnSpc>
              <a:spcBef>
                <a:spcPct val="0"/>
              </a:spcBef>
            </a:pPr>
            <a:r>
              <a:rPr lang="en-US" sz="2150" b="1" spc="86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DESDE LO MAS PROFUNDO DE LA TIERRA FUE CREADO.</a:t>
            </a:r>
          </a:p>
        </p:txBody>
      </p:sp>
      <p:sp>
        <p:nvSpPr>
          <p:cNvPr id="79" name="TextBox 79"/>
          <p:cNvSpPr txBox="1"/>
          <p:nvPr/>
        </p:nvSpPr>
        <p:spPr>
          <a:xfrm>
            <a:off x="3387776" y="6303719"/>
            <a:ext cx="2804404" cy="314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344"/>
              </a:lnSpc>
              <a:spcBef>
                <a:spcPct val="0"/>
              </a:spcBef>
            </a:pPr>
            <a:r>
              <a:rPr lang="en-US" sz="2150" b="1" spc="86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SALUD + 10</a:t>
            </a:r>
          </a:p>
        </p:txBody>
      </p:sp>
      <p:pic>
        <p:nvPicPr>
          <p:cNvPr id="80" name="Imagen 79">
            <a:hlinkClick r:id="rId29" action="ppaction://hlinksldjump"/>
            <a:extLst>
              <a:ext uri="{FF2B5EF4-FFF2-40B4-BE49-F238E27FC236}">
                <a16:creationId xmlns:a16="http://schemas.microsoft.com/office/drawing/2014/main" id="{3E3B1B91-FF8F-53D1-DD92-927BC1196873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5976894" y="2982737"/>
            <a:ext cx="310923" cy="30482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570956" y="638523"/>
            <a:ext cx="5357250" cy="8619777"/>
          </a:xfrm>
          <a:custGeom>
            <a:avLst/>
            <a:gdLst/>
            <a:ahLst/>
            <a:cxnLst/>
            <a:rect l="l" t="t" r="r" b="b"/>
            <a:pathLst>
              <a:path w="5357250" h="8619777">
                <a:moveTo>
                  <a:pt x="0" y="0"/>
                </a:moveTo>
                <a:lnTo>
                  <a:pt x="5357250" y="0"/>
                </a:lnTo>
                <a:lnTo>
                  <a:pt x="5357250" y="8619777"/>
                </a:lnTo>
                <a:lnTo>
                  <a:pt x="0" y="86197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7586" r="-43312"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3" name="Freeform 3"/>
          <p:cNvSpPr/>
          <p:nvPr/>
        </p:nvSpPr>
        <p:spPr>
          <a:xfrm>
            <a:off x="2465516" y="0"/>
            <a:ext cx="5581047" cy="10287000"/>
          </a:xfrm>
          <a:custGeom>
            <a:avLst/>
            <a:gdLst/>
            <a:ahLst/>
            <a:cxnLst/>
            <a:rect l="l" t="t" r="r" b="b"/>
            <a:pathLst>
              <a:path w="5581047" h="10287000">
                <a:moveTo>
                  <a:pt x="0" y="0"/>
                </a:moveTo>
                <a:lnTo>
                  <a:pt x="5581047" y="0"/>
                </a:lnTo>
                <a:lnTo>
                  <a:pt x="5581047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w="19050" cap="sq">
            <a:solidFill>
              <a:srgbClr val="FEFEFE"/>
            </a:solidFill>
            <a:prstDash val="solid"/>
            <a:miter/>
          </a:ln>
        </p:spPr>
        <p:txBody>
          <a:bodyPr/>
          <a:lstStyle/>
          <a:p>
            <a:endParaRPr lang="es-CO"/>
          </a:p>
        </p:txBody>
      </p:sp>
      <p:grpSp>
        <p:nvGrpSpPr>
          <p:cNvPr id="4" name="Group 4"/>
          <p:cNvGrpSpPr/>
          <p:nvPr/>
        </p:nvGrpSpPr>
        <p:grpSpPr>
          <a:xfrm>
            <a:off x="2917304" y="3748084"/>
            <a:ext cx="4440167" cy="980804"/>
            <a:chOff x="0" y="0"/>
            <a:chExt cx="1169427" cy="258319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169427" cy="258319"/>
            </a:xfrm>
            <a:custGeom>
              <a:avLst/>
              <a:gdLst/>
              <a:ahLst/>
              <a:cxnLst/>
              <a:rect l="l" t="t" r="r" b="b"/>
              <a:pathLst>
                <a:path w="1169427" h="258319">
                  <a:moveTo>
                    <a:pt x="74975" y="0"/>
                  </a:moveTo>
                  <a:lnTo>
                    <a:pt x="1094451" y="0"/>
                  </a:lnTo>
                  <a:cubicBezTo>
                    <a:pt x="1135859" y="0"/>
                    <a:pt x="1169427" y="33568"/>
                    <a:pt x="1169427" y="74975"/>
                  </a:cubicBezTo>
                  <a:lnTo>
                    <a:pt x="1169427" y="183343"/>
                  </a:lnTo>
                  <a:cubicBezTo>
                    <a:pt x="1169427" y="224751"/>
                    <a:pt x="1135859" y="258319"/>
                    <a:pt x="1094451" y="258319"/>
                  </a:cubicBezTo>
                  <a:lnTo>
                    <a:pt x="74975" y="258319"/>
                  </a:lnTo>
                  <a:cubicBezTo>
                    <a:pt x="33568" y="258319"/>
                    <a:pt x="0" y="224751"/>
                    <a:pt x="0" y="183343"/>
                  </a:cubicBezTo>
                  <a:lnTo>
                    <a:pt x="0" y="74975"/>
                  </a:lnTo>
                  <a:cubicBezTo>
                    <a:pt x="0" y="33568"/>
                    <a:pt x="33568" y="0"/>
                    <a:pt x="74975" y="0"/>
                  </a:cubicBezTo>
                  <a:close/>
                </a:path>
              </a:pathLst>
            </a:custGeom>
            <a:solidFill>
              <a:srgbClr val="000000">
                <a:alpha val="35686"/>
              </a:srgbClr>
            </a:solidFill>
            <a:ln w="161925" cap="rnd">
              <a:solidFill>
                <a:srgbClr val="000000">
                  <a:alpha val="3568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lang="es-CO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19050"/>
              <a:ext cx="1169427" cy="2392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2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2861840" y="3700393"/>
            <a:ext cx="4440167" cy="966061"/>
          </a:xfrm>
          <a:custGeom>
            <a:avLst/>
            <a:gdLst/>
            <a:ahLst/>
            <a:cxnLst/>
            <a:rect l="l" t="t" r="r" b="b"/>
            <a:pathLst>
              <a:path w="4440167" h="966061">
                <a:moveTo>
                  <a:pt x="0" y="0"/>
                </a:moveTo>
                <a:lnTo>
                  <a:pt x="4440166" y="0"/>
                </a:lnTo>
                <a:lnTo>
                  <a:pt x="4440166" y="966061"/>
                </a:lnTo>
                <a:lnTo>
                  <a:pt x="0" y="9660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359615"/>
            </a:stretch>
          </a:blipFill>
          <a:ln w="19050" cap="rnd">
            <a:solidFill>
              <a:srgbClr val="000000"/>
            </a:solidFill>
            <a:prstDash val="solid"/>
            <a:round/>
          </a:ln>
        </p:spPr>
        <p:txBody>
          <a:bodyPr/>
          <a:lstStyle/>
          <a:p>
            <a:endParaRPr lang="es-CO"/>
          </a:p>
        </p:txBody>
      </p:sp>
      <p:grpSp>
        <p:nvGrpSpPr>
          <p:cNvPr id="8" name="Group 8"/>
          <p:cNvGrpSpPr/>
          <p:nvPr/>
        </p:nvGrpSpPr>
        <p:grpSpPr>
          <a:xfrm>
            <a:off x="2926829" y="4976538"/>
            <a:ext cx="817407" cy="762877"/>
            <a:chOff x="0" y="0"/>
            <a:chExt cx="215284" cy="20092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5284" cy="200922"/>
            </a:xfrm>
            <a:custGeom>
              <a:avLst/>
              <a:gdLst/>
              <a:ahLst/>
              <a:cxnLst/>
              <a:rect l="l" t="t" r="r" b="b"/>
              <a:pathLst>
                <a:path w="215284" h="200922">
                  <a:moveTo>
                    <a:pt x="100461" y="0"/>
                  </a:moveTo>
                  <a:lnTo>
                    <a:pt x="114823" y="0"/>
                  </a:lnTo>
                  <a:cubicBezTo>
                    <a:pt x="170306" y="0"/>
                    <a:pt x="215284" y="44978"/>
                    <a:pt x="215284" y="100461"/>
                  </a:cubicBezTo>
                  <a:lnTo>
                    <a:pt x="215284" y="100461"/>
                  </a:lnTo>
                  <a:cubicBezTo>
                    <a:pt x="215284" y="127105"/>
                    <a:pt x="204700" y="152658"/>
                    <a:pt x="185860" y="171498"/>
                  </a:cubicBezTo>
                  <a:cubicBezTo>
                    <a:pt x="167020" y="190338"/>
                    <a:pt x="141467" y="200922"/>
                    <a:pt x="114823" y="200922"/>
                  </a:cubicBezTo>
                  <a:lnTo>
                    <a:pt x="100461" y="200922"/>
                  </a:lnTo>
                  <a:cubicBezTo>
                    <a:pt x="44978" y="200922"/>
                    <a:pt x="0" y="155944"/>
                    <a:pt x="0" y="100461"/>
                  </a:cubicBezTo>
                  <a:lnTo>
                    <a:pt x="0" y="100461"/>
                  </a:lnTo>
                  <a:cubicBezTo>
                    <a:pt x="0" y="44978"/>
                    <a:pt x="44978" y="0"/>
                    <a:pt x="100461" y="0"/>
                  </a:cubicBezTo>
                  <a:close/>
                </a:path>
              </a:pathLst>
            </a:custGeom>
            <a:solidFill>
              <a:srgbClr val="000000">
                <a:alpha val="35686"/>
              </a:srgbClr>
            </a:solidFill>
            <a:ln w="161925" cap="rnd">
              <a:solidFill>
                <a:srgbClr val="000000">
                  <a:alpha val="3568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lang="es-CO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19050"/>
              <a:ext cx="215284" cy="1818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2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2917304" y="4948411"/>
            <a:ext cx="779307" cy="761980"/>
            <a:chOff x="0" y="0"/>
            <a:chExt cx="205250" cy="200686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05250" cy="200686"/>
            </a:xfrm>
            <a:custGeom>
              <a:avLst/>
              <a:gdLst/>
              <a:ahLst/>
              <a:cxnLst/>
              <a:rect l="l" t="t" r="r" b="b"/>
              <a:pathLst>
                <a:path w="205250" h="200686">
                  <a:moveTo>
                    <a:pt x="100343" y="0"/>
                  </a:moveTo>
                  <a:lnTo>
                    <a:pt x="104907" y="0"/>
                  </a:lnTo>
                  <a:cubicBezTo>
                    <a:pt x="131519" y="0"/>
                    <a:pt x="157042" y="10572"/>
                    <a:pt x="175860" y="29390"/>
                  </a:cubicBezTo>
                  <a:cubicBezTo>
                    <a:pt x="194678" y="48208"/>
                    <a:pt x="205250" y="73730"/>
                    <a:pt x="205250" y="100343"/>
                  </a:cubicBezTo>
                  <a:lnTo>
                    <a:pt x="205250" y="100343"/>
                  </a:lnTo>
                  <a:cubicBezTo>
                    <a:pt x="205250" y="155761"/>
                    <a:pt x="160324" y="200686"/>
                    <a:pt x="104907" y="200686"/>
                  </a:cubicBezTo>
                  <a:lnTo>
                    <a:pt x="100343" y="200686"/>
                  </a:lnTo>
                  <a:cubicBezTo>
                    <a:pt x="44925" y="200686"/>
                    <a:pt x="0" y="155761"/>
                    <a:pt x="0" y="100343"/>
                  </a:cubicBezTo>
                  <a:lnTo>
                    <a:pt x="0" y="100343"/>
                  </a:lnTo>
                  <a:cubicBezTo>
                    <a:pt x="0" y="44925"/>
                    <a:pt x="44925" y="0"/>
                    <a:pt x="100343" y="0"/>
                  </a:cubicBezTo>
                  <a:close/>
                </a:path>
              </a:pathLst>
            </a:custGeom>
            <a:solidFill>
              <a:srgbClr val="9E6847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s-CO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19050"/>
              <a:ext cx="205250" cy="1816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2"/>
                </a:lnSpc>
              </a:pPr>
              <a:r>
                <a:rPr lang="en-US" sz="2038" b="1" spc="81">
                  <a:solidFill>
                    <a:srgbClr val="000000"/>
                  </a:solidFill>
                  <a:latin typeface="Now Bold"/>
                  <a:ea typeface="Now Bold"/>
                  <a:cs typeface="Now Bold"/>
                  <a:sym typeface="Now Bold"/>
                </a:rPr>
                <a:t>+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3193865" y="2377045"/>
            <a:ext cx="4124349" cy="696512"/>
            <a:chOff x="0" y="0"/>
            <a:chExt cx="1086248" cy="183443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086248" cy="183443"/>
            </a:xfrm>
            <a:custGeom>
              <a:avLst/>
              <a:gdLst/>
              <a:ahLst/>
              <a:cxnLst/>
              <a:rect l="l" t="t" r="r" b="b"/>
              <a:pathLst>
                <a:path w="1086248" h="183443">
                  <a:moveTo>
                    <a:pt x="80716" y="0"/>
                  </a:moveTo>
                  <a:lnTo>
                    <a:pt x="1005532" y="0"/>
                  </a:lnTo>
                  <a:cubicBezTo>
                    <a:pt x="1050110" y="0"/>
                    <a:pt x="1086248" y="36138"/>
                    <a:pt x="1086248" y="80716"/>
                  </a:cubicBezTo>
                  <a:lnTo>
                    <a:pt x="1086248" y="102727"/>
                  </a:lnTo>
                  <a:cubicBezTo>
                    <a:pt x="1086248" y="124134"/>
                    <a:pt x="1077744" y="144665"/>
                    <a:pt x="1062607" y="159802"/>
                  </a:cubicBezTo>
                  <a:cubicBezTo>
                    <a:pt x="1047470" y="174939"/>
                    <a:pt x="1026939" y="183443"/>
                    <a:pt x="1005532" y="183443"/>
                  </a:cubicBezTo>
                  <a:lnTo>
                    <a:pt x="80716" y="183443"/>
                  </a:lnTo>
                  <a:cubicBezTo>
                    <a:pt x="36138" y="183443"/>
                    <a:pt x="0" y="147306"/>
                    <a:pt x="0" y="102727"/>
                  </a:cubicBezTo>
                  <a:lnTo>
                    <a:pt x="0" y="80716"/>
                  </a:lnTo>
                  <a:cubicBezTo>
                    <a:pt x="0" y="59309"/>
                    <a:pt x="8504" y="38779"/>
                    <a:pt x="23641" y="23641"/>
                  </a:cubicBezTo>
                  <a:cubicBezTo>
                    <a:pt x="38779" y="8504"/>
                    <a:pt x="59309" y="0"/>
                    <a:pt x="80716" y="0"/>
                  </a:cubicBezTo>
                  <a:close/>
                </a:path>
              </a:pathLst>
            </a:custGeom>
            <a:solidFill>
              <a:srgbClr val="FEFEFE">
                <a:alpha val="14902"/>
              </a:srgbClr>
            </a:solidFill>
            <a:ln w="19050" cap="rnd">
              <a:solidFill>
                <a:srgbClr val="000000">
                  <a:alpha val="14902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lang="es-CO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19050"/>
              <a:ext cx="1086248" cy="1643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2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3228119" y="2256151"/>
            <a:ext cx="4090095" cy="938300"/>
            <a:chOff x="0" y="0"/>
            <a:chExt cx="1077227" cy="247124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077227" cy="247124"/>
            </a:xfrm>
            <a:custGeom>
              <a:avLst/>
              <a:gdLst/>
              <a:ahLst/>
              <a:cxnLst/>
              <a:rect l="l" t="t" r="r" b="b"/>
              <a:pathLst>
                <a:path w="1077227" h="247124">
                  <a:moveTo>
                    <a:pt x="32178" y="0"/>
                  </a:moveTo>
                  <a:lnTo>
                    <a:pt x="1045048" y="0"/>
                  </a:lnTo>
                  <a:cubicBezTo>
                    <a:pt x="1053583" y="0"/>
                    <a:pt x="1061767" y="3390"/>
                    <a:pt x="1067802" y="9425"/>
                  </a:cubicBezTo>
                  <a:cubicBezTo>
                    <a:pt x="1073836" y="15459"/>
                    <a:pt x="1077227" y="23644"/>
                    <a:pt x="1077227" y="32178"/>
                  </a:cubicBezTo>
                  <a:lnTo>
                    <a:pt x="1077227" y="214946"/>
                  </a:lnTo>
                  <a:cubicBezTo>
                    <a:pt x="1077227" y="223480"/>
                    <a:pt x="1073836" y="231665"/>
                    <a:pt x="1067802" y="237700"/>
                  </a:cubicBezTo>
                  <a:cubicBezTo>
                    <a:pt x="1061767" y="243734"/>
                    <a:pt x="1053583" y="247124"/>
                    <a:pt x="1045048" y="247124"/>
                  </a:cubicBezTo>
                  <a:lnTo>
                    <a:pt x="32178" y="247124"/>
                  </a:lnTo>
                  <a:cubicBezTo>
                    <a:pt x="23644" y="247124"/>
                    <a:pt x="15459" y="243734"/>
                    <a:pt x="9425" y="237700"/>
                  </a:cubicBezTo>
                  <a:cubicBezTo>
                    <a:pt x="3390" y="231665"/>
                    <a:pt x="0" y="223480"/>
                    <a:pt x="0" y="214946"/>
                  </a:cubicBezTo>
                  <a:lnTo>
                    <a:pt x="0" y="32178"/>
                  </a:lnTo>
                  <a:cubicBezTo>
                    <a:pt x="0" y="23644"/>
                    <a:pt x="3390" y="15459"/>
                    <a:pt x="9425" y="9425"/>
                  </a:cubicBezTo>
                  <a:cubicBezTo>
                    <a:pt x="15459" y="3390"/>
                    <a:pt x="23644" y="0"/>
                    <a:pt x="3217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CO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85725"/>
              <a:ext cx="1077227" cy="3328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6019"/>
                </a:lnSpc>
                <a:spcBef>
                  <a:spcPct val="0"/>
                </a:spcBef>
              </a:pPr>
              <a:r>
                <a:rPr lang="en-US" sz="4299" b="1">
                  <a:solidFill>
                    <a:srgbClr val="060606"/>
                  </a:solidFill>
                  <a:latin typeface="Garamond Bold"/>
                  <a:ea typeface="Garamond Bold"/>
                  <a:cs typeface="Garamond Bold"/>
                  <a:sym typeface="Garamond Bold"/>
                </a:rPr>
                <a:t>MESA #2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2876886" y="3718442"/>
            <a:ext cx="4410075" cy="928688"/>
            <a:chOff x="0" y="0"/>
            <a:chExt cx="1161501" cy="244593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161501" cy="244593"/>
            </a:xfrm>
            <a:custGeom>
              <a:avLst/>
              <a:gdLst/>
              <a:ahLst/>
              <a:cxnLst/>
              <a:rect l="l" t="t" r="r" b="b"/>
              <a:pathLst>
                <a:path w="1161501" h="244593">
                  <a:moveTo>
                    <a:pt x="75487" y="0"/>
                  </a:moveTo>
                  <a:lnTo>
                    <a:pt x="1086014" y="0"/>
                  </a:lnTo>
                  <a:cubicBezTo>
                    <a:pt x="1106035" y="0"/>
                    <a:pt x="1125235" y="7953"/>
                    <a:pt x="1139392" y="22110"/>
                  </a:cubicBezTo>
                  <a:cubicBezTo>
                    <a:pt x="1153548" y="36266"/>
                    <a:pt x="1161501" y="55466"/>
                    <a:pt x="1161501" y="75487"/>
                  </a:cubicBezTo>
                  <a:lnTo>
                    <a:pt x="1161501" y="169106"/>
                  </a:lnTo>
                  <a:cubicBezTo>
                    <a:pt x="1161501" y="189126"/>
                    <a:pt x="1153548" y="208327"/>
                    <a:pt x="1139392" y="222483"/>
                  </a:cubicBezTo>
                  <a:cubicBezTo>
                    <a:pt x="1125235" y="236640"/>
                    <a:pt x="1106035" y="244593"/>
                    <a:pt x="1086014" y="244593"/>
                  </a:cubicBezTo>
                  <a:lnTo>
                    <a:pt x="75487" y="244593"/>
                  </a:lnTo>
                  <a:cubicBezTo>
                    <a:pt x="55466" y="244593"/>
                    <a:pt x="36266" y="236640"/>
                    <a:pt x="22110" y="222483"/>
                  </a:cubicBezTo>
                  <a:cubicBezTo>
                    <a:pt x="7953" y="208327"/>
                    <a:pt x="0" y="189126"/>
                    <a:pt x="0" y="169106"/>
                  </a:cubicBezTo>
                  <a:lnTo>
                    <a:pt x="0" y="75487"/>
                  </a:lnTo>
                  <a:cubicBezTo>
                    <a:pt x="0" y="55466"/>
                    <a:pt x="7953" y="36266"/>
                    <a:pt x="22110" y="22110"/>
                  </a:cubicBezTo>
                  <a:cubicBezTo>
                    <a:pt x="36266" y="7953"/>
                    <a:pt x="55466" y="0"/>
                    <a:pt x="75487" y="0"/>
                  </a:cubicBezTo>
                  <a:close/>
                </a:path>
              </a:pathLst>
            </a:custGeom>
            <a:solidFill>
              <a:srgbClr val="FEFEFE">
                <a:alpha val="14902"/>
              </a:srgbClr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s-CO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19050"/>
              <a:ext cx="1161501" cy="2255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r">
                <a:lnSpc>
                  <a:spcPts val="2222"/>
                </a:lnSpc>
              </a:pPr>
              <a:r>
                <a:rPr lang="en-US" sz="2038" b="1" spc="81">
                  <a:solidFill>
                    <a:srgbClr val="FFFFFF">
                      <a:alpha val="14902"/>
                    </a:srgbClr>
                  </a:solidFill>
                  <a:latin typeface="Now Bold"/>
                  <a:ea typeface="Now Bold"/>
                  <a:cs typeface="Now Bold"/>
                  <a:sym typeface="Now Bold"/>
                </a:rPr>
                <a:t>ID HOJA: 5411286</a:t>
              </a:r>
            </a:p>
          </p:txBody>
        </p:sp>
      </p:grpSp>
      <p:sp>
        <p:nvSpPr>
          <p:cNvPr id="23" name="AutoShape 23"/>
          <p:cNvSpPr/>
          <p:nvPr/>
        </p:nvSpPr>
        <p:spPr>
          <a:xfrm>
            <a:off x="3497580" y="1976424"/>
            <a:ext cx="3291840" cy="0"/>
          </a:xfrm>
          <a:prstGeom prst="line">
            <a:avLst/>
          </a:prstGeom>
          <a:ln w="38100" cap="flat">
            <a:solidFill>
              <a:srgbClr val="57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O"/>
          </a:p>
        </p:txBody>
      </p:sp>
      <p:sp>
        <p:nvSpPr>
          <p:cNvPr id="24" name="TextBox 24"/>
          <p:cNvSpPr txBox="1"/>
          <p:nvPr/>
        </p:nvSpPr>
        <p:spPr>
          <a:xfrm>
            <a:off x="2570956" y="3804372"/>
            <a:ext cx="5030900" cy="6819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74"/>
              </a:lnSpc>
            </a:pPr>
            <a:r>
              <a:rPr lang="en-US" sz="3981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Id hoja: 1574896</a:t>
            </a:r>
          </a:p>
        </p:txBody>
      </p:sp>
      <p:grpSp>
        <p:nvGrpSpPr>
          <p:cNvPr id="25" name="Group 25"/>
          <p:cNvGrpSpPr/>
          <p:nvPr/>
        </p:nvGrpSpPr>
        <p:grpSpPr>
          <a:xfrm>
            <a:off x="3127683" y="984392"/>
            <a:ext cx="4124349" cy="696512"/>
            <a:chOff x="0" y="0"/>
            <a:chExt cx="1086248" cy="183443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086248" cy="183443"/>
            </a:xfrm>
            <a:custGeom>
              <a:avLst/>
              <a:gdLst/>
              <a:ahLst/>
              <a:cxnLst/>
              <a:rect l="l" t="t" r="r" b="b"/>
              <a:pathLst>
                <a:path w="1086248" h="183443">
                  <a:moveTo>
                    <a:pt x="80716" y="0"/>
                  </a:moveTo>
                  <a:lnTo>
                    <a:pt x="1005532" y="0"/>
                  </a:lnTo>
                  <a:cubicBezTo>
                    <a:pt x="1050110" y="0"/>
                    <a:pt x="1086248" y="36138"/>
                    <a:pt x="1086248" y="80716"/>
                  </a:cubicBezTo>
                  <a:lnTo>
                    <a:pt x="1086248" y="102727"/>
                  </a:lnTo>
                  <a:cubicBezTo>
                    <a:pt x="1086248" y="124134"/>
                    <a:pt x="1077744" y="144665"/>
                    <a:pt x="1062607" y="159802"/>
                  </a:cubicBezTo>
                  <a:cubicBezTo>
                    <a:pt x="1047470" y="174939"/>
                    <a:pt x="1026939" y="183443"/>
                    <a:pt x="1005532" y="183443"/>
                  </a:cubicBezTo>
                  <a:lnTo>
                    <a:pt x="80716" y="183443"/>
                  </a:lnTo>
                  <a:cubicBezTo>
                    <a:pt x="36138" y="183443"/>
                    <a:pt x="0" y="147306"/>
                    <a:pt x="0" y="102727"/>
                  </a:cubicBezTo>
                  <a:lnTo>
                    <a:pt x="0" y="80716"/>
                  </a:lnTo>
                  <a:cubicBezTo>
                    <a:pt x="0" y="59309"/>
                    <a:pt x="8504" y="38779"/>
                    <a:pt x="23641" y="23641"/>
                  </a:cubicBezTo>
                  <a:cubicBezTo>
                    <a:pt x="38779" y="8504"/>
                    <a:pt x="59309" y="0"/>
                    <a:pt x="80716" y="0"/>
                  </a:cubicBezTo>
                  <a:close/>
                </a:path>
              </a:pathLst>
            </a:custGeom>
            <a:solidFill>
              <a:srgbClr val="000000">
                <a:alpha val="35686"/>
              </a:srgbClr>
            </a:solidFill>
            <a:ln w="161925" cap="rnd">
              <a:solidFill>
                <a:srgbClr val="000000">
                  <a:alpha val="3568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lang="es-CO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19050"/>
              <a:ext cx="1086248" cy="1643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2"/>
                </a:lnSpc>
              </a:pPr>
              <a:endParaRPr/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3092340" y="811908"/>
            <a:ext cx="4090095" cy="938300"/>
            <a:chOff x="0" y="0"/>
            <a:chExt cx="1077227" cy="247124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1077227" cy="247124"/>
            </a:xfrm>
            <a:custGeom>
              <a:avLst/>
              <a:gdLst/>
              <a:ahLst/>
              <a:cxnLst/>
              <a:rect l="l" t="t" r="r" b="b"/>
              <a:pathLst>
                <a:path w="1077227" h="247124">
                  <a:moveTo>
                    <a:pt x="32178" y="0"/>
                  </a:moveTo>
                  <a:lnTo>
                    <a:pt x="1045048" y="0"/>
                  </a:lnTo>
                  <a:cubicBezTo>
                    <a:pt x="1053583" y="0"/>
                    <a:pt x="1061767" y="3390"/>
                    <a:pt x="1067802" y="9425"/>
                  </a:cubicBezTo>
                  <a:cubicBezTo>
                    <a:pt x="1073836" y="15459"/>
                    <a:pt x="1077227" y="23644"/>
                    <a:pt x="1077227" y="32178"/>
                  </a:cubicBezTo>
                  <a:lnTo>
                    <a:pt x="1077227" y="214946"/>
                  </a:lnTo>
                  <a:cubicBezTo>
                    <a:pt x="1077227" y="223480"/>
                    <a:pt x="1073836" y="231665"/>
                    <a:pt x="1067802" y="237700"/>
                  </a:cubicBezTo>
                  <a:cubicBezTo>
                    <a:pt x="1061767" y="243734"/>
                    <a:pt x="1053583" y="247124"/>
                    <a:pt x="1045048" y="247124"/>
                  </a:cubicBezTo>
                  <a:lnTo>
                    <a:pt x="32178" y="247124"/>
                  </a:lnTo>
                  <a:cubicBezTo>
                    <a:pt x="23644" y="247124"/>
                    <a:pt x="15459" y="243734"/>
                    <a:pt x="9425" y="237700"/>
                  </a:cubicBezTo>
                  <a:cubicBezTo>
                    <a:pt x="3390" y="231665"/>
                    <a:pt x="0" y="223480"/>
                    <a:pt x="0" y="214946"/>
                  </a:cubicBezTo>
                  <a:lnTo>
                    <a:pt x="0" y="32178"/>
                  </a:lnTo>
                  <a:cubicBezTo>
                    <a:pt x="0" y="23644"/>
                    <a:pt x="3390" y="15459"/>
                    <a:pt x="9425" y="9425"/>
                  </a:cubicBezTo>
                  <a:cubicBezTo>
                    <a:pt x="15459" y="3390"/>
                    <a:pt x="23644" y="0"/>
                    <a:pt x="3217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CO"/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0" y="-85725"/>
              <a:ext cx="1077227" cy="3328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6019"/>
                </a:lnSpc>
                <a:spcBef>
                  <a:spcPct val="0"/>
                </a:spcBef>
              </a:pPr>
              <a:r>
                <a:rPr lang="en-US" sz="4299" b="1">
                  <a:solidFill>
                    <a:srgbClr val="F0B16E"/>
                  </a:solidFill>
                  <a:latin typeface="Garamond Bold"/>
                  <a:ea typeface="Garamond Bold"/>
                  <a:cs typeface="Garamond Bold"/>
                  <a:sym typeface="Garamond Bold"/>
                </a:rPr>
                <a:t>Crear mesa</a:t>
              </a:r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3193865" y="2377045"/>
            <a:ext cx="4124349" cy="696512"/>
            <a:chOff x="0" y="0"/>
            <a:chExt cx="1086248" cy="183443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1086248" cy="183443"/>
            </a:xfrm>
            <a:custGeom>
              <a:avLst/>
              <a:gdLst/>
              <a:ahLst/>
              <a:cxnLst/>
              <a:rect l="l" t="t" r="r" b="b"/>
              <a:pathLst>
                <a:path w="1086248" h="183443">
                  <a:moveTo>
                    <a:pt x="80716" y="0"/>
                  </a:moveTo>
                  <a:lnTo>
                    <a:pt x="1005532" y="0"/>
                  </a:lnTo>
                  <a:cubicBezTo>
                    <a:pt x="1050110" y="0"/>
                    <a:pt x="1086248" y="36138"/>
                    <a:pt x="1086248" y="80716"/>
                  </a:cubicBezTo>
                  <a:lnTo>
                    <a:pt x="1086248" y="102727"/>
                  </a:lnTo>
                  <a:cubicBezTo>
                    <a:pt x="1086248" y="124134"/>
                    <a:pt x="1077744" y="144665"/>
                    <a:pt x="1062607" y="159802"/>
                  </a:cubicBezTo>
                  <a:cubicBezTo>
                    <a:pt x="1047470" y="174939"/>
                    <a:pt x="1026939" y="183443"/>
                    <a:pt x="1005532" y="183443"/>
                  </a:cubicBezTo>
                  <a:lnTo>
                    <a:pt x="80716" y="183443"/>
                  </a:lnTo>
                  <a:cubicBezTo>
                    <a:pt x="36138" y="183443"/>
                    <a:pt x="0" y="147306"/>
                    <a:pt x="0" y="102727"/>
                  </a:cubicBezTo>
                  <a:lnTo>
                    <a:pt x="0" y="80716"/>
                  </a:lnTo>
                  <a:cubicBezTo>
                    <a:pt x="0" y="59309"/>
                    <a:pt x="8504" y="38779"/>
                    <a:pt x="23641" y="23641"/>
                  </a:cubicBezTo>
                  <a:cubicBezTo>
                    <a:pt x="38779" y="8504"/>
                    <a:pt x="59309" y="0"/>
                    <a:pt x="8071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s-CO"/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0" y="19050"/>
              <a:ext cx="1086248" cy="1643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2"/>
                </a:lnSpc>
              </a:pPr>
              <a:endParaRPr/>
            </a:p>
          </p:txBody>
        </p:sp>
      </p:grpSp>
      <p:pic>
        <p:nvPicPr>
          <p:cNvPr id="34" name="Imagen 33">
            <a:hlinkClick r:id="rId5" action="ppaction://hlinksldjump"/>
            <a:extLst>
              <a:ext uri="{FF2B5EF4-FFF2-40B4-BE49-F238E27FC236}">
                <a16:creationId xmlns:a16="http://schemas.microsoft.com/office/drawing/2014/main" id="{D9AC5B69-5308-596D-1793-F039DDEFC37E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6">
                <a:shade val="45000"/>
                <a:satMod val="135000"/>
              </a:schemeClr>
              <a:prstClr val="white"/>
            </a:duotone>
            <a:alphaModFix amt="5000"/>
          </a:blip>
          <a:stretch>
            <a:fillRect/>
          </a:stretch>
        </p:blipFill>
        <p:spPr>
          <a:xfrm>
            <a:off x="2907634" y="4939223"/>
            <a:ext cx="798645" cy="780356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EFE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084516" y="583603"/>
            <a:ext cx="5581047" cy="8674697"/>
          </a:xfrm>
          <a:custGeom>
            <a:avLst/>
            <a:gdLst/>
            <a:ahLst/>
            <a:cxnLst/>
            <a:rect l="l" t="t" r="r" b="b"/>
            <a:pathLst>
              <a:path w="5581047" h="8674697">
                <a:moveTo>
                  <a:pt x="0" y="0"/>
                </a:moveTo>
                <a:lnTo>
                  <a:pt x="5581047" y="0"/>
                </a:lnTo>
                <a:lnTo>
                  <a:pt x="5581047" y="8674697"/>
                </a:lnTo>
                <a:lnTo>
                  <a:pt x="0" y="86746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495" t="-1243" r="-9432" b="-1243"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3" name="Group 3"/>
          <p:cNvGrpSpPr/>
          <p:nvPr/>
        </p:nvGrpSpPr>
        <p:grpSpPr>
          <a:xfrm>
            <a:off x="4150612" y="9305832"/>
            <a:ext cx="1480107" cy="856553"/>
            <a:chOff x="0" y="0"/>
            <a:chExt cx="389822" cy="22559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89822" cy="225594"/>
            </a:xfrm>
            <a:custGeom>
              <a:avLst/>
              <a:gdLst/>
              <a:ahLst/>
              <a:cxnLst/>
              <a:rect l="l" t="t" r="r" b="b"/>
              <a:pathLst>
                <a:path w="389822" h="225594">
                  <a:moveTo>
                    <a:pt x="112797" y="0"/>
                  </a:moveTo>
                  <a:lnTo>
                    <a:pt x="277025" y="0"/>
                  </a:lnTo>
                  <a:cubicBezTo>
                    <a:pt x="306941" y="0"/>
                    <a:pt x="335631" y="11884"/>
                    <a:pt x="356785" y="33038"/>
                  </a:cubicBezTo>
                  <a:cubicBezTo>
                    <a:pt x="377938" y="54191"/>
                    <a:pt x="389822" y="82881"/>
                    <a:pt x="389822" y="112797"/>
                  </a:cubicBezTo>
                  <a:lnTo>
                    <a:pt x="389822" y="112797"/>
                  </a:lnTo>
                  <a:cubicBezTo>
                    <a:pt x="389822" y="175093"/>
                    <a:pt x="339321" y="225594"/>
                    <a:pt x="277025" y="225594"/>
                  </a:cubicBezTo>
                  <a:lnTo>
                    <a:pt x="112797" y="225594"/>
                  </a:lnTo>
                  <a:cubicBezTo>
                    <a:pt x="50501" y="225594"/>
                    <a:pt x="0" y="175093"/>
                    <a:pt x="0" y="112797"/>
                  </a:cubicBezTo>
                  <a:lnTo>
                    <a:pt x="0" y="112797"/>
                  </a:lnTo>
                  <a:cubicBezTo>
                    <a:pt x="0" y="50501"/>
                    <a:pt x="50501" y="0"/>
                    <a:pt x="112797" y="0"/>
                  </a:cubicBezTo>
                  <a:close/>
                </a:path>
              </a:pathLst>
            </a:custGeom>
            <a:solidFill>
              <a:srgbClr val="FEFEFE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9050"/>
              <a:ext cx="389822" cy="2065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2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2084516" y="0"/>
            <a:ext cx="5581047" cy="10287000"/>
          </a:xfrm>
          <a:custGeom>
            <a:avLst/>
            <a:gdLst/>
            <a:ahLst/>
            <a:cxnLst/>
            <a:rect l="l" t="t" r="r" b="b"/>
            <a:pathLst>
              <a:path w="5581047" h="10287000">
                <a:moveTo>
                  <a:pt x="0" y="0"/>
                </a:moveTo>
                <a:lnTo>
                  <a:pt x="5581047" y="0"/>
                </a:lnTo>
                <a:lnTo>
                  <a:pt x="5581047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w="9525" cap="sq">
            <a:solidFill>
              <a:srgbClr val="FEFEFE"/>
            </a:solidFill>
            <a:prstDash val="solid"/>
            <a:miter/>
          </a:ln>
        </p:spPr>
        <p:txBody>
          <a:bodyPr/>
          <a:lstStyle/>
          <a:p>
            <a:endParaRPr lang="es-CO"/>
          </a:p>
        </p:txBody>
      </p:sp>
      <p:grpSp>
        <p:nvGrpSpPr>
          <p:cNvPr id="7" name="Group 7"/>
          <p:cNvGrpSpPr/>
          <p:nvPr/>
        </p:nvGrpSpPr>
        <p:grpSpPr>
          <a:xfrm rot="-10800000">
            <a:off x="5883312" y="8367108"/>
            <a:ext cx="1200834" cy="870866"/>
            <a:chOff x="0" y="0"/>
            <a:chExt cx="635000" cy="46051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000" cy="460513"/>
            </a:xfrm>
            <a:custGeom>
              <a:avLst/>
              <a:gdLst/>
              <a:ahLst/>
              <a:cxnLst/>
              <a:rect l="l" t="t" r="r" b="b"/>
              <a:pathLst>
                <a:path w="635000" h="460513">
                  <a:moveTo>
                    <a:pt x="635000" y="0"/>
                  </a:moveTo>
                  <a:lnTo>
                    <a:pt x="635000" y="346213"/>
                  </a:lnTo>
                  <a:lnTo>
                    <a:pt x="317500" y="460513"/>
                  </a:lnTo>
                  <a:lnTo>
                    <a:pt x="0" y="346213"/>
                  </a:lnTo>
                  <a:lnTo>
                    <a:pt x="0" y="0"/>
                  </a:lnTo>
                  <a:lnTo>
                    <a:pt x="635000" y="0"/>
                  </a:lnTo>
                  <a:close/>
                </a:path>
              </a:pathLst>
            </a:custGeom>
            <a:solidFill>
              <a:srgbClr val="737373">
                <a:alpha val="71765"/>
              </a:srgbClr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19050"/>
              <a:ext cx="635000" cy="3271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2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4561775" y="8472607"/>
            <a:ext cx="726788" cy="700521"/>
            <a:chOff x="0" y="0"/>
            <a:chExt cx="914597" cy="88154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914597" cy="881542"/>
            </a:xfrm>
            <a:custGeom>
              <a:avLst/>
              <a:gdLst/>
              <a:ahLst/>
              <a:cxnLst/>
              <a:rect l="l" t="t" r="r" b="b"/>
              <a:pathLst>
                <a:path w="914597" h="881542">
                  <a:moveTo>
                    <a:pt x="457298" y="0"/>
                  </a:moveTo>
                  <a:cubicBezTo>
                    <a:pt x="204739" y="0"/>
                    <a:pt x="0" y="197340"/>
                    <a:pt x="0" y="440771"/>
                  </a:cubicBezTo>
                  <a:cubicBezTo>
                    <a:pt x="0" y="684202"/>
                    <a:pt x="204739" y="881542"/>
                    <a:pt x="457298" y="881542"/>
                  </a:cubicBezTo>
                  <a:cubicBezTo>
                    <a:pt x="709857" y="881542"/>
                    <a:pt x="914597" y="684202"/>
                    <a:pt x="914597" y="440771"/>
                  </a:cubicBezTo>
                  <a:cubicBezTo>
                    <a:pt x="914597" y="197340"/>
                    <a:pt x="709857" y="0"/>
                    <a:pt x="45729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s-CO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85743" y="101695"/>
              <a:ext cx="743110" cy="6972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2"/>
                </a:lnSpc>
              </a:pPr>
              <a:endParaRPr/>
            </a:p>
          </p:txBody>
        </p:sp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4662267" y="8540649"/>
            <a:ext cx="606921" cy="564437"/>
          </a:xfrm>
          <a:prstGeom prst="rect">
            <a:avLst/>
          </a:prstGeom>
        </p:spPr>
      </p:pic>
      <p:sp>
        <p:nvSpPr>
          <p:cNvPr id="14" name="Freeform 14"/>
          <p:cNvSpPr/>
          <p:nvPr/>
        </p:nvSpPr>
        <p:spPr>
          <a:xfrm>
            <a:off x="2762330" y="8496789"/>
            <a:ext cx="676339" cy="676339"/>
          </a:xfrm>
          <a:custGeom>
            <a:avLst/>
            <a:gdLst/>
            <a:ahLst/>
            <a:cxnLst/>
            <a:rect l="l" t="t" r="r" b="b"/>
            <a:pathLst>
              <a:path w="676339" h="676339">
                <a:moveTo>
                  <a:pt x="0" y="0"/>
                </a:moveTo>
                <a:lnTo>
                  <a:pt x="676339" y="0"/>
                </a:lnTo>
                <a:lnTo>
                  <a:pt x="676339" y="676339"/>
                </a:lnTo>
                <a:lnTo>
                  <a:pt x="0" y="67633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15" name="Freeform 15"/>
          <p:cNvSpPr/>
          <p:nvPr/>
        </p:nvSpPr>
        <p:spPr>
          <a:xfrm>
            <a:off x="6296510" y="8593676"/>
            <a:ext cx="374438" cy="417730"/>
          </a:xfrm>
          <a:custGeom>
            <a:avLst/>
            <a:gdLst/>
            <a:ahLst/>
            <a:cxnLst/>
            <a:rect l="l" t="t" r="r" b="b"/>
            <a:pathLst>
              <a:path w="374438" h="417730">
                <a:moveTo>
                  <a:pt x="0" y="0"/>
                </a:moveTo>
                <a:lnTo>
                  <a:pt x="374438" y="0"/>
                </a:lnTo>
                <a:lnTo>
                  <a:pt x="374438" y="417730"/>
                </a:lnTo>
                <a:lnTo>
                  <a:pt x="0" y="41773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16" name="Group 16"/>
          <p:cNvGrpSpPr/>
          <p:nvPr/>
        </p:nvGrpSpPr>
        <p:grpSpPr>
          <a:xfrm>
            <a:off x="6120335" y="8472607"/>
            <a:ext cx="726788" cy="700521"/>
            <a:chOff x="0" y="0"/>
            <a:chExt cx="914597" cy="881542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914597" cy="881542"/>
            </a:xfrm>
            <a:custGeom>
              <a:avLst/>
              <a:gdLst/>
              <a:ahLst/>
              <a:cxnLst/>
              <a:rect l="l" t="t" r="r" b="b"/>
              <a:pathLst>
                <a:path w="914597" h="881542">
                  <a:moveTo>
                    <a:pt x="457298" y="0"/>
                  </a:moveTo>
                  <a:cubicBezTo>
                    <a:pt x="204739" y="0"/>
                    <a:pt x="0" y="197340"/>
                    <a:pt x="0" y="440771"/>
                  </a:cubicBezTo>
                  <a:cubicBezTo>
                    <a:pt x="0" y="684202"/>
                    <a:pt x="204739" y="881542"/>
                    <a:pt x="457298" y="881542"/>
                  </a:cubicBezTo>
                  <a:cubicBezTo>
                    <a:pt x="709857" y="881542"/>
                    <a:pt x="914597" y="684202"/>
                    <a:pt x="914597" y="440771"/>
                  </a:cubicBezTo>
                  <a:cubicBezTo>
                    <a:pt x="914597" y="197340"/>
                    <a:pt x="709857" y="0"/>
                    <a:pt x="45729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s-CO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85743" y="101695"/>
              <a:ext cx="743110" cy="6972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2"/>
                </a:lnSpc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2066210" y="1253700"/>
            <a:ext cx="5527866" cy="620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64"/>
              </a:lnSpc>
            </a:pPr>
            <a:r>
              <a:rPr lang="en-US" sz="3688">
                <a:solidFill>
                  <a:srgbClr val="000000"/>
                </a:solidFill>
                <a:latin typeface="Smooch"/>
                <a:ea typeface="Smooch"/>
                <a:cs typeface="Smooch"/>
                <a:sym typeface="Smooch"/>
              </a:rPr>
              <a:t>SIGMA</a:t>
            </a:r>
          </a:p>
        </p:txBody>
      </p:sp>
      <p:sp>
        <p:nvSpPr>
          <p:cNvPr id="20" name="Freeform 20"/>
          <p:cNvSpPr/>
          <p:nvPr/>
        </p:nvSpPr>
        <p:spPr>
          <a:xfrm>
            <a:off x="1592682" y="1609591"/>
            <a:ext cx="6474922" cy="374316"/>
          </a:xfrm>
          <a:custGeom>
            <a:avLst/>
            <a:gdLst/>
            <a:ahLst/>
            <a:cxnLst/>
            <a:rect l="l" t="t" r="r" b="b"/>
            <a:pathLst>
              <a:path w="6474922" h="374316">
                <a:moveTo>
                  <a:pt x="0" y="0"/>
                </a:moveTo>
                <a:lnTo>
                  <a:pt x="6474922" y="0"/>
                </a:lnTo>
                <a:lnTo>
                  <a:pt x="6474922" y="374316"/>
                </a:lnTo>
                <a:lnTo>
                  <a:pt x="0" y="37431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t="-1396841" b="-232958"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21" name="Freeform 21"/>
          <p:cNvSpPr/>
          <p:nvPr/>
        </p:nvSpPr>
        <p:spPr>
          <a:xfrm>
            <a:off x="3921014" y="2551937"/>
            <a:ext cx="444454" cy="477908"/>
          </a:xfrm>
          <a:custGeom>
            <a:avLst/>
            <a:gdLst/>
            <a:ahLst/>
            <a:cxnLst/>
            <a:rect l="l" t="t" r="r" b="b"/>
            <a:pathLst>
              <a:path w="444454" h="477908">
                <a:moveTo>
                  <a:pt x="0" y="0"/>
                </a:moveTo>
                <a:lnTo>
                  <a:pt x="444455" y="0"/>
                </a:lnTo>
                <a:lnTo>
                  <a:pt x="444455" y="477908"/>
                </a:lnTo>
                <a:lnTo>
                  <a:pt x="0" y="47790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22" name="Freeform 22"/>
          <p:cNvSpPr/>
          <p:nvPr/>
        </p:nvSpPr>
        <p:spPr>
          <a:xfrm rot="1547390">
            <a:off x="6144666" y="6055241"/>
            <a:ext cx="444454" cy="477908"/>
          </a:xfrm>
          <a:custGeom>
            <a:avLst/>
            <a:gdLst/>
            <a:ahLst/>
            <a:cxnLst/>
            <a:rect l="l" t="t" r="r" b="b"/>
            <a:pathLst>
              <a:path w="444454" h="477908">
                <a:moveTo>
                  <a:pt x="0" y="0"/>
                </a:moveTo>
                <a:lnTo>
                  <a:pt x="444454" y="0"/>
                </a:lnTo>
                <a:lnTo>
                  <a:pt x="444454" y="477907"/>
                </a:lnTo>
                <a:lnTo>
                  <a:pt x="0" y="47790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23" name="Freeform 23"/>
          <p:cNvSpPr/>
          <p:nvPr/>
        </p:nvSpPr>
        <p:spPr>
          <a:xfrm rot="-1978957">
            <a:off x="2430562" y="7806734"/>
            <a:ext cx="444454" cy="477908"/>
          </a:xfrm>
          <a:custGeom>
            <a:avLst/>
            <a:gdLst/>
            <a:ahLst/>
            <a:cxnLst/>
            <a:rect l="l" t="t" r="r" b="b"/>
            <a:pathLst>
              <a:path w="444454" h="477908">
                <a:moveTo>
                  <a:pt x="0" y="0"/>
                </a:moveTo>
                <a:lnTo>
                  <a:pt x="444454" y="0"/>
                </a:lnTo>
                <a:lnTo>
                  <a:pt x="444454" y="477908"/>
                </a:lnTo>
                <a:lnTo>
                  <a:pt x="0" y="47790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24" name="Freeform 24"/>
          <p:cNvSpPr/>
          <p:nvPr/>
        </p:nvSpPr>
        <p:spPr>
          <a:xfrm rot="3955828">
            <a:off x="4702942" y="5420541"/>
            <a:ext cx="444454" cy="477908"/>
          </a:xfrm>
          <a:custGeom>
            <a:avLst/>
            <a:gdLst/>
            <a:ahLst/>
            <a:cxnLst/>
            <a:rect l="l" t="t" r="r" b="b"/>
            <a:pathLst>
              <a:path w="444454" h="477908">
                <a:moveTo>
                  <a:pt x="0" y="0"/>
                </a:moveTo>
                <a:lnTo>
                  <a:pt x="444455" y="0"/>
                </a:lnTo>
                <a:lnTo>
                  <a:pt x="444455" y="477908"/>
                </a:lnTo>
                <a:lnTo>
                  <a:pt x="0" y="47790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25" name="Group 25"/>
          <p:cNvGrpSpPr/>
          <p:nvPr/>
        </p:nvGrpSpPr>
        <p:grpSpPr>
          <a:xfrm>
            <a:off x="2468586" y="2822350"/>
            <a:ext cx="922405" cy="4885192"/>
            <a:chOff x="0" y="0"/>
            <a:chExt cx="242938" cy="1286635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242938" cy="1286635"/>
            </a:xfrm>
            <a:custGeom>
              <a:avLst/>
              <a:gdLst/>
              <a:ahLst/>
              <a:cxnLst/>
              <a:rect l="l" t="t" r="r" b="b"/>
              <a:pathLst>
                <a:path w="242938" h="1286635">
                  <a:moveTo>
                    <a:pt x="121469" y="0"/>
                  </a:moveTo>
                  <a:lnTo>
                    <a:pt x="121469" y="0"/>
                  </a:lnTo>
                  <a:cubicBezTo>
                    <a:pt x="188554" y="0"/>
                    <a:pt x="242938" y="54384"/>
                    <a:pt x="242938" y="121469"/>
                  </a:cubicBezTo>
                  <a:lnTo>
                    <a:pt x="242938" y="1165166"/>
                  </a:lnTo>
                  <a:cubicBezTo>
                    <a:pt x="242938" y="1232251"/>
                    <a:pt x="188554" y="1286635"/>
                    <a:pt x="121469" y="1286635"/>
                  </a:cubicBezTo>
                  <a:lnTo>
                    <a:pt x="121469" y="1286635"/>
                  </a:lnTo>
                  <a:cubicBezTo>
                    <a:pt x="54384" y="1286635"/>
                    <a:pt x="0" y="1232251"/>
                    <a:pt x="0" y="1165166"/>
                  </a:cubicBezTo>
                  <a:lnTo>
                    <a:pt x="0" y="121469"/>
                  </a:lnTo>
                  <a:cubicBezTo>
                    <a:pt x="0" y="54384"/>
                    <a:pt x="54384" y="0"/>
                    <a:pt x="121469" y="0"/>
                  </a:cubicBezTo>
                  <a:close/>
                </a:path>
              </a:pathLst>
            </a:custGeom>
            <a:solidFill>
              <a:srgbClr val="666666">
                <a:alpha val="51765"/>
              </a:srgbClr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19050"/>
              <a:ext cx="242938" cy="12675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2"/>
                </a:lnSpc>
              </a:pPr>
              <a:endParaRPr/>
            </a:p>
          </p:txBody>
        </p:sp>
      </p:grpSp>
      <p:sp>
        <p:nvSpPr>
          <p:cNvPr id="28" name="Freeform 28"/>
          <p:cNvSpPr/>
          <p:nvPr/>
        </p:nvSpPr>
        <p:spPr>
          <a:xfrm>
            <a:off x="2509542" y="3606461"/>
            <a:ext cx="749157" cy="666750"/>
          </a:xfrm>
          <a:custGeom>
            <a:avLst/>
            <a:gdLst/>
            <a:ahLst/>
            <a:cxnLst/>
            <a:rect l="l" t="t" r="r" b="b"/>
            <a:pathLst>
              <a:path w="749157" h="666750">
                <a:moveTo>
                  <a:pt x="0" y="0"/>
                </a:moveTo>
                <a:lnTo>
                  <a:pt x="749157" y="0"/>
                </a:lnTo>
                <a:lnTo>
                  <a:pt x="749157" y="666750"/>
                </a:lnTo>
                <a:lnTo>
                  <a:pt x="0" y="66675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29" name="Freeform 29"/>
          <p:cNvSpPr/>
          <p:nvPr/>
        </p:nvSpPr>
        <p:spPr>
          <a:xfrm>
            <a:off x="2550746" y="5135305"/>
            <a:ext cx="666750" cy="666750"/>
          </a:xfrm>
          <a:custGeom>
            <a:avLst/>
            <a:gdLst/>
            <a:ahLst/>
            <a:cxnLst/>
            <a:rect l="l" t="t" r="r" b="b"/>
            <a:pathLst>
              <a:path w="666750" h="666750">
                <a:moveTo>
                  <a:pt x="0" y="0"/>
                </a:moveTo>
                <a:lnTo>
                  <a:pt x="666750" y="0"/>
                </a:lnTo>
                <a:lnTo>
                  <a:pt x="666750" y="666750"/>
                </a:lnTo>
                <a:lnTo>
                  <a:pt x="0" y="66675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30" name="Freeform 30"/>
          <p:cNvSpPr/>
          <p:nvPr/>
        </p:nvSpPr>
        <p:spPr>
          <a:xfrm>
            <a:off x="2729935" y="2844461"/>
            <a:ext cx="487561" cy="666750"/>
          </a:xfrm>
          <a:custGeom>
            <a:avLst/>
            <a:gdLst/>
            <a:ahLst/>
            <a:cxnLst/>
            <a:rect l="l" t="t" r="r" b="b"/>
            <a:pathLst>
              <a:path w="487561" h="666750">
                <a:moveTo>
                  <a:pt x="0" y="0"/>
                </a:moveTo>
                <a:lnTo>
                  <a:pt x="487561" y="0"/>
                </a:lnTo>
                <a:lnTo>
                  <a:pt x="487561" y="666750"/>
                </a:lnTo>
                <a:lnTo>
                  <a:pt x="0" y="66675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31" name="Freeform 31"/>
          <p:cNvSpPr/>
          <p:nvPr/>
        </p:nvSpPr>
        <p:spPr>
          <a:xfrm>
            <a:off x="2652789" y="4370883"/>
            <a:ext cx="524232" cy="666750"/>
          </a:xfrm>
          <a:custGeom>
            <a:avLst/>
            <a:gdLst/>
            <a:ahLst/>
            <a:cxnLst/>
            <a:rect l="l" t="t" r="r" b="b"/>
            <a:pathLst>
              <a:path w="524232" h="666750">
                <a:moveTo>
                  <a:pt x="0" y="0"/>
                </a:moveTo>
                <a:lnTo>
                  <a:pt x="524232" y="0"/>
                </a:lnTo>
                <a:lnTo>
                  <a:pt x="524232" y="666750"/>
                </a:lnTo>
                <a:lnTo>
                  <a:pt x="0" y="666750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32" name="Freeform 32"/>
          <p:cNvSpPr/>
          <p:nvPr/>
        </p:nvSpPr>
        <p:spPr>
          <a:xfrm>
            <a:off x="2632252" y="6655346"/>
            <a:ext cx="595074" cy="666750"/>
          </a:xfrm>
          <a:custGeom>
            <a:avLst/>
            <a:gdLst/>
            <a:ahLst/>
            <a:cxnLst/>
            <a:rect l="l" t="t" r="r" b="b"/>
            <a:pathLst>
              <a:path w="595074" h="666750">
                <a:moveTo>
                  <a:pt x="0" y="0"/>
                </a:moveTo>
                <a:lnTo>
                  <a:pt x="595074" y="0"/>
                </a:lnTo>
                <a:lnTo>
                  <a:pt x="595074" y="666750"/>
                </a:lnTo>
                <a:lnTo>
                  <a:pt x="0" y="666750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33" name="Freeform 33"/>
          <p:cNvSpPr/>
          <p:nvPr/>
        </p:nvSpPr>
        <p:spPr>
          <a:xfrm>
            <a:off x="2507268" y="7322096"/>
            <a:ext cx="815275" cy="348756"/>
          </a:xfrm>
          <a:custGeom>
            <a:avLst/>
            <a:gdLst/>
            <a:ahLst/>
            <a:cxnLst/>
            <a:rect l="l" t="t" r="r" b="b"/>
            <a:pathLst>
              <a:path w="815275" h="348756">
                <a:moveTo>
                  <a:pt x="0" y="0"/>
                </a:moveTo>
                <a:lnTo>
                  <a:pt x="815275" y="0"/>
                </a:lnTo>
                <a:lnTo>
                  <a:pt x="815275" y="348756"/>
                </a:lnTo>
                <a:lnTo>
                  <a:pt x="0" y="348756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b="-150304"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34" name="Freeform 34"/>
          <p:cNvSpPr/>
          <p:nvPr/>
        </p:nvSpPr>
        <p:spPr>
          <a:xfrm>
            <a:off x="2580333" y="5897305"/>
            <a:ext cx="607576" cy="666750"/>
          </a:xfrm>
          <a:custGeom>
            <a:avLst/>
            <a:gdLst/>
            <a:ahLst/>
            <a:cxnLst/>
            <a:rect l="l" t="t" r="r" b="b"/>
            <a:pathLst>
              <a:path w="607576" h="666750">
                <a:moveTo>
                  <a:pt x="0" y="0"/>
                </a:moveTo>
                <a:lnTo>
                  <a:pt x="607576" y="0"/>
                </a:lnTo>
                <a:lnTo>
                  <a:pt x="607576" y="666750"/>
                </a:lnTo>
                <a:lnTo>
                  <a:pt x="0" y="666750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35" name="Group 35"/>
          <p:cNvGrpSpPr/>
          <p:nvPr/>
        </p:nvGrpSpPr>
        <p:grpSpPr>
          <a:xfrm>
            <a:off x="3533695" y="2837444"/>
            <a:ext cx="3550451" cy="4870097"/>
            <a:chOff x="0" y="0"/>
            <a:chExt cx="935098" cy="1282659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935098" cy="1282659"/>
            </a:xfrm>
            <a:custGeom>
              <a:avLst/>
              <a:gdLst/>
              <a:ahLst/>
              <a:cxnLst/>
              <a:rect l="l" t="t" r="r" b="b"/>
              <a:pathLst>
                <a:path w="935098" h="1282659">
                  <a:moveTo>
                    <a:pt x="63236" y="0"/>
                  </a:moveTo>
                  <a:lnTo>
                    <a:pt x="871862" y="0"/>
                  </a:lnTo>
                  <a:cubicBezTo>
                    <a:pt x="906787" y="0"/>
                    <a:pt x="935098" y="28312"/>
                    <a:pt x="935098" y="63236"/>
                  </a:cubicBezTo>
                  <a:lnTo>
                    <a:pt x="935098" y="1219424"/>
                  </a:lnTo>
                  <a:cubicBezTo>
                    <a:pt x="935098" y="1254348"/>
                    <a:pt x="906787" y="1282659"/>
                    <a:pt x="871862" y="1282659"/>
                  </a:cubicBezTo>
                  <a:lnTo>
                    <a:pt x="63236" y="1282659"/>
                  </a:lnTo>
                  <a:cubicBezTo>
                    <a:pt x="28312" y="1282659"/>
                    <a:pt x="0" y="1254348"/>
                    <a:pt x="0" y="1219424"/>
                  </a:cubicBezTo>
                  <a:lnTo>
                    <a:pt x="0" y="63236"/>
                  </a:lnTo>
                  <a:cubicBezTo>
                    <a:pt x="0" y="28312"/>
                    <a:pt x="28312" y="0"/>
                    <a:pt x="63236" y="0"/>
                  </a:cubicBezTo>
                  <a:close/>
                </a:path>
              </a:pathLst>
            </a:custGeom>
            <a:solidFill>
              <a:srgbClr val="8C6239">
                <a:alpha val="51765"/>
              </a:srgbClr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0" y="19050"/>
              <a:ext cx="935098" cy="12636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2"/>
                </a:lnSpc>
              </a:pPr>
              <a:endParaRPr/>
            </a:p>
          </p:txBody>
        </p:sp>
      </p:grpSp>
      <p:sp>
        <p:nvSpPr>
          <p:cNvPr id="38" name="TextBox 38"/>
          <p:cNvSpPr txBox="1"/>
          <p:nvPr/>
        </p:nvSpPr>
        <p:spPr>
          <a:xfrm>
            <a:off x="3921014" y="6674396"/>
            <a:ext cx="1590346" cy="285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80"/>
              </a:lnSpc>
              <a:spcBef>
                <a:spcPct val="0"/>
              </a:spcBef>
            </a:pPr>
            <a:r>
              <a:rPr lang="en-US" sz="2000" b="1" spc="80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DOMINIO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5675507" y="6674396"/>
            <a:ext cx="395976" cy="285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80"/>
              </a:lnSpc>
              <a:spcBef>
                <a:spcPct val="0"/>
              </a:spcBef>
            </a:pPr>
            <a:r>
              <a:rPr lang="en-US" sz="2000" b="1" spc="80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+7</a:t>
            </a:r>
          </a:p>
        </p:txBody>
      </p:sp>
      <p:grpSp>
        <p:nvGrpSpPr>
          <p:cNvPr id="40" name="Group 40"/>
          <p:cNvGrpSpPr/>
          <p:nvPr/>
        </p:nvGrpSpPr>
        <p:grpSpPr>
          <a:xfrm>
            <a:off x="3961247" y="3606461"/>
            <a:ext cx="2230934" cy="304165"/>
            <a:chOff x="0" y="0"/>
            <a:chExt cx="2974578" cy="405553"/>
          </a:xfrm>
        </p:grpSpPr>
        <p:sp>
          <p:nvSpPr>
            <p:cNvPr id="41" name="TextBox 41"/>
            <p:cNvSpPr txBox="1"/>
            <p:nvPr/>
          </p:nvSpPr>
          <p:spPr>
            <a:xfrm>
              <a:off x="0" y="19050"/>
              <a:ext cx="1293233" cy="3865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180"/>
                </a:lnSpc>
                <a:spcBef>
                  <a:spcPct val="0"/>
                </a:spcBef>
              </a:pPr>
              <a:r>
                <a:rPr lang="en-US" sz="2000" b="1" spc="80">
                  <a:solidFill>
                    <a:srgbClr val="000000"/>
                  </a:solidFill>
                  <a:latin typeface="Monotype Corsiva Bold"/>
                  <a:ea typeface="Monotype Corsiva Bold"/>
                  <a:cs typeface="Monotype Corsiva Bold"/>
                  <a:sym typeface="Monotype Corsiva Bold"/>
                </a:rPr>
                <a:t>SALUD</a:t>
              </a:r>
            </a:p>
          </p:txBody>
        </p:sp>
        <p:sp>
          <p:nvSpPr>
            <p:cNvPr id="42" name="TextBox 42"/>
            <p:cNvSpPr txBox="1"/>
            <p:nvPr/>
          </p:nvSpPr>
          <p:spPr>
            <a:xfrm>
              <a:off x="2339323" y="19050"/>
              <a:ext cx="635255" cy="3865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80"/>
                </a:lnSpc>
                <a:spcBef>
                  <a:spcPct val="0"/>
                </a:spcBef>
              </a:pPr>
              <a:r>
                <a:rPr lang="en-US" sz="2000" b="1" spc="80">
                  <a:solidFill>
                    <a:srgbClr val="000000"/>
                  </a:solidFill>
                  <a:latin typeface="Monotype Corsiva Bold"/>
                  <a:ea typeface="Monotype Corsiva Bold"/>
                  <a:cs typeface="Monotype Corsiva Bold"/>
                  <a:sym typeface="Monotype Corsiva Bold"/>
                </a:rPr>
                <a:t>+10</a:t>
              </a:r>
            </a:p>
          </p:txBody>
        </p:sp>
      </p:grpSp>
      <p:sp>
        <p:nvSpPr>
          <p:cNvPr id="43" name="TextBox 43"/>
          <p:cNvSpPr txBox="1"/>
          <p:nvPr/>
        </p:nvSpPr>
        <p:spPr>
          <a:xfrm>
            <a:off x="3961247" y="5162550"/>
            <a:ext cx="969925" cy="285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80"/>
              </a:lnSpc>
              <a:spcBef>
                <a:spcPct val="0"/>
              </a:spcBef>
            </a:pPr>
            <a:r>
              <a:rPr lang="en-US" sz="2000" b="1" spc="80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DAÑO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5715739" y="5162550"/>
            <a:ext cx="395976" cy="285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80"/>
              </a:lnSpc>
              <a:spcBef>
                <a:spcPct val="0"/>
              </a:spcBef>
            </a:pPr>
            <a:r>
              <a:rPr lang="en-US" sz="2000" b="1" spc="80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+4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3943921" y="4389933"/>
            <a:ext cx="1391474" cy="285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80"/>
              </a:lnSpc>
              <a:spcBef>
                <a:spcPct val="0"/>
              </a:spcBef>
            </a:pPr>
            <a:r>
              <a:rPr lang="en-US" sz="2000" b="1" spc="80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ESTAMINA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5883312" y="4389933"/>
            <a:ext cx="271820" cy="285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80"/>
              </a:lnSpc>
              <a:spcBef>
                <a:spcPct val="0"/>
              </a:spcBef>
            </a:pPr>
            <a:r>
              <a:rPr lang="en-US" sz="2000" b="1" spc="80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+4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3961247" y="5916355"/>
            <a:ext cx="1374148" cy="285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80"/>
              </a:lnSpc>
              <a:spcBef>
                <a:spcPct val="0"/>
              </a:spcBef>
            </a:pPr>
            <a:r>
              <a:rPr lang="en-US" sz="2000" b="1" spc="80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DESTRESA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5715739" y="5916355"/>
            <a:ext cx="476441" cy="285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80"/>
              </a:lnSpc>
              <a:spcBef>
                <a:spcPct val="0"/>
              </a:spcBef>
            </a:pPr>
            <a:r>
              <a:rPr lang="en-US" sz="2000" b="1" spc="80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+10</a:t>
            </a:r>
          </a:p>
        </p:txBody>
      </p:sp>
      <p:grpSp>
        <p:nvGrpSpPr>
          <p:cNvPr id="49" name="Group 49"/>
          <p:cNvGrpSpPr/>
          <p:nvPr/>
        </p:nvGrpSpPr>
        <p:grpSpPr>
          <a:xfrm>
            <a:off x="3961247" y="2839077"/>
            <a:ext cx="2230934" cy="304165"/>
            <a:chOff x="0" y="0"/>
            <a:chExt cx="2974578" cy="405553"/>
          </a:xfrm>
        </p:grpSpPr>
        <p:sp>
          <p:nvSpPr>
            <p:cNvPr id="50" name="TextBox 50"/>
            <p:cNvSpPr txBox="1"/>
            <p:nvPr/>
          </p:nvSpPr>
          <p:spPr>
            <a:xfrm>
              <a:off x="0" y="19050"/>
              <a:ext cx="1293233" cy="3865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180"/>
                </a:lnSpc>
                <a:spcBef>
                  <a:spcPct val="0"/>
                </a:spcBef>
              </a:pPr>
              <a:r>
                <a:rPr lang="en-US" sz="2000" b="1" spc="80">
                  <a:solidFill>
                    <a:srgbClr val="000000"/>
                  </a:solidFill>
                  <a:latin typeface="Monotype Corsiva Bold"/>
                  <a:ea typeface="Monotype Corsiva Bold"/>
                  <a:cs typeface="Monotype Corsiva Bold"/>
                  <a:sym typeface="Monotype Corsiva Bold"/>
                </a:rPr>
                <a:t>SALUD</a:t>
              </a:r>
            </a:p>
          </p:txBody>
        </p:sp>
        <p:sp>
          <p:nvSpPr>
            <p:cNvPr id="51" name="TextBox 51"/>
            <p:cNvSpPr txBox="1"/>
            <p:nvPr/>
          </p:nvSpPr>
          <p:spPr>
            <a:xfrm>
              <a:off x="2339323" y="19050"/>
              <a:ext cx="635255" cy="3865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80"/>
                </a:lnSpc>
                <a:spcBef>
                  <a:spcPct val="0"/>
                </a:spcBef>
              </a:pPr>
              <a:r>
                <a:rPr lang="en-US" sz="2000" b="1" spc="80">
                  <a:solidFill>
                    <a:srgbClr val="000000"/>
                  </a:solidFill>
                  <a:latin typeface="Monotype Corsiva Bold"/>
                  <a:ea typeface="Monotype Corsiva Bold"/>
                  <a:cs typeface="Monotype Corsiva Bold"/>
                  <a:sym typeface="Monotype Corsiva Bold"/>
                </a:rPr>
                <a:t>+10</a:t>
              </a:r>
            </a:p>
          </p:txBody>
        </p:sp>
      </p:grpSp>
      <p:sp>
        <p:nvSpPr>
          <p:cNvPr id="52" name="TextBox 52"/>
          <p:cNvSpPr txBox="1"/>
          <p:nvPr/>
        </p:nvSpPr>
        <p:spPr>
          <a:xfrm>
            <a:off x="3961247" y="7436396"/>
            <a:ext cx="1590346" cy="285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80"/>
              </a:lnSpc>
              <a:spcBef>
                <a:spcPct val="0"/>
              </a:spcBef>
            </a:pPr>
            <a:r>
              <a:rPr lang="en-US" sz="2000" b="1" spc="80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FUERZA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5715739" y="7436396"/>
            <a:ext cx="395976" cy="285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80"/>
              </a:lnSpc>
              <a:spcBef>
                <a:spcPct val="0"/>
              </a:spcBef>
            </a:pPr>
            <a:r>
              <a:rPr lang="en-US" sz="2000" b="1" spc="80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+7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2725504" y="603048"/>
            <a:ext cx="4330323" cy="7560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02"/>
              </a:lnSpc>
              <a:spcBef>
                <a:spcPct val="0"/>
              </a:spcBef>
            </a:pPr>
            <a:r>
              <a:rPr lang="en-US" sz="4359" b="1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Reminiscencias</a:t>
            </a:r>
          </a:p>
        </p:txBody>
      </p:sp>
      <p:sp>
        <p:nvSpPr>
          <p:cNvPr id="55" name="TextBox 55"/>
          <p:cNvSpPr txBox="1"/>
          <p:nvPr/>
        </p:nvSpPr>
        <p:spPr>
          <a:xfrm>
            <a:off x="2664981" y="1845800"/>
            <a:ext cx="4261986" cy="7456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6"/>
              </a:lnSpc>
              <a:spcBef>
                <a:spcPct val="0"/>
              </a:spcBef>
            </a:pPr>
            <a:r>
              <a:rPr lang="en-US" sz="4290" b="1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Equipamiento</a:t>
            </a:r>
          </a:p>
        </p:txBody>
      </p:sp>
      <p:grpSp>
        <p:nvGrpSpPr>
          <p:cNvPr id="56" name="Group 56"/>
          <p:cNvGrpSpPr/>
          <p:nvPr/>
        </p:nvGrpSpPr>
        <p:grpSpPr>
          <a:xfrm>
            <a:off x="3690902" y="7835811"/>
            <a:ext cx="2600678" cy="329630"/>
            <a:chOff x="0" y="0"/>
            <a:chExt cx="3467571" cy="439507"/>
          </a:xfrm>
        </p:grpSpPr>
        <p:grpSp>
          <p:nvGrpSpPr>
            <p:cNvPr id="57" name="Group 57"/>
            <p:cNvGrpSpPr/>
            <p:nvPr/>
          </p:nvGrpSpPr>
          <p:grpSpPr>
            <a:xfrm rot="-10800000">
              <a:off x="1598278" y="0"/>
              <a:ext cx="421815" cy="421815"/>
              <a:chOff x="0" y="0"/>
              <a:chExt cx="406400" cy="406400"/>
            </a:xfrm>
          </p:grpSpPr>
          <p:sp>
            <p:nvSpPr>
              <p:cNvPr id="58" name="Freeform 58"/>
              <p:cNvSpPr/>
              <p:nvPr/>
            </p:nvSpPr>
            <p:spPr>
              <a:xfrm>
                <a:off x="0" y="0"/>
                <a:ext cx="406400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406400" h="406400">
                    <a:moveTo>
                      <a:pt x="203200" y="0"/>
                    </a:moveTo>
                    <a:cubicBezTo>
                      <a:pt x="315424" y="0"/>
                      <a:pt x="406400" y="90976"/>
                      <a:pt x="406400" y="203200"/>
                    </a:cubicBezTo>
                    <a:cubicBezTo>
                      <a:pt x="406400" y="315424"/>
                      <a:pt x="315424" y="406400"/>
                      <a:pt x="203200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737373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59" name="TextBox 59"/>
              <p:cNvSpPr txBox="1"/>
              <p:nvPr/>
            </p:nvSpPr>
            <p:spPr>
              <a:xfrm>
                <a:off x="0" y="19050"/>
                <a:ext cx="406400" cy="3873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22"/>
                  </a:lnSpc>
                </a:pPr>
                <a:endParaRPr/>
              </a:p>
            </p:txBody>
          </p:sp>
        </p:grpSp>
        <p:grpSp>
          <p:nvGrpSpPr>
            <p:cNvPr id="60" name="Group 60"/>
            <p:cNvGrpSpPr/>
            <p:nvPr/>
          </p:nvGrpSpPr>
          <p:grpSpPr>
            <a:xfrm rot="-10800000">
              <a:off x="2291279" y="17693"/>
              <a:ext cx="454796" cy="421815"/>
              <a:chOff x="0" y="0"/>
              <a:chExt cx="438176" cy="406400"/>
            </a:xfrm>
          </p:grpSpPr>
          <p:sp>
            <p:nvSpPr>
              <p:cNvPr id="61" name="Freeform 61"/>
              <p:cNvSpPr/>
              <p:nvPr/>
            </p:nvSpPr>
            <p:spPr>
              <a:xfrm>
                <a:off x="0" y="0"/>
                <a:ext cx="438176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438176" h="406400">
                    <a:moveTo>
                      <a:pt x="234976" y="0"/>
                    </a:moveTo>
                    <a:cubicBezTo>
                      <a:pt x="347200" y="0"/>
                      <a:pt x="438176" y="90976"/>
                      <a:pt x="438176" y="203200"/>
                    </a:cubicBezTo>
                    <a:cubicBezTo>
                      <a:pt x="438176" y="315424"/>
                      <a:pt x="347200" y="406400"/>
                      <a:pt x="234976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737373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62" name="TextBox 62"/>
              <p:cNvSpPr txBox="1"/>
              <p:nvPr/>
            </p:nvSpPr>
            <p:spPr>
              <a:xfrm>
                <a:off x="0" y="19050"/>
                <a:ext cx="438176" cy="3873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22"/>
                  </a:lnSpc>
                </a:pPr>
                <a:endParaRPr/>
              </a:p>
            </p:txBody>
          </p:sp>
        </p:grpSp>
        <p:grpSp>
          <p:nvGrpSpPr>
            <p:cNvPr id="63" name="Group 63"/>
            <p:cNvGrpSpPr/>
            <p:nvPr/>
          </p:nvGrpSpPr>
          <p:grpSpPr>
            <a:xfrm rot="-10800000">
              <a:off x="685234" y="0"/>
              <a:ext cx="649625" cy="421815"/>
              <a:chOff x="0" y="0"/>
              <a:chExt cx="625885" cy="406400"/>
            </a:xfrm>
          </p:grpSpPr>
          <p:sp>
            <p:nvSpPr>
              <p:cNvPr id="64" name="Freeform 64"/>
              <p:cNvSpPr/>
              <p:nvPr/>
            </p:nvSpPr>
            <p:spPr>
              <a:xfrm>
                <a:off x="0" y="0"/>
                <a:ext cx="625885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625885" h="406400">
                    <a:moveTo>
                      <a:pt x="422685" y="0"/>
                    </a:moveTo>
                    <a:cubicBezTo>
                      <a:pt x="534909" y="0"/>
                      <a:pt x="625885" y="90976"/>
                      <a:pt x="625885" y="203200"/>
                    </a:cubicBezTo>
                    <a:cubicBezTo>
                      <a:pt x="625885" y="315424"/>
                      <a:pt x="534909" y="406400"/>
                      <a:pt x="422685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737373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65" name="TextBox 65"/>
              <p:cNvSpPr txBox="1"/>
              <p:nvPr/>
            </p:nvSpPr>
            <p:spPr>
              <a:xfrm>
                <a:off x="0" y="19050"/>
                <a:ext cx="625885" cy="3873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22"/>
                  </a:lnSpc>
                </a:pPr>
                <a:endParaRPr/>
              </a:p>
            </p:txBody>
          </p:sp>
        </p:grpSp>
        <p:grpSp>
          <p:nvGrpSpPr>
            <p:cNvPr id="66" name="Group 66"/>
            <p:cNvGrpSpPr/>
            <p:nvPr/>
          </p:nvGrpSpPr>
          <p:grpSpPr>
            <a:xfrm rot="-10800000">
              <a:off x="3012775" y="17693"/>
              <a:ext cx="454796" cy="421815"/>
              <a:chOff x="0" y="0"/>
              <a:chExt cx="438176" cy="406400"/>
            </a:xfrm>
          </p:grpSpPr>
          <p:sp>
            <p:nvSpPr>
              <p:cNvPr id="67" name="Freeform 67"/>
              <p:cNvSpPr/>
              <p:nvPr/>
            </p:nvSpPr>
            <p:spPr>
              <a:xfrm>
                <a:off x="0" y="0"/>
                <a:ext cx="438176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438176" h="406400">
                    <a:moveTo>
                      <a:pt x="234976" y="0"/>
                    </a:moveTo>
                    <a:cubicBezTo>
                      <a:pt x="347200" y="0"/>
                      <a:pt x="438176" y="90976"/>
                      <a:pt x="438176" y="203200"/>
                    </a:cubicBezTo>
                    <a:cubicBezTo>
                      <a:pt x="438176" y="315424"/>
                      <a:pt x="347200" y="406400"/>
                      <a:pt x="234976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737373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68" name="TextBox 68"/>
              <p:cNvSpPr txBox="1"/>
              <p:nvPr/>
            </p:nvSpPr>
            <p:spPr>
              <a:xfrm>
                <a:off x="0" y="19050"/>
                <a:ext cx="438176" cy="3873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22"/>
                  </a:lnSpc>
                </a:pPr>
                <a:endParaRPr/>
              </a:p>
            </p:txBody>
          </p:sp>
        </p:grpSp>
        <p:grpSp>
          <p:nvGrpSpPr>
            <p:cNvPr id="69" name="Group 69"/>
            <p:cNvGrpSpPr/>
            <p:nvPr/>
          </p:nvGrpSpPr>
          <p:grpSpPr>
            <a:xfrm rot="-10800000">
              <a:off x="0" y="4993"/>
              <a:ext cx="421815" cy="421815"/>
              <a:chOff x="0" y="0"/>
              <a:chExt cx="406400" cy="406400"/>
            </a:xfrm>
          </p:grpSpPr>
          <p:sp>
            <p:nvSpPr>
              <p:cNvPr id="70" name="Freeform 70"/>
              <p:cNvSpPr/>
              <p:nvPr/>
            </p:nvSpPr>
            <p:spPr>
              <a:xfrm>
                <a:off x="0" y="0"/>
                <a:ext cx="406400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406400" h="406400">
                    <a:moveTo>
                      <a:pt x="203200" y="0"/>
                    </a:moveTo>
                    <a:cubicBezTo>
                      <a:pt x="315424" y="0"/>
                      <a:pt x="406400" y="90976"/>
                      <a:pt x="406400" y="203200"/>
                    </a:cubicBezTo>
                    <a:cubicBezTo>
                      <a:pt x="406400" y="315424"/>
                      <a:pt x="315424" y="406400"/>
                      <a:pt x="203200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737373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71" name="TextBox 71"/>
              <p:cNvSpPr txBox="1"/>
              <p:nvPr/>
            </p:nvSpPr>
            <p:spPr>
              <a:xfrm>
                <a:off x="0" y="19050"/>
                <a:ext cx="406400" cy="3873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22"/>
                  </a:lnSpc>
                </a:pPr>
                <a:endParaRPr/>
              </a:p>
            </p:txBody>
          </p:sp>
        </p:grpSp>
      </p:grpSp>
      <p:grpSp>
        <p:nvGrpSpPr>
          <p:cNvPr id="72" name="Group 72"/>
          <p:cNvGrpSpPr/>
          <p:nvPr/>
        </p:nvGrpSpPr>
        <p:grpSpPr>
          <a:xfrm>
            <a:off x="2198042" y="583603"/>
            <a:ext cx="5467521" cy="8771748"/>
            <a:chOff x="0" y="0"/>
            <a:chExt cx="1440006" cy="2310255"/>
          </a:xfrm>
        </p:grpSpPr>
        <p:sp>
          <p:nvSpPr>
            <p:cNvPr id="73" name="Freeform 73"/>
            <p:cNvSpPr/>
            <p:nvPr/>
          </p:nvSpPr>
          <p:spPr>
            <a:xfrm>
              <a:off x="0" y="0"/>
              <a:ext cx="1440006" cy="2310255"/>
            </a:xfrm>
            <a:custGeom>
              <a:avLst/>
              <a:gdLst/>
              <a:ahLst/>
              <a:cxnLst/>
              <a:rect l="l" t="t" r="r" b="b"/>
              <a:pathLst>
                <a:path w="1440006" h="2310255">
                  <a:moveTo>
                    <a:pt x="0" y="0"/>
                  </a:moveTo>
                  <a:lnTo>
                    <a:pt x="1440006" y="0"/>
                  </a:lnTo>
                  <a:lnTo>
                    <a:pt x="1440006" y="2310255"/>
                  </a:lnTo>
                  <a:lnTo>
                    <a:pt x="0" y="2310255"/>
                  </a:lnTo>
                  <a:close/>
                </a:path>
              </a:pathLst>
            </a:custGeom>
            <a:solidFill>
              <a:srgbClr val="000000">
                <a:alpha val="34902"/>
              </a:srgbClr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74" name="TextBox 74"/>
            <p:cNvSpPr txBox="1"/>
            <p:nvPr/>
          </p:nvSpPr>
          <p:spPr>
            <a:xfrm>
              <a:off x="0" y="19050"/>
              <a:ext cx="1440006" cy="22912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2"/>
                </a:lnSpc>
              </a:pPr>
              <a:endParaRPr/>
            </a:p>
          </p:txBody>
        </p:sp>
      </p:grpSp>
      <p:sp>
        <p:nvSpPr>
          <p:cNvPr id="75" name="Freeform 75"/>
          <p:cNvSpPr/>
          <p:nvPr/>
        </p:nvSpPr>
        <p:spPr>
          <a:xfrm>
            <a:off x="2865909" y="2638680"/>
            <a:ext cx="4203910" cy="4661593"/>
          </a:xfrm>
          <a:custGeom>
            <a:avLst/>
            <a:gdLst/>
            <a:ahLst/>
            <a:cxnLst/>
            <a:rect l="l" t="t" r="r" b="b"/>
            <a:pathLst>
              <a:path w="4203910" h="4661593">
                <a:moveTo>
                  <a:pt x="0" y="0"/>
                </a:moveTo>
                <a:lnTo>
                  <a:pt x="4203909" y="0"/>
                </a:lnTo>
                <a:lnTo>
                  <a:pt x="4203909" y="4661593"/>
                </a:lnTo>
                <a:lnTo>
                  <a:pt x="0" y="4661593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alphaModFix amt="79000"/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76" name="TextBox 76"/>
          <p:cNvSpPr txBox="1"/>
          <p:nvPr/>
        </p:nvSpPr>
        <p:spPr>
          <a:xfrm>
            <a:off x="3174988" y="3061374"/>
            <a:ext cx="3022466" cy="6596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216"/>
              </a:lnSpc>
              <a:spcBef>
                <a:spcPct val="0"/>
              </a:spcBef>
            </a:pPr>
            <a:r>
              <a:rPr lang="en-US" sz="2950" b="1" spc="118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GREBAS DE ORO</a:t>
            </a:r>
          </a:p>
        </p:txBody>
      </p:sp>
      <p:sp>
        <p:nvSpPr>
          <p:cNvPr id="77" name="Freeform 77"/>
          <p:cNvSpPr/>
          <p:nvPr/>
        </p:nvSpPr>
        <p:spPr>
          <a:xfrm>
            <a:off x="4017544" y="3497199"/>
            <a:ext cx="1397286" cy="1177849"/>
          </a:xfrm>
          <a:custGeom>
            <a:avLst/>
            <a:gdLst/>
            <a:ahLst/>
            <a:cxnLst/>
            <a:rect l="l" t="t" r="r" b="b"/>
            <a:pathLst>
              <a:path w="1397286" h="1177849">
                <a:moveTo>
                  <a:pt x="0" y="0"/>
                </a:moveTo>
                <a:lnTo>
                  <a:pt x="1397287" y="0"/>
                </a:lnTo>
                <a:lnTo>
                  <a:pt x="1397287" y="1177849"/>
                </a:lnTo>
                <a:lnTo>
                  <a:pt x="0" y="1177849"/>
                </a:lnTo>
                <a:lnTo>
                  <a:pt x="0" y="0"/>
                </a:lnTo>
                <a:close/>
              </a:path>
            </a:pathLst>
          </a:custGeom>
          <a:blipFill>
            <a:blip r:embed="rId28"/>
            <a:stretch>
              <a:fillRect t="-84152" b="-23001"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78" name="TextBox 78"/>
          <p:cNvSpPr txBox="1"/>
          <p:nvPr/>
        </p:nvSpPr>
        <p:spPr>
          <a:xfrm>
            <a:off x="3198218" y="4751248"/>
            <a:ext cx="3035939" cy="12016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344"/>
              </a:lnSpc>
              <a:spcBef>
                <a:spcPct val="0"/>
              </a:spcBef>
            </a:pPr>
            <a:r>
              <a:rPr lang="en-US" sz="2150" b="1" spc="86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HECHO POR EL HERRERO HEFESTO ESTOS PANTALONES LEGENDARIOS.</a:t>
            </a:r>
          </a:p>
        </p:txBody>
      </p:sp>
      <p:sp>
        <p:nvSpPr>
          <p:cNvPr id="79" name="TextBox 79"/>
          <p:cNvSpPr txBox="1"/>
          <p:nvPr/>
        </p:nvSpPr>
        <p:spPr>
          <a:xfrm>
            <a:off x="3387776" y="6303719"/>
            <a:ext cx="2804404" cy="314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344"/>
              </a:lnSpc>
              <a:spcBef>
                <a:spcPct val="0"/>
              </a:spcBef>
            </a:pPr>
            <a:r>
              <a:rPr lang="en-US" sz="2150" b="1" spc="86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ESTAMINA +4</a:t>
            </a:r>
          </a:p>
        </p:txBody>
      </p:sp>
      <p:pic>
        <p:nvPicPr>
          <p:cNvPr id="80" name="Imagen 79">
            <a:hlinkClick r:id="rId29" action="ppaction://hlinksldjump"/>
            <a:extLst>
              <a:ext uri="{FF2B5EF4-FFF2-40B4-BE49-F238E27FC236}">
                <a16:creationId xmlns:a16="http://schemas.microsoft.com/office/drawing/2014/main" id="{B6CB16DF-756A-0463-1126-CD8A9F03AB7F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5964873" y="2973435"/>
            <a:ext cx="310923" cy="30482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EFE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084516" y="583603"/>
            <a:ext cx="5581047" cy="8674697"/>
          </a:xfrm>
          <a:custGeom>
            <a:avLst/>
            <a:gdLst/>
            <a:ahLst/>
            <a:cxnLst/>
            <a:rect l="l" t="t" r="r" b="b"/>
            <a:pathLst>
              <a:path w="5581047" h="8674697">
                <a:moveTo>
                  <a:pt x="0" y="0"/>
                </a:moveTo>
                <a:lnTo>
                  <a:pt x="5581047" y="0"/>
                </a:lnTo>
                <a:lnTo>
                  <a:pt x="5581047" y="8674697"/>
                </a:lnTo>
                <a:lnTo>
                  <a:pt x="0" y="86746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495" t="-1243" r="-9432" b="-1243"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3" name="Group 3"/>
          <p:cNvGrpSpPr/>
          <p:nvPr/>
        </p:nvGrpSpPr>
        <p:grpSpPr>
          <a:xfrm>
            <a:off x="4150612" y="9305832"/>
            <a:ext cx="1480107" cy="856553"/>
            <a:chOff x="0" y="0"/>
            <a:chExt cx="389822" cy="22559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89822" cy="225594"/>
            </a:xfrm>
            <a:custGeom>
              <a:avLst/>
              <a:gdLst/>
              <a:ahLst/>
              <a:cxnLst/>
              <a:rect l="l" t="t" r="r" b="b"/>
              <a:pathLst>
                <a:path w="389822" h="225594">
                  <a:moveTo>
                    <a:pt x="112797" y="0"/>
                  </a:moveTo>
                  <a:lnTo>
                    <a:pt x="277025" y="0"/>
                  </a:lnTo>
                  <a:cubicBezTo>
                    <a:pt x="306941" y="0"/>
                    <a:pt x="335631" y="11884"/>
                    <a:pt x="356785" y="33038"/>
                  </a:cubicBezTo>
                  <a:cubicBezTo>
                    <a:pt x="377938" y="54191"/>
                    <a:pt x="389822" y="82881"/>
                    <a:pt x="389822" y="112797"/>
                  </a:cubicBezTo>
                  <a:lnTo>
                    <a:pt x="389822" y="112797"/>
                  </a:lnTo>
                  <a:cubicBezTo>
                    <a:pt x="389822" y="175093"/>
                    <a:pt x="339321" y="225594"/>
                    <a:pt x="277025" y="225594"/>
                  </a:cubicBezTo>
                  <a:lnTo>
                    <a:pt x="112797" y="225594"/>
                  </a:lnTo>
                  <a:cubicBezTo>
                    <a:pt x="50501" y="225594"/>
                    <a:pt x="0" y="175093"/>
                    <a:pt x="0" y="112797"/>
                  </a:cubicBezTo>
                  <a:lnTo>
                    <a:pt x="0" y="112797"/>
                  </a:lnTo>
                  <a:cubicBezTo>
                    <a:pt x="0" y="50501"/>
                    <a:pt x="50501" y="0"/>
                    <a:pt x="112797" y="0"/>
                  </a:cubicBezTo>
                  <a:close/>
                </a:path>
              </a:pathLst>
            </a:custGeom>
            <a:solidFill>
              <a:srgbClr val="FEFEFE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9050"/>
              <a:ext cx="389822" cy="2065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2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2084516" y="0"/>
            <a:ext cx="5581047" cy="10287000"/>
          </a:xfrm>
          <a:custGeom>
            <a:avLst/>
            <a:gdLst/>
            <a:ahLst/>
            <a:cxnLst/>
            <a:rect l="l" t="t" r="r" b="b"/>
            <a:pathLst>
              <a:path w="5581047" h="10287000">
                <a:moveTo>
                  <a:pt x="0" y="0"/>
                </a:moveTo>
                <a:lnTo>
                  <a:pt x="5581047" y="0"/>
                </a:lnTo>
                <a:lnTo>
                  <a:pt x="5581047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w="9525" cap="sq">
            <a:solidFill>
              <a:srgbClr val="FEFEFE"/>
            </a:solidFill>
            <a:prstDash val="solid"/>
            <a:miter/>
          </a:ln>
        </p:spPr>
        <p:txBody>
          <a:bodyPr/>
          <a:lstStyle/>
          <a:p>
            <a:endParaRPr lang="es-CO"/>
          </a:p>
        </p:txBody>
      </p:sp>
      <p:grpSp>
        <p:nvGrpSpPr>
          <p:cNvPr id="7" name="Group 7"/>
          <p:cNvGrpSpPr/>
          <p:nvPr/>
        </p:nvGrpSpPr>
        <p:grpSpPr>
          <a:xfrm rot="-10800000">
            <a:off x="5883312" y="8367108"/>
            <a:ext cx="1200834" cy="870866"/>
            <a:chOff x="0" y="0"/>
            <a:chExt cx="635000" cy="46051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000" cy="460513"/>
            </a:xfrm>
            <a:custGeom>
              <a:avLst/>
              <a:gdLst/>
              <a:ahLst/>
              <a:cxnLst/>
              <a:rect l="l" t="t" r="r" b="b"/>
              <a:pathLst>
                <a:path w="635000" h="460513">
                  <a:moveTo>
                    <a:pt x="635000" y="0"/>
                  </a:moveTo>
                  <a:lnTo>
                    <a:pt x="635000" y="346213"/>
                  </a:lnTo>
                  <a:lnTo>
                    <a:pt x="317500" y="460513"/>
                  </a:lnTo>
                  <a:lnTo>
                    <a:pt x="0" y="346213"/>
                  </a:lnTo>
                  <a:lnTo>
                    <a:pt x="0" y="0"/>
                  </a:lnTo>
                  <a:lnTo>
                    <a:pt x="635000" y="0"/>
                  </a:lnTo>
                  <a:close/>
                </a:path>
              </a:pathLst>
            </a:custGeom>
            <a:solidFill>
              <a:srgbClr val="737373">
                <a:alpha val="71765"/>
              </a:srgbClr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19050"/>
              <a:ext cx="635000" cy="3271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2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4561775" y="8472607"/>
            <a:ext cx="726788" cy="700521"/>
            <a:chOff x="0" y="0"/>
            <a:chExt cx="914597" cy="88154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914597" cy="881542"/>
            </a:xfrm>
            <a:custGeom>
              <a:avLst/>
              <a:gdLst/>
              <a:ahLst/>
              <a:cxnLst/>
              <a:rect l="l" t="t" r="r" b="b"/>
              <a:pathLst>
                <a:path w="914597" h="881542">
                  <a:moveTo>
                    <a:pt x="457298" y="0"/>
                  </a:moveTo>
                  <a:cubicBezTo>
                    <a:pt x="204739" y="0"/>
                    <a:pt x="0" y="197340"/>
                    <a:pt x="0" y="440771"/>
                  </a:cubicBezTo>
                  <a:cubicBezTo>
                    <a:pt x="0" y="684202"/>
                    <a:pt x="204739" y="881542"/>
                    <a:pt x="457298" y="881542"/>
                  </a:cubicBezTo>
                  <a:cubicBezTo>
                    <a:pt x="709857" y="881542"/>
                    <a:pt x="914597" y="684202"/>
                    <a:pt x="914597" y="440771"/>
                  </a:cubicBezTo>
                  <a:cubicBezTo>
                    <a:pt x="914597" y="197340"/>
                    <a:pt x="709857" y="0"/>
                    <a:pt x="45729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s-CO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85743" y="101695"/>
              <a:ext cx="743110" cy="6972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2"/>
                </a:lnSpc>
              </a:pPr>
              <a:endParaRPr/>
            </a:p>
          </p:txBody>
        </p:sp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4662267" y="8540649"/>
            <a:ext cx="606921" cy="564437"/>
          </a:xfrm>
          <a:prstGeom prst="rect">
            <a:avLst/>
          </a:prstGeom>
        </p:spPr>
      </p:pic>
      <p:sp>
        <p:nvSpPr>
          <p:cNvPr id="14" name="Freeform 14"/>
          <p:cNvSpPr/>
          <p:nvPr/>
        </p:nvSpPr>
        <p:spPr>
          <a:xfrm>
            <a:off x="2762330" y="8496789"/>
            <a:ext cx="676339" cy="676339"/>
          </a:xfrm>
          <a:custGeom>
            <a:avLst/>
            <a:gdLst/>
            <a:ahLst/>
            <a:cxnLst/>
            <a:rect l="l" t="t" r="r" b="b"/>
            <a:pathLst>
              <a:path w="676339" h="676339">
                <a:moveTo>
                  <a:pt x="0" y="0"/>
                </a:moveTo>
                <a:lnTo>
                  <a:pt x="676339" y="0"/>
                </a:lnTo>
                <a:lnTo>
                  <a:pt x="676339" y="676339"/>
                </a:lnTo>
                <a:lnTo>
                  <a:pt x="0" y="67633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15" name="Freeform 15"/>
          <p:cNvSpPr/>
          <p:nvPr/>
        </p:nvSpPr>
        <p:spPr>
          <a:xfrm>
            <a:off x="6296510" y="8593676"/>
            <a:ext cx="374438" cy="417730"/>
          </a:xfrm>
          <a:custGeom>
            <a:avLst/>
            <a:gdLst/>
            <a:ahLst/>
            <a:cxnLst/>
            <a:rect l="l" t="t" r="r" b="b"/>
            <a:pathLst>
              <a:path w="374438" h="417730">
                <a:moveTo>
                  <a:pt x="0" y="0"/>
                </a:moveTo>
                <a:lnTo>
                  <a:pt x="374438" y="0"/>
                </a:lnTo>
                <a:lnTo>
                  <a:pt x="374438" y="417730"/>
                </a:lnTo>
                <a:lnTo>
                  <a:pt x="0" y="41773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16" name="Group 16"/>
          <p:cNvGrpSpPr/>
          <p:nvPr/>
        </p:nvGrpSpPr>
        <p:grpSpPr>
          <a:xfrm>
            <a:off x="6120335" y="8472607"/>
            <a:ext cx="726788" cy="700521"/>
            <a:chOff x="0" y="0"/>
            <a:chExt cx="914597" cy="881542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914597" cy="881542"/>
            </a:xfrm>
            <a:custGeom>
              <a:avLst/>
              <a:gdLst/>
              <a:ahLst/>
              <a:cxnLst/>
              <a:rect l="l" t="t" r="r" b="b"/>
              <a:pathLst>
                <a:path w="914597" h="881542">
                  <a:moveTo>
                    <a:pt x="457298" y="0"/>
                  </a:moveTo>
                  <a:cubicBezTo>
                    <a:pt x="204739" y="0"/>
                    <a:pt x="0" y="197340"/>
                    <a:pt x="0" y="440771"/>
                  </a:cubicBezTo>
                  <a:cubicBezTo>
                    <a:pt x="0" y="684202"/>
                    <a:pt x="204739" y="881542"/>
                    <a:pt x="457298" y="881542"/>
                  </a:cubicBezTo>
                  <a:cubicBezTo>
                    <a:pt x="709857" y="881542"/>
                    <a:pt x="914597" y="684202"/>
                    <a:pt x="914597" y="440771"/>
                  </a:cubicBezTo>
                  <a:cubicBezTo>
                    <a:pt x="914597" y="197340"/>
                    <a:pt x="709857" y="0"/>
                    <a:pt x="45729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s-CO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85743" y="101695"/>
              <a:ext cx="743110" cy="6972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2"/>
                </a:lnSpc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2066210" y="1253700"/>
            <a:ext cx="5527866" cy="620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64"/>
              </a:lnSpc>
            </a:pPr>
            <a:r>
              <a:rPr lang="en-US" sz="3688">
                <a:solidFill>
                  <a:srgbClr val="000000"/>
                </a:solidFill>
                <a:latin typeface="Smooch"/>
                <a:ea typeface="Smooch"/>
                <a:cs typeface="Smooch"/>
                <a:sym typeface="Smooch"/>
              </a:rPr>
              <a:t>SIGMA</a:t>
            </a:r>
          </a:p>
        </p:txBody>
      </p:sp>
      <p:sp>
        <p:nvSpPr>
          <p:cNvPr id="20" name="Freeform 20"/>
          <p:cNvSpPr/>
          <p:nvPr/>
        </p:nvSpPr>
        <p:spPr>
          <a:xfrm>
            <a:off x="1592682" y="1609591"/>
            <a:ext cx="6474922" cy="374316"/>
          </a:xfrm>
          <a:custGeom>
            <a:avLst/>
            <a:gdLst/>
            <a:ahLst/>
            <a:cxnLst/>
            <a:rect l="l" t="t" r="r" b="b"/>
            <a:pathLst>
              <a:path w="6474922" h="374316">
                <a:moveTo>
                  <a:pt x="0" y="0"/>
                </a:moveTo>
                <a:lnTo>
                  <a:pt x="6474922" y="0"/>
                </a:lnTo>
                <a:lnTo>
                  <a:pt x="6474922" y="374316"/>
                </a:lnTo>
                <a:lnTo>
                  <a:pt x="0" y="37431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t="-1396841" b="-232958"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21" name="Freeform 21"/>
          <p:cNvSpPr/>
          <p:nvPr/>
        </p:nvSpPr>
        <p:spPr>
          <a:xfrm>
            <a:off x="3921014" y="2551937"/>
            <a:ext cx="444454" cy="477908"/>
          </a:xfrm>
          <a:custGeom>
            <a:avLst/>
            <a:gdLst/>
            <a:ahLst/>
            <a:cxnLst/>
            <a:rect l="l" t="t" r="r" b="b"/>
            <a:pathLst>
              <a:path w="444454" h="477908">
                <a:moveTo>
                  <a:pt x="0" y="0"/>
                </a:moveTo>
                <a:lnTo>
                  <a:pt x="444455" y="0"/>
                </a:lnTo>
                <a:lnTo>
                  <a:pt x="444455" y="477908"/>
                </a:lnTo>
                <a:lnTo>
                  <a:pt x="0" y="47790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22" name="Freeform 22"/>
          <p:cNvSpPr/>
          <p:nvPr/>
        </p:nvSpPr>
        <p:spPr>
          <a:xfrm rot="1547390">
            <a:off x="6144666" y="6055241"/>
            <a:ext cx="444454" cy="477908"/>
          </a:xfrm>
          <a:custGeom>
            <a:avLst/>
            <a:gdLst/>
            <a:ahLst/>
            <a:cxnLst/>
            <a:rect l="l" t="t" r="r" b="b"/>
            <a:pathLst>
              <a:path w="444454" h="477908">
                <a:moveTo>
                  <a:pt x="0" y="0"/>
                </a:moveTo>
                <a:lnTo>
                  <a:pt x="444454" y="0"/>
                </a:lnTo>
                <a:lnTo>
                  <a:pt x="444454" y="477907"/>
                </a:lnTo>
                <a:lnTo>
                  <a:pt x="0" y="47790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23" name="Freeform 23"/>
          <p:cNvSpPr/>
          <p:nvPr/>
        </p:nvSpPr>
        <p:spPr>
          <a:xfrm rot="-1978957">
            <a:off x="2430562" y="7806734"/>
            <a:ext cx="444454" cy="477908"/>
          </a:xfrm>
          <a:custGeom>
            <a:avLst/>
            <a:gdLst/>
            <a:ahLst/>
            <a:cxnLst/>
            <a:rect l="l" t="t" r="r" b="b"/>
            <a:pathLst>
              <a:path w="444454" h="477908">
                <a:moveTo>
                  <a:pt x="0" y="0"/>
                </a:moveTo>
                <a:lnTo>
                  <a:pt x="444454" y="0"/>
                </a:lnTo>
                <a:lnTo>
                  <a:pt x="444454" y="477908"/>
                </a:lnTo>
                <a:lnTo>
                  <a:pt x="0" y="47790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24" name="Freeform 24"/>
          <p:cNvSpPr/>
          <p:nvPr/>
        </p:nvSpPr>
        <p:spPr>
          <a:xfrm rot="3955828">
            <a:off x="4702942" y="5420541"/>
            <a:ext cx="444454" cy="477908"/>
          </a:xfrm>
          <a:custGeom>
            <a:avLst/>
            <a:gdLst/>
            <a:ahLst/>
            <a:cxnLst/>
            <a:rect l="l" t="t" r="r" b="b"/>
            <a:pathLst>
              <a:path w="444454" h="477908">
                <a:moveTo>
                  <a:pt x="0" y="0"/>
                </a:moveTo>
                <a:lnTo>
                  <a:pt x="444455" y="0"/>
                </a:lnTo>
                <a:lnTo>
                  <a:pt x="444455" y="477908"/>
                </a:lnTo>
                <a:lnTo>
                  <a:pt x="0" y="47790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25" name="Group 25"/>
          <p:cNvGrpSpPr/>
          <p:nvPr/>
        </p:nvGrpSpPr>
        <p:grpSpPr>
          <a:xfrm>
            <a:off x="2468586" y="2822350"/>
            <a:ext cx="922405" cy="4885192"/>
            <a:chOff x="0" y="0"/>
            <a:chExt cx="242938" cy="1286635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242938" cy="1286635"/>
            </a:xfrm>
            <a:custGeom>
              <a:avLst/>
              <a:gdLst/>
              <a:ahLst/>
              <a:cxnLst/>
              <a:rect l="l" t="t" r="r" b="b"/>
              <a:pathLst>
                <a:path w="242938" h="1286635">
                  <a:moveTo>
                    <a:pt x="121469" y="0"/>
                  </a:moveTo>
                  <a:lnTo>
                    <a:pt x="121469" y="0"/>
                  </a:lnTo>
                  <a:cubicBezTo>
                    <a:pt x="188554" y="0"/>
                    <a:pt x="242938" y="54384"/>
                    <a:pt x="242938" y="121469"/>
                  </a:cubicBezTo>
                  <a:lnTo>
                    <a:pt x="242938" y="1165166"/>
                  </a:lnTo>
                  <a:cubicBezTo>
                    <a:pt x="242938" y="1232251"/>
                    <a:pt x="188554" y="1286635"/>
                    <a:pt x="121469" y="1286635"/>
                  </a:cubicBezTo>
                  <a:lnTo>
                    <a:pt x="121469" y="1286635"/>
                  </a:lnTo>
                  <a:cubicBezTo>
                    <a:pt x="54384" y="1286635"/>
                    <a:pt x="0" y="1232251"/>
                    <a:pt x="0" y="1165166"/>
                  </a:cubicBezTo>
                  <a:lnTo>
                    <a:pt x="0" y="121469"/>
                  </a:lnTo>
                  <a:cubicBezTo>
                    <a:pt x="0" y="54384"/>
                    <a:pt x="54384" y="0"/>
                    <a:pt x="121469" y="0"/>
                  </a:cubicBezTo>
                  <a:close/>
                </a:path>
              </a:pathLst>
            </a:custGeom>
            <a:solidFill>
              <a:srgbClr val="666666">
                <a:alpha val="51765"/>
              </a:srgbClr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19050"/>
              <a:ext cx="242938" cy="12675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2"/>
                </a:lnSpc>
              </a:pPr>
              <a:endParaRPr/>
            </a:p>
          </p:txBody>
        </p:sp>
      </p:grpSp>
      <p:sp>
        <p:nvSpPr>
          <p:cNvPr id="28" name="Freeform 28"/>
          <p:cNvSpPr/>
          <p:nvPr/>
        </p:nvSpPr>
        <p:spPr>
          <a:xfrm>
            <a:off x="2507268" y="7322096"/>
            <a:ext cx="815275" cy="348756"/>
          </a:xfrm>
          <a:custGeom>
            <a:avLst/>
            <a:gdLst/>
            <a:ahLst/>
            <a:cxnLst/>
            <a:rect l="l" t="t" r="r" b="b"/>
            <a:pathLst>
              <a:path w="815275" h="348756">
                <a:moveTo>
                  <a:pt x="0" y="0"/>
                </a:moveTo>
                <a:lnTo>
                  <a:pt x="815275" y="0"/>
                </a:lnTo>
                <a:lnTo>
                  <a:pt x="815275" y="348756"/>
                </a:lnTo>
                <a:lnTo>
                  <a:pt x="0" y="34875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b="-150304"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29" name="Freeform 29"/>
          <p:cNvSpPr/>
          <p:nvPr/>
        </p:nvSpPr>
        <p:spPr>
          <a:xfrm>
            <a:off x="2509542" y="3606461"/>
            <a:ext cx="749157" cy="666750"/>
          </a:xfrm>
          <a:custGeom>
            <a:avLst/>
            <a:gdLst/>
            <a:ahLst/>
            <a:cxnLst/>
            <a:rect l="l" t="t" r="r" b="b"/>
            <a:pathLst>
              <a:path w="749157" h="666750">
                <a:moveTo>
                  <a:pt x="0" y="0"/>
                </a:moveTo>
                <a:lnTo>
                  <a:pt x="749157" y="0"/>
                </a:lnTo>
                <a:lnTo>
                  <a:pt x="749157" y="666750"/>
                </a:lnTo>
                <a:lnTo>
                  <a:pt x="0" y="66675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30" name="Freeform 30"/>
          <p:cNvSpPr/>
          <p:nvPr/>
        </p:nvSpPr>
        <p:spPr>
          <a:xfrm>
            <a:off x="2550746" y="5135305"/>
            <a:ext cx="666750" cy="666750"/>
          </a:xfrm>
          <a:custGeom>
            <a:avLst/>
            <a:gdLst/>
            <a:ahLst/>
            <a:cxnLst/>
            <a:rect l="l" t="t" r="r" b="b"/>
            <a:pathLst>
              <a:path w="666750" h="666750">
                <a:moveTo>
                  <a:pt x="0" y="0"/>
                </a:moveTo>
                <a:lnTo>
                  <a:pt x="666750" y="0"/>
                </a:lnTo>
                <a:lnTo>
                  <a:pt x="666750" y="666750"/>
                </a:lnTo>
                <a:lnTo>
                  <a:pt x="0" y="66675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31" name="Freeform 31"/>
          <p:cNvSpPr/>
          <p:nvPr/>
        </p:nvSpPr>
        <p:spPr>
          <a:xfrm>
            <a:off x="2729935" y="2844461"/>
            <a:ext cx="487561" cy="666750"/>
          </a:xfrm>
          <a:custGeom>
            <a:avLst/>
            <a:gdLst/>
            <a:ahLst/>
            <a:cxnLst/>
            <a:rect l="l" t="t" r="r" b="b"/>
            <a:pathLst>
              <a:path w="487561" h="666750">
                <a:moveTo>
                  <a:pt x="0" y="0"/>
                </a:moveTo>
                <a:lnTo>
                  <a:pt x="487561" y="0"/>
                </a:lnTo>
                <a:lnTo>
                  <a:pt x="487561" y="666750"/>
                </a:lnTo>
                <a:lnTo>
                  <a:pt x="0" y="666750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32" name="Freeform 32"/>
          <p:cNvSpPr/>
          <p:nvPr/>
        </p:nvSpPr>
        <p:spPr>
          <a:xfrm>
            <a:off x="2652789" y="4370883"/>
            <a:ext cx="524232" cy="666750"/>
          </a:xfrm>
          <a:custGeom>
            <a:avLst/>
            <a:gdLst/>
            <a:ahLst/>
            <a:cxnLst/>
            <a:rect l="l" t="t" r="r" b="b"/>
            <a:pathLst>
              <a:path w="524232" h="666750">
                <a:moveTo>
                  <a:pt x="0" y="0"/>
                </a:moveTo>
                <a:lnTo>
                  <a:pt x="524232" y="0"/>
                </a:lnTo>
                <a:lnTo>
                  <a:pt x="524232" y="666750"/>
                </a:lnTo>
                <a:lnTo>
                  <a:pt x="0" y="666750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33" name="Freeform 33"/>
          <p:cNvSpPr/>
          <p:nvPr/>
        </p:nvSpPr>
        <p:spPr>
          <a:xfrm>
            <a:off x="2632252" y="6655346"/>
            <a:ext cx="595074" cy="666750"/>
          </a:xfrm>
          <a:custGeom>
            <a:avLst/>
            <a:gdLst/>
            <a:ahLst/>
            <a:cxnLst/>
            <a:rect l="l" t="t" r="r" b="b"/>
            <a:pathLst>
              <a:path w="595074" h="666750">
                <a:moveTo>
                  <a:pt x="0" y="0"/>
                </a:moveTo>
                <a:lnTo>
                  <a:pt x="595074" y="0"/>
                </a:lnTo>
                <a:lnTo>
                  <a:pt x="595074" y="666750"/>
                </a:lnTo>
                <a:lnTo>
                  <a:pt x="0" y="666750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34" name="Freeform 34"/>
          <p:cNvSpPr/>
          <p:nvPr/>
        </p:nvSpPr>
        <p:spPr>
          <a:xfrm>
            <a:off x="2580333" y="5897305"/>
            <a:ext cx="607576" cy="666750"/>
          </a:xfrm>
          <a:custGeom>
            <a:avLst/>
            <a:gdLst/>
            <a:ahLst/>
            <a:cxnLst/>
            <a:rect l="l" t="t" r="r" b="b"/>
            <a:pathLst>
              <a:path w="607576" h="666750">
                <a:moveTo>
                  <a:pt x="0" y="0"/>
                </a:moveTo>
                <a:lnTo>
                  <a:pt x="607576" y="0"/>
                </a:lnTo>
                <a:lnTo>
                  <a:pt x="607576" y="666750"/>
                </a:lnTo>
                <a:lnTo>
                  <a:pt x="0" y="666750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35" name="Group 35"/>
          <p:cNvGrpSpPr/>
          <p:nvPr/>
        </p:nvGrpSpPr>
        <p:grpSpPr>
          <a:xfrm>
            <a:off x="3533695" y="2837444"/>
            <a:ext cx="3550451" cy="4870097"/>
            <a:chOff x="0" y="0"/>
            <a:chExt cx="935098" cy="1282659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935098" cy="1282659"/>
            </a:xfrm>
            <a:custGeom>
              <a:avLst/>
              <a:gdLst/>
              <a:ahLst/>
              <a:cxnLst/>
              <a:rect l="l" t="t" r="r" b="b"/>
              <a:pathLst>
                <a:path w="935098" h="1282659">
                  <a:moveTo>
                    <a:pt x="63236" y="0"/>
                  </a:moveTo>
                  <a:lnTo>
                    <a:pt x="871862" y="0"/>
                  </a:lnTo>
                  <a:cubicBezTo>
                    <a:pt x="906787" y="0"/>
                    <a:pt x="935098" y="28312"/>
                    <a:pt x="935098" y="63236"/>
                  </a:cubicBezTo>
                  <a:lnTo>
                    <a:pt x="935098" y="1219424"/>
                  </a:lnTo>
                  <a:cubicBezTo>
                    <a:pt x="935098" y="1254348"/>
                    <a:pt x="906787" y="1282659"/>
                    <a:pt x="871862" y="1282659"/>
                  </a:cubicBezTo>
                  <a:lnTo>
                    <a:pt x="63236" y="1282659"/>
                  </a:lnTo>
                  <a:cubicBezTo>
                    <a:pt x="28312" y="1282659"/>
                    <a:pt x="0" y="1254348"/>
                    <a:pt x="0" y="1219424"/>
                  </a:cubicBezTo>
                  <a:lnTo>
                    <a:pt x="0" y="63236"/>
                  </a:lnTo>
                  <a:cubicBezTo>
                    <a:pt x="0" y="28312"/>
                    <a:pt x="28312" y="0"/>
                    <a:pt x="63236" y="0"/>
                  </a:cubicBezTo>
                  <a:close/>
                </a:path>
              </a:pathLst>
            </a:custGeom>
            <a:solidFill>
              <a:srgbClr val="8C6239">
                <a:alpha val="51765"/>
              </a:srgbClr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0" y="19050"/>
              <a:ext cx="935098" cy="12636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2"/>
                </a:lnSpc>
              </a:pPr>
              <a:endParaRPr/>
            </a:p>
          </p:txBody>
        </p:sp>
      </p:grpSp>
      <p:sp>
        <p:nvSpPr>
          <p:cNvPr id="38" name="TextBox 38"/>
          <p:cNvSpPr txBox="1"/>
          <p:nvPr/>
        </p:nvSpPr>
        <p:spPr>
          <a:xfrm>
            <a:off x="3921014" y="6674396"/>
            <a:ext cx="1590346" cy="285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80"/>
              </a:lnSpc>
              <a:spcBef>
                <a:spcPct val="0"/>
              </a:spcBef>
            </a:pPr>
            <a:r>
              <a:rPr lang="en-US" sz="2000" b="1" spc="80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DOMINIO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5675507" y="6674396"/>
            <a:ext cx="395976" cy="285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80"/>
              </a:lnSpc>
              <a:spcBef>
                <a:spcPct val="0"/>
              </a:spcBef>
            </a:pPr>
            <a:r>
              <a:rPr lang="en-US" sz="2000" b="1" spc="80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+7</a:t>
            </a:r>
          </a:p>
        </p:txBody>
      </p:sp>
      <p:grpSp>
        <p:nvGrpSpPr>
          <p:cNvPr id="40" name="Group 40"/>
          <p:cNvGrpSpPr/>
          <p:nvPr/>
        </p:nvGrpSpPr>
        <p:grpSpPr>
          <a:xfrm>
            <a:off x="3961247" y="3606461"/>
            <a:ext cx="2230934" cy="304165"/>
            <a:chOff x="0" y="0"/>
            <a:chExt cx="2974578" cy="405553"/>
          </a:xfrm>
        </p:grpSpPr>
        <p:sp>
          <p:nvSpPr>
            <p:cNvPr id="41" name="TextBox 41"/>
            <p:cNvSpPr txBox="1"/>
            <p:nvPr/>
          </p:nvSpPr>
          <p:spPr>
            <a:xfrm>
              <a:off x="0" y="19050"/>
              <a:ext cx="1293233" cy="3865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180"/>
                </a:lnSpc>
                <a:spcBef>
                  <a:spcPct val="0"/>
                </a:spcBef>
              </a:pPr>
              <a:r>
                <a:rPr lang="en-US" sz="2000" b="1" spc="80">
                  <a:solidFill>
                    <a:srgbClr val="000000"/>
                  </a:solidFill>
                  <a:latin typeface="Monotype Corsiva Bold"/>
                  <a:ea typeface="Monotype Corsiva Bold"/>
                  <a:cs typeface="Monotype Corsiva Bold"/>
                  <a:sym typeface="Monotype Corsiva Bold"/>
                </a:rPr>
                <a:t>SALUD</a:t>
              </a:r>
            </a:p>
          </p:txBody>
        </p:sp>
        <p:sp>
          <p:nvSpPr>
            <p:cNvPr id="42" name="TextBox 42"/>
            <p:cNvSpPr txBox="1"/>
            <p:nvPr/>
          </p:nvSpPr>
          <p:spPr>
            <a:xfrm>
              <a:off x="2339323" y="19050"/>
              <a:ext cx="635255" cy="3865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80"/>
                </a:lnSpc>
                <a:spcBef>
                  <a:spcPct val="0"/>
                </a:spcBef>
              </a:pPr>
              <a:r>
                <a:rPr lang="en-US" sz="2000" b="1" spc="80">
                  <a:solidFill>
                    <a:srgbClr val="000000"/>
                  </a:solidFill>
                  <a:latin typeface="Monotype Corsiva Bold"/>
                  <a:ea typeface="Monotype Corsiva Bold"/>
                  <a:cs typeface="Monotype Corsiva Bold"/>
                  <a:sym typeface="Monotype Corsiva Bold"/>
                </a:rPr>
                <a:t>+10</a:t>
              </a:r>
            </a:p>
          </p:txBody>
        </p:sp>
      </p:grpSp>
      <p:sp>
        <p:nvSpPr>
          <p:cNvPr id="43" name="TextBox 43"/>
          <p:cNvSpPr txBox="1"/>
          <p:nvPr/>
        </p:nvSpPr>
        <p:spPr>
          <a:xfrm>
            <a:off x="3961247" y="5162550"/>
            <a:ext cx="969925" cy="285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80"/>
              </a:lnSpc>
              <a:spcBef>
                <a:spcPct val="0"/>
              </a:spcBef>
            </a:pPr>
            <a:r>
              <a:rPr lang="en-US" sz="2000" b="1" spc="80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DAÑO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5715739" y="5162550"/>
            <a:ext cx="395976" cy="285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80"/>
              </a:lnSpc>
              <a:spcBef>
                <a:spcPct val="0"/>
              </a:spcBef>
            </a:pPr>
            <a:r>
              <a:rPr lang="en-US" sz="2000" b="1" spc="80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+4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3943921" y="4389933"/>
            <a:ext cx="1391474" cy="285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80"/>
              </a:lnSpc>
              <a:spcBef>
                <a:spcPct val="0"/>
              </a:spcBef>
            </a:pPr>
            <a:r>
              <a:rPr lang="en-US" sz="2000" b="1" spc="80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ESTAMINA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5883312" y="4389933"/>
            <a:ext cx="271820" cy="285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80"/>
              </a:lnSpc>
              <a:spcBef>
                <a:spcPct val="0"/>
              </a:spcBef>
            </a:pPr>
            <a:r>
              <a:rPr lang="en-US" sz="2000" b="1" spc="80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+4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3961247" y="5916355"/>
            <a:ext cx="1374148" cy="285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80"/>
              </a:lnSpc>
              <a:spcBef>
                <a:spcPct val="0"/>
              </a:spcBef>
            </a:pPr>
            <a:r>
              <a:rPr lang="en-US" sz="2000" b="1" spc="80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DESTRESA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5715739" y="5916355"/>
            <a:ext cx="476441" cy="285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80"/>
              </a:lnSpc>
              <a:spcBef>
                <a:spcPct val="0"/>
              </a:spcBef>
            </a:pPr>
            <a:r>
              <a:rPr lang="en-US" sz="2000" b="1" spc="80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+10</a:t>
            </a:r>
          </a:p>
        </p:txBody>
      </p:sp>
      <p:grpSp>
        <p:nvGrpSpPr>
          <p:cNvPr id="49" name="Group 49"/>
          <p:cNvGrpSpPr/>
          <p:nvPr/>
        </p:nvGrpSpPr>
        <p:grpSpPr>
          <a:xfrm>
            <a:off x="3961247" y="2839077"/>
            <a:ext cx="2230934" cy="304165"/>
            <a:chOff x="0" y="0"/>
            <a:chExt cx="2974578" cy="405553"/>
          </a:xfrm>
        </p:grpSpPr>
        <p:sp>
          <p:nvSpPr>
            <p:cNvPr id="50" name="TextBox 50"/>
            <p:cNvSpPr txBox="1"/>
            <p:nvPr/>
          </p:nvSpPr>
          <p:spPr>
            <a:xfrm>
              <a:off x="0" y="19050"/>
              <a:ext cx="1293233" cy="3865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180"/>
                </a:lnSpc>
                <a:spcBef>
                  <a:spcPct val="0"/>
                </a:spcBef>
              </a:pPr>
              <a:r>
                <a:rPr lang="en-US" sz="2000" b="1" spc="80">
                  <a:solidFill>
                    <a:srgbClr val="000000"/>
                  </a:solidFill>
                  <a:latin typeface="Monotype Corsiva Bold"/>
                  <a:ea typeface="Monotype Corsiva Bold"/>
                  <a:cs typeface="Monotype Corsiva Bold"/>
                  <a:sym typeface="Monotype Corsiva Bold"/>
                </a:rPr>
                <a:t>SALUD</a:t>
              </a:r>
            </a:p>
          </p:txBody>
        </p:sp>
        <p:sp>
          <p:nvSpPr>
            <p:cNvPr id="51" name="TextBox 51"/>
            <p:cNvSpPr txBox="1"/>
            <p:nvPr/>
          </p:nvSpPr>
          <p:spPr>
            <a:xfrm>
              <a:off x="2339323" y="19050"/>
              <a:ext cx="635255" cy="3865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80"/>
                </a:lnSpc>
                <a:spcBef>
                  <a:spcPct val="0"/>
                </a:spcBef>
              </a:pPr>
              <a:r>
                <a:rPr lang="en-US" sz="2000" b="1" spc="80">
                  <a:solidFill>
                    <a:srgbClr val="000000"/>
                  </a:solidFill>
                  <a:latin typeface="Monotype Corsiva Bold"/>
                  <a:ea typeface="Monotype Corsiva Bold"/>
                  <a:cs typeface="Monotype Corsiva Bold"/>
                  <a:sym typeface="Monotype Corsiva Bold"/>
                </a:rPr>
                <a:t>+10</a:t>
              </a:r>
            </a:p>
          </p:txBody>
        </p:sp>
      </p:grpSp>
      <p:sp>
        <p:nvSpPr>
          <p:cNvPr id="52" name="TextBox 52"/>
          <p:cNvSpPr txBox="1"/>
          <p:nvPr/>
        </p:nvSpPr>
        <p:spPr>
          <a:xfrm>
            <a:off x="3961247" y="7436396"/>
            <a:ext cx="1590346" cy="285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80"/>
              </a:lnSpc>
              <a:spcBef>
                <a:spcPct val="0"/>
              </a:spcBef>
            </a:pPr>
            <a:r>
              <a:rPr lang="en-US" sz="2000" b="1" spc="80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FUERZA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5715739" y="7436396"/>
            <a:ext cx="395976" cy="285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80"/>
              </a:lnSpc>
              <a:spcBef>
                <a:spcPct val="0"/>
              </a:spcBef>
            </a:pPr>
            <a:r>
              <a:rPr lang="en-US" sz="2000" b="1" spc="80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+7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2725504" y="603048"/>
            <a:ext cx="4330323" cy="7560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02"/>
              </a:lnSpc>
              <a:spcBef>
                <a:spcPct val="0"/>
              </a:spcBef>
            </a:pPr>
            <a:r>
              <a:rPr lang="en-US" sz="4359" b="1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Reminiscencias</a:t>
            </a:r>
          </a:p>
        </p:txBody>
      </p:sp>
      <p:sp>
        <p:nvSpPr>
          <p:cNvPr id="55" name="TextBox 55"/>
          <p:cNvSpPr txBox="1"/>
          <p:nvPr/>
        </p:nvSpPr>
        <p:spPr>
          <a:xfrm>
            <a:off x="2664981" y="1845800"/>
            <a:ext cx="4261986" cy="7456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6"/>
              </a:lnSpc>
              <a:spcBef>
                <a:spcPct val="0"/>
              </a:spcBef>
            </a:pPr>
            <a:r>
              <a:rPr lang="en-US" sz="4290" b="1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Equipamiento</a:t>
            </a:r>
          </a:p>
        </p:txBody>
      </p:sp>
      <p:grpSp>
        <p:nvGrpSpPr>
          <p:cNvPr id="56" name="Group 56"/>
          <p:cNvGrpSpPr/>
          <p:nvPr/>
        </p:nvGrpSpPr>
        <p:grpSpPr>
          <a:xfrm>
            <a:off x="3690902" y="7835811"/>
            <a:ext cx="2600678" cy="329630"/>
            <a:chOff x="0" y="0"/>
            <a:chExt cx="3467571" cy="439507"/>
          </a:xfrm>
        </p:grpSpPr>
        <p:grpSp>
          <p:nvGrpSpPr>
            <p:cNvPr id="57" name="Group 57"/>
            <p:cNvGrpSpPr/>
            <p:nvPr/>
          </p:nvGrpSpPr>
          <p:grpSpPr>
            <a:xfrm rot="-10800000">
              <a:off x="1598278" y="0"/>
              <a:ext cx="421815" cy="421815"/>
              <a:chOff x="0" y="0"/>
              <a:chExt cx="406400" cy="406400"/>
            </a:xfrm>
          </p:grpSpPr>
          <p:sp>
            <p:nvSpPr>
              <p:cNvPr id="58" name="Freeform 58"/>
              <p:cNvSpPr/>
              <p:nvPr/>
            </p:nvSpPr>
            <p:spPr>
              <a:xfrm>
                <a:off x="0" y="0"/>
                <a:ext cx="406400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406400" h="406400">
                    <a:moveTo>
                      <a:pt x="203200" y="0"/>
                    </a:moveTo>
                    <a:cubicBezTo>
                      <a:pt x="315424" y="0"/>
                      <a:pt x="406400" y="90976"/>
                      <a:pt x="406400" y="203200"/>
                    </a:cubicBezTo>
                    <a:cubicBezTo>
                      <a:pt x="406400" y="315424"/>
                      <a:pt x="315424" y="406400"/>
                      <a:pt x="203200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737373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59" name="TextBox 59"/>
              <p:cNvSpPr txBox="1"/>
              <p:nvPr/>
            </p:nvSpPr>
            <p:spPr>
              <a:xfrm>
                <a:off x="0" y="19050"/>
                <a:ext cx="406400" cy="3873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22"/>
                  </a:lnSpc>
                </a:pPr>
                <a:endParaRPr/>
              </a:p>
            </p:txBody>
          </p:sp>
        </p:grpSp>
        <p:grpSp>
          <p:nvGrpSpPr>
            <p:cNvPr id="60" name="Group 60"/>
            <p:cNvGrpSpPr/>
            <p:nvPr/>
          </p:nvGrpSpPr>
          <p:grpSpPr>
            <a:xfrm rot="-10800000">
              <a:off x="2291279" y="17693"/>
              <a:ext cx="454796" cy="421815"/>
              <a:chOff x="0" y="0"/>
              <a:chExt cx="438176" cy="406400"/>
            </a:xfrm>
          </p:grpSpPr>
          <p:sp>
            <p:nvSpPr>
              <p:cNvPr id="61" name="Freeform 61"/>
              <p:cNvSpPr/>
              <p:nvPr/>
            </p:nvSpPr>
            <p:spPr>
              <a:xfrm>
                <a:off x="0" y="0"/>
                <a:ext cx="438176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438176" h="406400">
                    <a:moveTo>
                      <a:pt x="234976" y="0"/>
                    </a:moveTo>
                    <a:cubicBezTo>
                      <a:pt x="347200" y="0"/>
                      <a:pt x="438176" y="90976"/>
                      <a:pt x="438176" y="203200"/>
                    </a:cubicBezTo>
                    <a:cubicBezTo>
                      <a:pt x="438176" y="315424"/>
                      <a:pt x="347200" y="406400"/>
                      <a:pt x="234976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737373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62" name="TextBox 62"/>
              <p:cNvSpPr txBox="1"/>
              <p:nvPr/>
            </p:nvSpPr>
            <p:spPr>
              <a:xfrm>
                <a:off x="0" y="19050"/>
                <a:ext cx="438176" cy="3873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22"/>
                  </a:lnSpc>
                </a:pPr>
                <a:endParaRPr/>
              </a:p>
            </p:txBody>
          </p:sp>
        </p:grpSp>
        <p:grpSp>
          <p:nvGrpSpPr>
            <p:cNvPr id="63" name="Group 63"/>
            <p:cNvGrpSpPr/>
            <p:nvPr/>
          </p:nvGrpSpPr>
          <p:grpSpPr>
            <a:xfrm rot="-10800000">
              <a:off x="685234" y="0"/>
              <a:ext cx="649625" cy="421815"/>
              <a:chOff x="0" y="0"/>
              <a:chExt cx="625885" cy="406400"/>
            </a:xfrm>
          </p:grpSpPr>
          <p:sp>
            <p:nvSpPr>
              <p:cNvPr id="64" name="Freeform 64"/>
              <p:cNvSpPr/>
              <p:nvPr/>
            </p:nvSpPr>
            <p:spPr>
              <a:xfrm>
                <a:off x="0" y="0"/>
                <a:ext cx="625885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625885" h="406400">
                    <a:moveTo>
                      <a:pt x="422685" y="0"/>
                    </a:moveTo>
                    <a:cubicBezTo>
                      <a:pt x="534909" y="0"/>
                      <a:pt x="625885" y="90976"/>
                      <a:pt x="625885" y="203200"/>
                    </a:cubicBezTo>
                    <a:cubicBezTo>
                      <a:pt x="625885" y="315424"/>
                      <a:pt x="534909" y="406400"/>
                      <a:pt x="422685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737373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65" name="TextBox 65"/>
              <p:cNvSpPr txBox="1"/>
              <p:nvPr/>
            </p:nvSpPr>
            <p:spPr>
              <a:xfrm>
                <a:off x="0" y="19050"/>
                <a:ext cx="625885" cy="3873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22"/>
                  </a:lnSpc>
                </a:pPr>
                <a:endParaRPr/>
              </a:p>
            </p:txBody>
          </p:sp>
        </p:grpSp>
        <p:grpSp>
          <p:nvGrpSpPr>
            <p:cNvPr id="66" name="Group 66"/>
            <p:cNvGrpSpPr/>
            <p:nvPr/>
          </p:nvGrpSpPr>
          <p:grpSpPr>
            <a:xfrm rot="-10800000">
              <a:off x="3012775" y="17693"/>
              <a:ext cx="454796" cy="421815"/>
              <a:chOff x="0" y="0"/>
              <a:chExt cx="438176" cy="406400"/>
            </a:xfrm>
          </p:grpSpPr>
          <p:sp>
            <p:nvSpPr>
              <p:cNvPr id="67" name="Freeform 67"/>
              <p:cNvSpPr/>
              <p:nvPr/>
            </p:nvSpPr>
            <p:spPr>
              <a:xfrm>
                <a:off x="0" y="0"/>
                <a:ext cx="438176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438176" h="406400">
                    <a:moveTo>
                      <a:pt x="234976" y="0"/>
                    </a:moveTo>
                    <a:cubicBezTo>
                      <a:pt x="347200" y="0"/>
                      <a:pt x="438176" y="90976"/>
                      <a:pt x="438176" y="203200"/>
                    </a:cubicBezTo>
                    <a:cubicBezTo>
                      <a:pt x="438176" y="315424"/>
                      <a:pt x="347200" y="406400"/>
                      <a:pt x="234976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737373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68" name="TextBox 68"/>
              <p:cNvSpPr txBox="1"/>
              <p:nvPr/>
            </p:nvSpPr>
            <p:spPr>
              <a:xfrm>
                <a:off x="0" y="19050"/>
                <a:ext cx="438176" cy="3873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22"/>
                  </a:lnSpc>
                </a:pPr>
                <a:endParaRPr/>
              </a:p>
            </p:txBody>
          </p:sp>
        </p:grpSp>
        <p:grpSp>
          <p:nvGrpSpPr>
            <p:cNvPr id="69" name="Group 69"/>
            <p:cNvGrpSpPr/>
            <p:nvPr/>
          </p:nvGrpSpPr>
          <p:grpSpPr>
            <a:xfrm rot="-10800000">
              <a:off x="0" y="4993"/>
              <a:ext cx="421815" cy="421815"/>
              <a:chOff x="0" y="0"/>
              <a:chExt cx="406400" cy="406400"/>
            </a:xfrm>
          </p:grpSpPr>
          <p:sp>
            <p:nvSpPr>
              <p:cNvPr id="70" name="Freeform 70"/>
              <p:cNvSpPr/>
              <p:nvPr/>
            </p:nvSpPr>
            <p:spPr>
              <a:xfrm>
                <a:off x="0" y="0"/>
                <a:ext cx="406400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406400" h="406400">
                    <a:moveTo>
                      <a:pt x="203200" y="0"/>
                    </a:moveTo>
                    <a:cubicBezTo>
                      <a:pt x="315424" y="0"/>
                      <a:pt x="406400" y="90976"/>
                      <a:pt x="406400" y="203200"/>
                    </a:cubicBezTo>
                    <a:cubicBezTo>
                      <a:pt x="406400" y="315424"/>
                      <a:pt x="315424" y="406400"/>
                      <a:pt x="203200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737373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71" name="TextBox 71"/>
              <p:cNvSpPr txBox="1"/>
              <p:nvPr/>
            </p:nvSpPr>
            <p:spPr>
              <a:xfrm>
                <a:off x="0" y="19050"/>
                <a:ext cx="406400" cy="3873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22"/>
                  </a:lnSpc>
                </a:pPr>
                <a:endParaRPr/>
              </a:p>
            </p:txBody>
          </p:sp>
        </p:grpSp>
      </p:grpSp>
      <p:grpSp>
        <p:nvGrpSpPr>
          <p:cNvPr id="72" name="Group 72"/>
          <p:cNvGrpSpPr/>
          <p:nvPr/>
        </p:nvGrpSpPr>
        <p:grpSpPr>
          <a:xfrm>
            <a:off x="2198042" y="583603"/>
            <a:ext cx="5467521" cy="8771748"/>
            <a:chOff x="0" y="0"/>
            <a:chExt cx="1440006" cy="2310255"/>
          </a:xfrm>
        </p:grpSpPr>
        <p:sp>
          <p:nvSpPr>
            <p:cNvPr id="73" name="Freeform 73"/>
            <p:cNvSpPr/>
            <p:nvPr/>
          </p:nvSpPr>
          <p:spPr>
            <a:xfrm>
              <a:off x="0" y="0"/>
              <a:ext cx="1440006" cy="2310255"/>
            </a:xfrm>
            <a:custGeom>
              <a:avLst/>
              <a:gdLst/>
              <a:ahLst/>
              <a:cxnLst/>
              <a:rect l="l" t="t" r="r" b="b"/>
              <a:pathLst>
                <a:path w="1440006" h="2310255">
                  <a:moveTo>
                    <a:pt x="0" y="0"/>
                  </a:moveTo>
                  <a:lnTo>
                    <a:pt x="1440006" y="0"/>
                  </a:lnTo>
                  <a:lnTo>
                    <a:pt x="1440006" y="2310255"/>
                  </a:lnTo>
                  <a:lnTo>
                    <a:pt x="0" y="2310255"/>
                  </a:lnTo>
                  <a:close/>
                </a:path>
              </a:pathLst>
            </a:custGeom>
            <a:solidFill>
              <a:srgbClr val="000000">
                <a:alpha val="34902"/>
              </a:srgbClr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74" name="TextBox 74"/>
            <p:cNvSpPr txBox="1"/>
            <p:nvPr/>
          </p:nvSpPr>
          <p:spPr>
            <a:xfrm>
              <a:off x="0" y="19050"/>
              <a:ext cx="1440006" cy="22912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2"/>
                </a:lnSpc>
              </a:pPr>
              <a:endParaRPr/>
            </a:p>
          </p:txBody>
        </p:sp>
      </p:grpSp>
      <p:sp>
        <p:nvSpPr>
          <p:cNvPr id="75" name="Freeform 75"/>
          <p:cNvSpPr/>
          <p:nvPr/>
        </p:nvSpPr>
        <p:spPr>
          <a:xfrm>
            <a:off x="2865909" y="2638680"/>
            <a:ext cx="4203910" cy="4661593"/>
          </a:xfrm>
          <a:custGeom>
            <a:avLst/>
            <a:gdLst/>
            <a:ahLst/>
            <a:cxnLst/>
            <a:rect l="l" t="t" r="r" b="b"/>
            <a:pathLst>
              <a:path w="4203910" h="4661593">
                <a:moveTo>
                  <a:pt x="0" y="0"/>
                </a:moveTo>
                <a:lnTo>
                  <a:pt x="4203909" y="0"/>
                </a:lnTo>
                <a:lnTo>
                  <a:pt x="4203909" y="4661593"/>
                </a:lnTo>
                <a:lnTo>
                  <a:pt x="0" y="4661593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alphaModFix amt="79000"/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76" name="TextBox 76"/>
          <p:cNvSpPr txBox="1"/>
          <p:nvPr/>
        </p:nvSpPr>
        <p:spPr>
          <a:xfrm>
            <a:off x="3163725" y="3061374"/>
            <a:ext cx="3044991" cy="6638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216"/>
              </a:lnSpc>
              <a:spcBef>
                <a:spcPct val="0"/>
              </a:spcBef>
            </a:pPr>
            <a:r>
              <a:rPr lang="en-US" sz="2950" b="1" spc="118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ESPADA LATIGO</a:t>
            </a:r>
          </a:p>
        </p:txBody>
      </p:sp>
      <p:sp>
        <p:nvSpPr>
          <p:cNvPr id="77" name="Freeform 77"/>
          <p:cNvSpPr/>
          <p:nvPr/>
        </p:nvSpPr>
        <p:spPr>
          <a:xfrm>
            <a:off x="4211206" y="3606461"/>
            <a:ext cx="1009962" cy="1009962"/>
          </a:xfrm>
          <a:custGeom>
            <a:avLst/>
            <a:gdLst/>
            <a:ahLst/>
            <a:cxnLst/>
            <a:rect l="l" t="t" r="r" b="b"/>
            <a:pathLst>
              <a:path w="1009962" h="1009962">
                <a:moveTo>
                  <a:pt x="0" y="0"/>
                </a:moveTo>
                <a:lnTo>
                  <a:pt x="1009963" y="0"/>
                </a:lnTo>
                <a:lnTo>
                  <a:pt x="1009963" y="1009962"/>
                </a:lnTo>
                <a:lnTo>
                  <a:pt x="0" y="1009962"/>
                </a:lnTo>
                <a:lnTo>
                  <a:pt x="0" y="0"/>
                </a:lnTo>
                <a:close/>
              </a:path>
            </a:pathLst>
          </a:custGeom>
          <a:blipFill>
            <a:blip r:embed="rId28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78" name="TextBox 78"/>
          <p:cNvSpPr txBox="1"/>
          <p:nvPr/>
        </p:nvSpPr>
        <p:spPr>
          <a:xfrm>
            <a:off x="3198218" y="4751248"/>
            <a:ext cx="3035939" cy="12016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344"/>
              </a:lnSpc>
              <a:spcBef>
                <a:spcPct val="0"/>
              </a:spcBef>
            </a:pPr>
            <a:r>
              <a:rPr lang="en-US" sz="2150" b="1" spc="86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ESTA ESPADA GIRA SOBRE LAS CABEZAS DE TUS ENEMIGOS CORTANDOLAS</a:t>
            </a:r>
          </a:p>
        </p:txBody>
      </p:sp>
      <p:sp>
        <p:nvSpPr>
          <p:cNvPr id="79" name="TextBox 79"/>
          <p:cNvSpPr txBox="1"/>
          <p:nvPr/>
        </p:nvSpPr>
        <p:spPr>
          <a:xfrm>
            <a:off x="3387776" y="6303719"/>
            <a:ext cx="2804404" cy="314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344"/>
              </a:lnSpc>
              <a:spcBef>
                <a:spcPct val="0"/>
              </a:spcBef>
            </a:pPr>
            <a:r>
              <a:rPr lang="en-US" sz="2150" b="1" spc="86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DAÑO +4</a:t>
            </a:r>
          </a:p>
        </p:txBody>
      </p:sp>
      <p:pic>
        <p:nvPicPr>
          <p:cNvPr id="80" name="Imagen 79">
            <a:hlinkClick r:id="rId29" action="ppaction://hlinksldjump"/>
            <a:extLst>
              <a:ext uri="{FF2B5EF4-FFF2-40B4-BE49-F238E27FC236}">
                <a16:creationId xmlns:a16="http://schemas.microsoft.com/office/drawing/2014/main" id="{DD8AE832-126F-0AC0-8D2E-B84B32EA1152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5956253" y="2960303"/>
            <a:ext cx="310923" cy="30482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EFE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084516" y="583603"/>
            <a:ext cx="5581047" cy="8674697"/>
          </a:xfrm>
          <a:custGeom>
            <a:avLst/>
            <a:gdLst/>
            <a:ahLst/>
            <a:cxnLst/>
            <a:rect l="l" t="t" r="r" b="b"/>
            <a:pathLst>
              <a:path w="5581047" h="8674697">
                <a:moveTo>
                  <a:pt x="0" y="0"/>
                </a:moveTo>
                <a:lnTo>
                  <a:pt x="5581047" y="0"/>
                </a:lnTo>
                <a:lnTo>
                  <a:pt x="5581047" y="8674697"/>
                </a:lnTo>
                <a:lnTo>
                  <a:pt x="0" y="86746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495" t="-1243" r="-9432" b="-1243"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3" name="Group 3"/>
          <p:cNvGrpSpPr/>
          <p:nvPr/>
        </p:nvGrpSpPr>
        <p:grpSpPr>
          <a:xfrm>
            <a:off x="4150612" y="9305832"/>
            <a:ext cx="1480107" cy="856553"/>
            <a:chOff x="0" y="0"/>
            <a:chExt cx="389822" cy="22559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89822" cy="225594"/>
            </a:xfrm>
            <a:custGeom>
              <a:avLst/>
              <a:gdLst/>
              <a:ahLst/>
              <a:cxnLst/>
              <a:rect l="l" t="t" r="r" b="b"/>
              <a:pathLst>
                <a:path w="389822" h="225594">
                  <a:moveTo>
                    <a:pt x="112797" y="0"/>
                  </a:moveTo>
                  <a:lnTo>
                    <a:pt x="277025" y="0"/>
                  </a:lnTo>
                  <a:cubicBezTo>
                    <a:pt x="306941" y="0"/>
                    <a:pt x="335631" y="11884"/>
                    <a:pt x="356785" y="33038"/>
                  </a:cubicBezTo>
                  <a:cubicBezTo>
                    <a:pt x="377938" y="54191"/>
                    <a:pt x="389822" y="82881"/>
                    <a:pt x="389822" y="112797"/>
                  </a:cubicBezTo>
                  <a:lnTo>
                    <a:pt x="389822" y="112797"/>
                  </a:lnTo>
                  <a:cubicBezTo>
                    <a:pt x="389822" y="175093"/>
                    <a:pt x="339321" y="225594"/>
                    <a:pt x="277025" y="225594"/>
                  </a:cubicBezTo>
                  <a:lnTo>
                    <a:pt x="112797" y="225594"/>
                  </a:lnTo>
                  <a:cubicBezTo>
                    <a:pt x="50501" y="225594"/>
                    <a:pt x="0" y="175093"/>
                    <a:pt x="0" y="112797"/>
                  </a:cubicBezTo>
                  <a:lnTo>
                    <a:pt x="0" y="112797"/>
                  </a:lnTo>
                  <a:cubicBezTo>
                    <a:pt x="0" y="50501"/>
                    <a:pt x="50501" y="0"/>
                    <a:pt x="112797" y="0"/>
                  </a:cubicBezTo>
                  <a:close/>
                </a:path>
              </a:pathLst>
            </a:custGeom>
            <a:solidFill>
              <a:srgbClr val="FEFEFE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9050"/>
              <a:ext cx="389822" cy="2065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2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2084516" y="0"/>
            <a:ext cx="5581047" cy="10287000"/>
          </a:xfrm>
          <a:custGeom>
            <a:avLst/>
            <a:gdLst/>
            <a:ahLst/>
            <a:cxnLst/>
            <a:rect l="l" t="t" r="r" b="b"/>
            <a:pathLst>
              <a:path w="5581047" h="10287000">
                <a:moveTo>
                  <a:pt x="0" y="0"/>
                </a:moveTo>
                <a:lnTo>
                  <a:pt x="5581047" y="0"/>
                </a:lnTo>
                <a:lnTo>
                  <a:pt x="5581047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w="9525" cap="sq">
            <a:solidFill>
              <a:srgbClr val="FEFEFE"/>
            </a:solidFill>
            <a:prstDash val="solid"/>
            <a:miter/>
          </a:ln>
        </p:spPr>
        <p:txBody>
          <a:bodyPr/>
          <a:lstStyle/>
          <a:p>
            <a:endParaRPr lang="es-CO"/>
          </a:p>
        </p:txBody>
      </p:sp>
      <p:grpSp>
        <p:nvGrpSpPr>
          <p:cNvPr id="7" name="Group 7"/>
          <p:cNvGrpSpPr/>
          <p:nvPr/>
        </p:nvGrpSpPr>
        <p:grpSpPr>
          <a:xfrm rot="-10800000">
            <a:off x="5883312" y="8367108"/>
            <a:ext cx="1200834" cy="870866"/>
            <a:chOff x="0" y="0"/>
            <a:chExt cx="635000" cy="46051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000" cy="460513"/>
            </a:xfrm>
            <a:custGeom>
              <a:avLst/>
              <a:gdLst/>
              <a:ahLst/>
              <a:cxnLst/>
              <a:rect l="l" t="t" r="r" b="b"/>
              <a:pathLst>
                <a:path w="635000" h="460513">
                  <a:moveTo>
                    <a:pt x="635000" y="0"/>
                  </a:moveTo>
                  <a:lnTo>
                    <a:pt x="635000" y="346213"/>
                  </a:lnTo>
                  <a:lnTo>
                    <a:pt x="317500" y="460513"/>
                  </a:lnTo>
                  <a:lnTo>
                    <a:pt x="0" y="346213"/>
                  </a:lnTo>
                  <a:lnTo>
                    <a:pt x="0" y="0"/>
                  </a:lnTo>
                  <a:lnTo>
                    <a:pt x="635000" y="0"/>
                  </a:lnTo>
                  <a:close/>
                </a:path>
              </a:pathLst>
            </a:custGeom>
            <a:solidFill>
              <a:srgbClr val="737373">
                <a:alpha val="71765"/>
              </a:srgbClr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19050"/>
              <a:ext cx="635000" cy="3271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2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4561775" y="8472607"/>
            <a:ext cx="726788" cy="700521"/>
            <a:chOff x="0" y="0"/>
            <a:chExt cx="914597" cy="88154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914597" cy="881542"/>
            </a:xfrm>
            <a:custGeom>
              <a:avLst/>
              <a:gdLst/>
              <a:ahLst/>
              <a:cxnLst/>
              <a:rect l="l" t="t" r="r" b="b"/>
              <a:pathLst>
                <a:path w="914597" h="881542">
                  <a:moveTo>
                    <a:pt x="457298" y="0"/>
                  </a:moveTo>
                  <a:cubicBezTo>
                    <a:pt x="204739" y="0"/>
                    <a:pt x="0" y="197340"/>
                    <a:pt x="0" y="440771"/>
                  </a:cubicBezTo>
                  <a:cubicBezTo>
                    <a:pt x="0" y="684202"/>
                    <a:pt x="204739" y="881542"/>
                    <a:pt x="457298" y="881542"/>
                  </a:cubicBezTo>
                  <a:cubicBezTo>
                    <a:pt x="709857" y="881542"/>
                    <a:pt x="914597" y="684202"/>
                    <a:pt x="914597" y="440771"/>
                  </a:cubicBezTo>
                  <a:cubicBezTo>
                    <a:pt x="914597" y="197340"/>
                    <a:pt x="709857" y="0"/>
                    <a:pt x="45729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s-CO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85743" y="101695"/>
              <a:ext cx="743110" cy="6972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2"/>
                </a:lnSpc>
              </a:pPr>
              <a:endParaRPr/>
            </a:p>
          </p:txBody>
        </p:sp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4662267" y="8540649"/>
            <a:ext cx="606921" cy="564437"/>
          </a:xfrm>
          <a:prstGeom prst="rect">
            <a:avLst/>
          </a:prstGeom>
        </p:spPr>
      </p:pic>
      <p:sp>
        <p:nvSpPr>
          <p:cNvPr id="14" name="Freeform 14"/>
          <p:cNvSpPr/>
          <p:nvPr/>
        </p:nvSpPr>
        <p:spPr>
          <a:xfrm>
            <a:off x="2762330" y="8496789"/>
            <a:ext cx="676339" cy="676339"/>
          </a:xfrm>
          <a:custGeom>
            <a:avLst/>
            <a:gdLst/>
            <a:ahLst/>
            <a:cxnLst/>
            <a:rect l="l" t="t" r="r" b="b"/>
            <a:pathLst>
              <a:path w="676339" h="676339">
                <a:moveTo>
                  <a:pt x="0" y="0"/>
                </a:moveTo>
                <a:lnTo>
                  <a:pt x="676339" y="0"/>
                </a:lnTo>
                <a:lnTo>
                  <a:pt x="676339" y="676339"/>
                </a:lnTo>
                <a:lnTo>
                  <a:pt x="0" y="67633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15" name="Freeform 15"/>
          <p:cNvSpPr/>
          <p:nvPr/>
        </p:nvSpPr>
        <p:spPr>
          <a:xfrm>
            <a:off x="6296510" y="8593676"/>
            <a:ext cx="374438" cy="417730"/>
          </a:xfrm>
          <a:custGeom>
            <a:avLst/>
            <a:gdLst/>
            <a:ahLst/>
            <a:cxnLst/>
            <a:rect l="l" t="t" r="r" b="b"/>
            <a:pathLst>
              <a:path w="374438" h="417730">
                <a:moveTo>
                  <a:pt x="0" y="0"/>
                </a:moveTo>
                <a:lnTo>
                  <a:pt x="374438" y="0"/>
                </a:lnTo>
                <a:lnTo>
                  <a:pt x="374438" y="417730"/>
                </a:lnTo>
                <a:lnTo>
                  <a:pt x="0" y="41773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16" name="Group 16"/>
          <p:cNvGrpSpPr/>
          <p:nvPr/>
        </p:nvGrpSpPr>
        <p:grpSpPr>
          <a:xfrm>
            <a:off x="6120335" y="8472607"/>
            <a:ext cx="726788" cy="700521"/>
            <a:chOff x="0" y="0"/>
            <a:chExt cx="914597" cy="881542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914597" cy="881542"/>
            </a:xfrm>
            <a:custGeom>
              <a:avLst/>
              <a:gdLst/>
              <a:ahLst/>
              <a:cxnLst/>
              <a:rect l="l" t="t" r="r" b="b"/>
              <a:pathLst>
                <a:path w="914597" h="881542">
                  <a:moveTo>
                    <a:pt x="457298" y="0"/>
                  </a:moveTo>
                  <a:cubicBezTo>
                    <a:pt x="204739" y="0"/>
                    <a:pt x="0" y="197340"/>
                    <a:pt x="0" y="440771"/>
                  </a:cubicBezTo>
                  <a:cubicBezTo>
                    <a:pt x="0" y="684202"/>
                    <a:pt x="204739" y="881542"/>
                    <a:pt x="457298" y="881542"/>
                  </a:cubicBezTo>
                  <a:cubicBezTo>
                    <a:pt x="709857" y="881542"/>
                    <a:pt x="914597" y="684202"/>
                    <a:pt x="914597" y="440771"/>
                  </a:cubicBezTo>
                  <a:cubicBezTo>
                    <a:pt x="914597" y="197340"/>
                    <a:pt x="709857" y="0"/>
                    <a:pt x="45729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s-CO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85743" y="101695"/>
              <a:ext cx="743110" cy="6972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2"/>
                </a:lnSpc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2066210" y="1253700"/>
            <a:ext cx="5527866" cy="620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64"/>
              </a:lnSpc>
            </a:pPr>
            <a:r>
              <a:rPr lang="en-US" sz="3688">
                <a:solidFill>
                  <a:srgbClr val="000000"/>
                </a:solidFill>
                <a:latin typeface="Smooch"/>
                <a:ea typeface="Smooch"/>
                <a:cs typeface="Smooch"/>
                <a:sym typeface="Smooch"/>
              </a:rPr>
              <a:t>SIGMA</a:t>
            </a:r>
          </a:p>
        </p:txBody>
      </p:sp>
      <p:sp>
        <p:nvSpPr>
          <p:cNvPr id="20" name="Freeform 20"/>
          <p:cNvSpPr/>
          <p:nvPr/>
        </p:nvSpPr>
        <p:spPr>
          <a:xfrm>
            <a:off x="1592682" y="1609591"/>
            <a:ext cx="6474922" cy="374316"/>
          </a:xfrm>
          <a:custGeom>
            <a:avLst/>
            <a:gdLst/>
            <a:ahLst/>
            <a:cxnLst/>
            <a:rect l="l" t="t" r="r" b="b"/>
            <a:pathLst>
              <a:path w="6474922" h="374316">
                <a:moveTo>
                  <a:pt x="0" y="0"/>
                </a:moveTo>
                <a:lnTo>
                  <a:pt x="6474922" y="0"/>
                </a:lnTo>
                <a:lnTo>
                  <a:pt x="6474922" y="374316"/>
                </a:lnTo>
                <a:lnTo>
                  <a:pt x="0" y="37431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t="-1396841" b="-232958"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21" name="Freeform 21"/>
          <p:cNvSpPr/>
          <p:nvPr/>
        </p:nvSpPr>
        <p:spPr>
          <a:xfrm>
            <a:off x="3921014" y="2551937"/>
            <a:ext cx="444454" cy="477908"/>
          </a:xfrm>
          <a:custGeom>
            <a:avLst/>
            <a:gdLst/>
            <a:ahLst/>
            <a:cxnLst/>
            <a:rect l="l" t="t" r="r" b="b"/>
            <a:pathLst>
              <a:path w="444454" h="477908">
                <a:moveTo>
                  <a:pt x="0" y="0"/>
                </a:moveTo>
                <a:lnTo>
                  <a:pt x="444455" y="0"/>
                </a:lnTo>
                <a:lnTo>
                  <a:pt x="444455" y="477908"/>
                </a:lnTo>
                <a:lnTo>
                  <a:pt x="0" y="47790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22" name="Freeform 22"/>
          <p:cNvSpPr/>
          <p:nvPr/>
        </p:nvSpPr>
        <p:spPr>
          <a:xfrm rot="1547390">
            <a:off x="6144666" y="6055241"/>
            <a:ext cx="444454" cy="477908"/>
          </a:xfrm>
          <a:custGeom>
            <a:avLst/>
            <a:gdLst/>
            <a:ahLst/>
            <a:cxnLst/>
            <a:rect l="l" t="t" r="r" b="b"/>
            <a:pathLst>
              <a:path w="444454" h="477908">
                <a:moveTo>
                  <a:pt x="0" y="0"/>
                </a:moveTo>
                <a:lnTo>
                  <a:pt x="444454" y="0"/>
                </a:lnTo>
                <a:lnTo>
                  <a:pt x="444454" y="477907"/>
                </a:lnTo>
                <a:lnTo>
                  <a:pt x="0" y="47790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23" name="Freeform 23"/>
          <p:cNvSpPr/>
          <p:nvPr/>
        </p:nvSpPr>
        <p:spPr>
          <a:xfrm rot="-1978957">
            <a:off x="2430562" y="7806734"/>
            <a:ext cx="444454" cy="477908"/>
          </a:xfrm>
          <a:custGeom>
            <a:avLst/>
            <a:gdLst/>
            <a:ahLst/>
            <a:cxnLst/>
            <a:rect l="l" t="t" r="r" b="b"/>
            <a:pathLst>
              <a:path w="444454" h="477908">
                <a:moveTo>
                  <a:pt x="0" y="0"/>
                </a:moveTo>
                <a:lnTo>
                  <a:pt x="444454" y="0"/>
                </a:lnTo>
                <a:lnTo>
                  <a:pt x="444454" y="477908"/>
                </a:lnTo>
                <a:lnTo>
                  <a:pt x="0" y="47790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24" name="Freeform 24"/>
          <p:cNvSpPr/>
          <p:nvPr/>
        </p:nvSpPr>
        <p:spPr>
          <a:xfrm rot="3955828">
            <a:off x="4702942" y="5420541"/>
            <a:ext cx="444454" cy="477908"/>
          </a:xfrm>
          <a:custGeom>
            <a:avLst/>
            <a:gdLst/>
            <a:ahLst/>
            <a:cxnLst/>
            <a:rect l="l" t="t" r="r" b="b"/>
            <a:pathLst>
              <a:path w="444454" h="477908">
                <a:moveTo>
                  <a:pt x="0" y="0"/>
                </a:moveTo>
                <a:lnTo>
                  <a:pt x="444455" y="0"/>
                </a:lnTo>
                <a:lnTo>
                  <a:pt x="444455" y="477908"/>
                </a:lnTo>
                <a:lnTo>
                  <a:pt x="0" y="47790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25" name="Group 25"/>
          <p:cNvGrpSpPr/>
          <p:nvPr/>
        </p:nvGrpSpPr>
        <p:grpSpPr>
          <a:xfrm>
            <a:off x="2468586" y="2822350"/>
            <a:ext cx="922405" cy="4885192"/>
            <a:chOff x="0" y="0"/>
            <a:chExt cx="242938" cy="1286635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242938" cy="1286635"/>
            </a:xfrm>
            <a:custGeom>
              <a:avLst/>
              <a:gdLst/>
              <a:ahLst/>
              <a:cxnLst/>
              <a:rect l="l" t="t" r="r" b="b"/>
              <a:pathLst>
                <a:path w="242938" h="1286635">
                  <a:moveTo>
                    <a:pt x="121469" y="0"/>
                  </a:moveTo>
                  <a:lnTo>
                    <a:pt x="121469" y="0"/>
                  </a:lnTo>
                  <a:cubicBezTo>
                    <a:pt x="188554" y="0"/>
                    <a:pt x="242938" y="54384"/>
                    <a:pt x="242938" y="121469"/>
                  </a:cubicBezTo>
                  <a:lnTo>
                    <a:pt x="242938" y="1165166"/>
                  </a:lnTo>
                  <a:cubicBezTo>
                    <a:pt x="242938" y="1232251"/>
                    <a:pt x="188554" y="1286635"/>
                    <a:pt x="121469" y="1286635"/>
                  </a:cubicBezTo>
                  <a:lnTo>
                    <a:pt x="121469" y="1286635"/>
                  </a:lnTo>
                  <a:cubicBezTo>
                    <a:pt x="54384" y="1286635"/>
                    <a:pt x="0" y="1232251"/>
                    <a:pt x="0" y="1165166"/>
                  </a:cubicBezTo>
                  <a:lnTo>
                    <a:pt x="0" y="121469"/>
                  </a:lnTo>
                  <a:cubicBezTo>
                    <a:pt x="0" y="54384"/>
                    <a:pt x="54384" y="0"/>
                    <a:pt x="121469" y="0"/>
                  </a:cubicBezTo>
                  <a:close/>
                </a:path>
              </a:pathLst>
            </a:custGeom>
            <a:solidFill>
              <a:srgbClr val="666666">
                <a:alpha val="51765"/>
              </a:srgbClr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19050"/>
              <a:ext cx="242938" cy="12675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2"/>
                </a:lnSpc>
              </a:pPr>
              <a:endParaRPr/>
            </a:p>
          </p:txBody>
        </p:sp>
      </p:grpSp>
      <p:sp>
        <p:nvSpPr>
          <p:cNvPr id="28" name="Freeform 28"/>
          <p:cNvSpPr/>
          <p:nvPr/>
        </p:nvSpPr>
        <p:spPr>
          <a:xfrm>
            <a:off x="2509542" y="3606461"/>
            <a:ext cx="749157" cy="666750"/>
          </a:xfrm>
          <a:custGeom>
            <a:avLst/>
            <a:gdLst/>
            <a:ahLst/>
            <a:cxnLst/>
            <a:rect l="l" t="t" r="r" b="b"/>
            <a:pathLst>
              <a:path w="749157" h="666750">
                <a:moveTo>
                  <a:pt x="0" y="0"/>
                </a:moveTo>
                <a:lnTo>
                  <a:pt x="749157" y="0"/>
                </a:lnTo>
                <a:lnTo>
                  <a:pt x="749157" y="666750"/>
                </a:lnTo>
                <a:lnTo>
                  <a:pt x="0" y="66675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29" name="Freeform 29"/>
          <p:cNvSpPr/>
          <p:nvPr/>
        </p:nvSpPr>
        <p:spPr>
          <a:xfrm>
            <a:off x="2550746" y="5135305"/>
            <a:ext cx="666750" cy="666750"/>
          </a:xfrm>
          <a:custGeom>
            <a:avLst/>
            <a:gdLst/>
            <a:ahLst/>
            <a:cxnLst/>
            <a:rect l="l" t="t" r="r" b="b"/>
            <a:pathLst>
              <a:path w="666750" h="666750">
                <a:moveTo>
                  <a:pt x="0" y="0"/>
                </a:moveTo>
                <a:lnTo>
                  <a:pt x="666750" y="0"/>
                </a:lnTo>
                <a:lnTo>
                  <a:pt x="666750" y="666750"/>
                </a:lnTo>
                <a:lnTo>
                  <a:pt x="0" y="66675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30" name="Freeform 30"/>
          <p:cNvSpPr/>
          <p:nvPr/>
        </p:nvSpPr>
        <p:spPr>
          <a:xfrm>
            <a:off x="2729935" y="2844461"/>
            <a:ext cx="487561" cy="666750"/>
          </a:xfrm>
          <a:custGeom>
            <a:avLst/>
            <a:gdLst/>
            <a:ahLst/>
            <a:cxnLst/>
            <a:rect l="l" t="t" r="r" b="b"/>
            <a:pathLst>
              <a:path w="487561" h="666750">
                <a:moveTo>
                  <a:pt x="0" y="0"/>
                </a:moveTo>
                <a:lnTo>
                  <a:pt x="487561" y="0"/>
                </a:lnTo>
                <a:lnTo>
                  <a:pt x="487561" y="666750"/>
                </a:lnTo>
                <a:lnTo>
                  <a:pt x="0" y="66675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31" name="Freeform 31"/>
          <p:cNvSpPr/>
          <p:nvPr/>
        </p:nvSpPr>
        <p:spPr>
          <a:xfrm>
            <a:off x="2652789" y="4370883"/>
            <a:ext cx="524232" cy="666750"/>
          </a:xfrm>
          <a:custGeom>
            <a:avLst/>
            <a:gdLst/>
            <a:ahLst/>
            <a:cxnLst/>
            <a:rect l="l" t="t" r="r" b="b"/>
            <a:pathLst>
              <a:path w="524232" h="666750">
                <a:moveTo>
                  <a:pt x="0" y="0"/>
                </a:moveTo>
                <a:lnTo>
                  <a:pt x="524232" y="0"/>
                </a:lnTo>
                <a:lnTo>
                  <a:pt x="524232" y="666750"/>
                </a:lnTo>
                <a:lnTo>
                  <a:pt x="0" y="666750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32" name="Freeform 32"/>
          <p:cNvSpPr/>
          <p:nvPr/>
        </p:nvSpPr>
        <p:spPr>
          <a:xfrm>
            <a:off x="2632252" y="6655346"/>
            <a:ext cx="595074" cy="666750"/>
          </a:xfrm>
          <a:custGeom>
            <a:avLst/>
            <a:gdLst/>
            <a:ahLst/>
            <a:cxnLst/>
            <a:rect l="l" t="t" r="r" b="b"/>
            <a:pathLst>
              <a:path w="595074" h="666750">
                <a:moveTo>
                  <a:pt x="0" y="0"/>
                </a:moveTo>
                <a:lnTo>
                  <a:pt x="595074" y="0"/>
                </a:lnTo>
                <a:lnTo>
                  <a:pt x="595074" y="666750"/>
                </a:lnTo>
                <a:lnTo>
                  <a:pt x="0" y="666750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33" name="Freeform 33"/>
          <p:cNvSpPr/>
          <p:nvPr/>
        </p:nvSpPr>
        <p:spPr>
          <a:xfrm>
            <a:off x="2580333" y="5897305"/>
            <a:ext cx="607576" cy="666750"/>
          </a:xfrm>
          <a:custGeom>
            <a:avLst/>
            <a:gdLst/>
            <a:ahLst/>
            <a:cxnLst/>
            <a:rect l="l" t="t" r="r" b="b"/>
            <a:pathLst>
              <a:path w="607576" h="666750">
                <a:moveTo>
                  <a:pt x="0" y="0"/>
                </a:moveTo>
                <a:lnTo>
                  <a:pt x="607576" y="0"/>
                </a:lnTo>
                <a:lnTo>
                  <a:pt x="607576" y="666750"/>
                </a:lnTo>
                <a:lnTo>
                  <a:pt x="0" y="666750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34" name="Group 34"/>
          <p:cNvGrpSpPr/>
          <p:nvPr/>
        </p:nvGrpSpPr>
        <p:grpSpPr>
          <a:xfrm>
            <a:off x="3533695" y="2837444"/>
            <a:ext cx="3550451" cy="4870097"/>
            <a:chOff x="0" y="0"/>
            <a:chExt cx="935098" cy="1282659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935098" cy="1282659"/>
            </a:xfrm>
            <a:custGeom>
              <a:avLst/>
              <a:gdLst/>
              <a:ahLst/>
              <a:cxnLst/>
              <a:rect l="l" t="t" r="r" b="b"/>
              <a:pathLst>
                <a:path w="935098" h="1282659">
                  <a:moveTo>
                    <a:pt x="63236" y="0"/>
                  </a:moveTo>
                  <a:lnTo>
                    <a:pt x="871862" y="0"/>
                  </a:lnTo>
                  <a:cubicBezTo>
                    <a:pt x="906787" y="0"/>
                    <a:pt x="935098" y="28312"/>
                    <a:pt x="935098" y="63236"/>
                  </a:cubicBezTo>
                  <a:lnTo>
                    <a:pt x="935098" y="1219424"/>
                  </a:lnTo>
                  <a:cubicBezTo>
                    <a:pt x="935098" y="1254348"/>
                    <a:pt x="906787" y="1282659"/>
                    <a:pt x="871862" y="1282659"/>
                  </a:cubicBezTo>
                  <a:lnTo>
                    <a:pt x="63236" y="1282659"/>
                  </a:lnTo>
                  <a:cubicBezTo>
                    <a:pt x="28312" y="1282659"/>
                    <a:pt x="0" y="1254348"/>
                    <a:pt x="0" y="1219424"/>
                  </a:cubicBezTo>
                  <a:lnTo>
                    <a:pt x="0" y="63236"/>
                  </a:lnTo>
                  <a:cubicBezTo>
                    <a:pt x="0" y="28312"/>
                    <a:pt x="28312" y="0"/>
                    <a:pt x="63236" y="0"/>
                  </a:cubicBezTo>
                  <a:close/>
                </a:path>
              </a:pathLst>
            </a:custGeom>
            <a:solidFill>
              <a:srgbClr val="8C6239">
                <a:alpha val="51765"/>
              </a:srgbClr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36" name="TextBox 36"/>
            <p:cNvSpPr txBox="1"/>
            <p:nvPr/>
          </p:nvSpPr>
          <p:spPr>
            <a:xfrm>
              <a:off x="0" y="19050"/>
              <a:ext cx="935098" cy="12636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2"/>
                </a:lnSpc>
              </a:pPr>
              <a:endParaRPr/>
            </a:p>
          </p:txBody>
        </p:sp>
      </p:grpSp>
      <p:sp>
        <p:nvSpPr>
          <p:cNvPr id="37" name="TextBox 37"/>
          <p:cNvSpPr txBox="1"/>
          <p:nvPr/>
        </p:nvSpPr>
        <p:spPr>
          <a:xfrm>
            <a:off x="3921014" y="6674396"/>
            <a:ext cx="1590346" cy="285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80"/>
              </a:lnSpc>
              <a:spcBef>
                <a:spcPct val="0"/>
              </a:spcBef>
            </a:pPr>
            <a:r>
              <a:rPr lang="en-US" sz="2000" b="1" spc="80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DOMINIO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5675507" y="6674396"/>
            <a:ext cx="395976" cy="285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80"/>
              </a:lnSpc>
              <a:spcBef>
                <a:spcPct val="0"/>
              </a:spcBef>
            </a:pPr>
            <a:r>
              <a:rPr lang="en-US" sz="2000" b="1" spc="80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+7</a:t>
            </a:r>
          </a:p>
        </p:txBody>
      </p:sp>
      <p:grpSp>
        <p:nvGrpSpPr>
          <p:cNvPr id="39" name="Group 39"/>
          <p:cNvGrpSpPr/>
          <p:nvPr/>
        </p:nvGrpSpPr>
        <p:grpSpPr>
          <a:xfrm>
            <a:off x="3961247" y="3606461"/>
            <a:ext cx="2230934" cy="304165"/>
            <a:chOff x="0" y="0"/>
            <a:chExt cx="2974578" cy="405553"/>
          </a:xfrm>
        </p:grpSpPr>
        <p:sp>
          <p:nvSpPr>
            <p:cNvPr id="40" name="TextBox 40"/>
            <p:cNvSpPr txBox="1"/>
            <p:nvPr/>
          </p:nvSpPr>
          <p:spPr>
            <a:xfrm>
              <a:off x="0" y="19050"/>
              <a:ext cx="1293233" cy="3865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180"/>
                </a:lnSpc>
                <a:spcBef>
                  <a:spcPct val="0"/>
                </a:spcBef>
              </a:pPr>
              <a:r>
                <a:rPr lang="en-US" sz="2000" b="1" spc="80">
                  <a:solidFill>
                    <a:srgbClr val="000000"/>
                  </a:solidFill>
                  <a:latin typeface="Monotype Corsiva Bold"/>
                  <a:ea typeface="Monotype Corsiva Bold"/>
                  <a:cs typeface="Monotype Corsiva Bold"/>
                  <a:sym typeface="Monotype Corsiva Bold"/>
                </a:rPr>
                <a:t>SALUD</a:t>
              </a:r>
            </a:p>
          </p:txBody>
        </p:sp>
        <p:sp>
          <p:nvSpPr>
            <p:cNvPr id="41" name="TextBox 41"/>
            <p:cNvSpPr txBox="1"/>
            <p:nvPr/>
          </p:nvSpPr>
          <p:spPr>
            <a:xfrm>
              <a:off x="2339323" y="19050"/>
              <a:ext cx="635255" cy="3865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80"/>
                </a:lnSpc>
                <a:spcBef>
                  <a:spcPct val="0"/>
                </a:spcBef>
              </a:pPr>
              <a:r>
                <a:rPr lang="en-US" sz="2000" b="1" spc="80">
                  <a:solidFill>
                    <a:srgbClr val="000000"/>
                  </a:solidFill>
                  <a:latin typeface="Monotype Corsiva Bold"/>
                  <a:ea typeface="Monotype Corsiva Bold"/>
                  <a:cs typeface="Monotype Corsiva Bold"/>
                  <a:sym typeface="Monotype Corsiva Bold"/>
                </a:rPr>
                <a:t>+10</a:t>
              </a:r>
            </a:p>
          </p:txBody>
        </p:sp>
      </p:grpSp>
      <p:sp>
        <p:nvSpPr>
          <p:cNvPr id="42" name="Freeform 42"/>
          <p:cNvSpPr/>
          <p:nvPr/>
        </p:nvSpPr>
        <p:spPr>
          <a:xfrm>
            <a:off x="2522152" y="7348804"/>
            <a:ext cx="815275" cy="348756"/>
          </a:xfrm>
          <a:custGeom>
            <a:avLst/>
            <a:gdLst/>
            <a:ahLst/>
            <a:cxnLst/>
            <a:rect l="l" t="t" r="r" b="b"/>
            <a:pathLst>
              <a:path w="815275" h="348756">
                <a:moveTo>
                  <a:pt x="0" y="0"/>
                </a:moveTo>
                <a:lnTo>
                  <a:pt x="815274" y="0"/>
                </a:lnTo>
                <a:lnTo>
                  <a:pt x="815274" y="348756"/>
                </a:lnTo>
                <a:lnTo>
                  <a:pt x="0" y="348756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 b="-150304"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43" name="TextBox 43"/>
          <p:cNvSpPr txBox="1"/>
          <p:nvPr/>
        </p:nvSpPr>
        <p:spPr>
          <a:xfrm>
            <a:off x="3961247" y="5162550"/>
            <a:ext cx="969925" cy="285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80"/>
              </a:lnSpc>
              <a:spcBef>
                <a:spcPct val="0"/>
              </a:spcBef>
            </a:pPr>
            <a:r>
              <a:rPr lang="en-US" sz="2000" b="1" spc="80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DAÑO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5715739" y="5162550"/>
            <a:ext cx="395976" cy="285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80"/>
              </a:lnSpc>
              <a:spcBef>
                <a:spcPct val="0"/>
              </a:spcBef>
            </a:pPr>
            <a:r>
              <a:rPr lang="en-US" sz="2000" b="1" spc="80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+4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3943921" y="4389933"/>
            <a:ext cx="1391474" cy="285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80"/>
              </a:lnSpc>
              <a:spcBef>
                <a:spcPct val="0"/>
              </a:spcBef>
            </a:pPr>
            <a:r>
              <a:rPr lang="en-US" sz="2000" b="1" spc="80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ESTAMINA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5883312" y="4389933"/>
            <a:ext cx="271820" cy="285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80"/>
              </a:lnSpc>
              <a:spcBef>
                <a:spcPct val="0"/>
              </a:spcBef>
            </a:pPr>
            <a:r>
              <a:rPr lang="en-US" sz="2000" b="1" spc="80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+4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3961247" y="5916355"/>
            <a:ext cx="1374148" cy="285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80"/>
              </a:lnSpc>
              <a:spcBef>
                <a:spcPct val="0"/>
              </a:spcBef>
            </a:pPr>
            <a:r>
              <a:rPr lang="en-US" sz="2000" b="1" spc="80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DESTRESA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5715739" y="5916355"/>
            <a:ext cx="476441" cy="285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80"/>
              </a:lnSpc>
              <a:spcBef>
                <a:spcPct val="0"/>
              </a:spcBef>
            </a:pPr>
            <a:r>
              <a:rPr lang="en-US" sz="2000" b="1" spc="80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+10</a:t>
            </a:r>
          </a:p>
        </p:txBody>
      </p:sp>
      <p:grpSp>
        <p:nvGrpSpPr>
          <p:cNvPr id="49" name="Group 49"/>
          <p:cNvGrpSpPr/>
          <p:nvPr/>
        </p:nvGrpSpPr>
        <p:grpSpPr>
          <a:xfrm>
            <a:off x="3961247" y="2839077"/>
            <a:ext cx="2230934" cy="304165"/>
            <a:chOff x="0" y="0"/>
            <a:chExt cx="2974578" cy="405553"/>
          </a:xfrm>
        </p:grpSpPr>
        <p:sp>
          <p:nvSpPr>
            <p:cNvPr id="50" name="TextBox 50"/>
            <p:cNvSpPr txBox="1"/>
            <p:nvPr/>
          </p:nvSpPr>
          <p:spPr>
            <a:xfrm>
              <a:off x="0" y="19050"/>
              <a:ext cx="1293233" cy="3865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180"/>
                </a:lnSpc>
                <a:spcBef>
                  <a:spcPct val="0"/>
                </a:spcBef>
              </a:pPr>
              <a:r>
                <a:rPr lang="en-US" sz="2000" b="1" spc="80">
                  <a:solidFill>
                    <a:srgbClr val="000000"/>
                  </a:solidFill>
                  <a:latin typeface="Monotype Corsiva Bold"/>
                  <a:ea typeface="Monotype Corsiva Bold"/>
                  <a:cs typeface="Monotype Corsiva Bold"/>
                  <a:sym typeface="Monotype Corsiva Bold"/>
                </a:rPr>
                <a:t>SALUD</a:t>
              </a:r>
            </a:p>
          </p:txBody>
        </p:sp>
        <p:sp>
          <p:nvSpPr>
            <p:cNvPr id="51" name="TextBox 51"/>
            <p:cNvSpPr txBox="1"/>
            <p:nvPr/>
          </p:nvSpPr>
          <p:spPr>
            <a:xfrm>
              <a:off x="2339323" y="19050"/>
              <a:ext cx="635255" cy="3865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80"/>
                </a:lnSpc>
                <a:spcBef>
                  <a:spcPct val="0"/>
                </a:spcBef>
              </a:pPr>
              <a:r>
                <a:rPr lang="en-US" sz="2000" b="1" spc="80">
                  <a:solidFill>
                    <a:srgbClr val="000000"/>
                  </a:solidFill>
                  <a:latin typeface="Monotype Corsiva Bold"/>
                  <a:ea typeface="Monotype Corsiva Bold"/>
                  <a:cs typeface="Monotype Corsiva Bold"/>
                  <a:sym typeface="Monotype Corsiva Bold"/>
                </a:rPr>
                <a:t>+10</a:t>
              </a:r>
            </a:p>
          </p:txBody>
        </p:sp>
      </p:grpSp>
      <p:sp>
        <p:nvSpPr>
          <p:cNvPr id="52" name="TextBox 52"/>
          <p:cNvSpPr txBox="1"/>
          <p:nvPr/>
        </p:nvSpPr>
        <p:spPr>
          <a:xfrm>
            <a:off x="3961247" y="7436396"/>
            <a:ext cx="1590346" cy="285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80"/>
              </a:lnSpc>
              <a:spcBef>
                <a:spcPct val="0"/>
              </a:spcBef>
            </a:pPr>
            <a:r>
              <a:rPr lang="en-US" sz="2000" b="1" spc="80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FUERZA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5715739" y="7436396"/>
            <a:ext cx="395976" cy="285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80"/>
              </a:lnSpc>
              <a:spcBef>
                <a:spcPct val="0"/>
              </a:spcBef>
            </a:pPr>
            <a:r>
              <a:rPr lang="en-US" sz="2000" b="1" spc="80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+7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2725504" y="603048"/>
            <a:ext cx="4330323" cy="7560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02"/>
              </a:lnSpc>
              <a:spcBef>
                <a:spcPct val="0"/>
              </a:spcBef>
            </a:pPr>
            <a:r>
              <a:rPr lang="en-US" sz="4359" b="1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Reminiscencias</a:t>
            </a:r>
          </a:p>
        </p:txBody>
      </p:sp>
      <p:sp>
        <p:nvSpPr>
          <p:cNvPr id="55" name="TextBox 55"/>
          <p:cNvSpPr txBox="1"/>
          <p:nvPr/>
        </p:nvSpPr>
        <p:spPr>
          <a:xfrm>
            <a:off x="2664981" y="1845800"/>
            <a:ext cx="4261986" cy="7456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6"/>
              </a:lnSpc>
              <a:spcBef>
                <a:spcPct val="0"/>
              </a:spcBef>
            </a:pPr>
            <a:r>
              <a:rPr lang="en-US" sz="4290" b="1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Equipamiento</a:t>
            </a:r>
          </a:p>
        </p:txBody>
      </p:sp>
      <p:grpSp>
        <p:nvGrpSpPr>
          <p:cNvPr id="56" name="Group 56"/>
          <p:cNvGrpSpPr/>
          <p:nvPr/>
        </p:nvGrpSpPr>
        <p:grpSpPr>
          <a:xfrm>
            <a:off x="3690902" y="7835811"/>
            <a:ext cx="2600678" cy="329630"/>
            <a:chOff x="0" y="0"/>
            <a:chExt cx="3467571" cy="439507"/>
          </a:xfrm>
        </p:grpSpPr>
        <p:grpSp>
          <p:nvGrpSpPr>
            <p:cNvPr id="57" name="Group 57"/>
            <p:cNvGrpSpPr/>
            <p:nvPr/>
          </p:nvGrpSpPr>
          <p:grpSpPr>
            <a:xfrm rot="-10800000">
              <a:off x="1598278" y="0"/>
              <a:ext cx="421815" cy="421815"/>
              <a:chOff x="0" y="0"/>
              <a:chExt cx="406400" cy="406400"/>
            </a:xfrm>
          </p:grpSpPr>
          <p:sp>
            <p:nvSpPr>
              <p:cNvPr id="58" name="Freeform 58"/>
              <p:cNvSpPr/>
              <p:nvPr/>
            </p:nvSpPr>
            <p:spPr>
              <a:xfrm>
                <a:off x="0" y="0"/>
                <a:ext cx="406400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406400" h="406400">
                    <a:moveTo>
                      <a:pt x="203200" y="0"/>
                    </a:moveTo>
                    <a:cubicBezTo>
                      <a:pt x="315424" y="0"/>
                      <a:pt x="406400" y="90976"/>
                      <a:pt x="406400" y="203200"/>
                    </a:cubicBezTo>
                    <a:cubicBezTo>
                      <a:pt x="406400" y="315424"/>
                      <a:pt x="315424" y="406400"/>
                      <a:pt x="203200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737373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59" name="TextBox 59"/>
              <p:cNvSpPr txBox="1"/>
              <p:nvPr/>
            </p:nvSpPr>
            <p:spPr>
              <a:xfrm>
                <a:off x="0" y="19050"/>
                <a:ext cx="406400" cy="3873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22"/>
                  </a:lnSpc>
                </a:pPr>
                <a:endParaRPr/>
              </a:p>
            </p:txBody>
          </p:sp>
        </p:grpSp>
        <p:grpSp>
          <p:nvGrpSpPr>
            <p:cNvPr id="60" name="Group 60"/>
            <p:cNvGrpSpPr/>
            <p:nvPr/>
          </p:nvGrpSpPr>
          <p:grpSpPr>
            <a:xfrm rot="-10800000">
              <a:off x="2291279" y="17693"/>
              <a:ext cx="454796" cy="421815"/>
              <a:chOff x="0" y="0"/>
              <a:chExt cx="438176" cy="406400"/>
            </a:xfrm>
          </p:grpSpPr>
          <p:sp>
            <p:nvSpPr>
              <p:cNvPr id="61" name="Freeform 61"/>
              <p:cNvSpPr/>
              <p:nvPr/>
            </p:nvSpPr>
            <p:spPr>
              <a:xfrm>
                <a:off x="0" y="0"/>
                <a:ext cx="438176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438176" h="406400">
                    <a:moveTo>
                      <a:pt x="234976" y="0"/>
                    </a:moveTo>
                    <a:cubicBezTo>
                      <a:pt x="347200" y="0"/>
                      <a:pt x="438176" y="90976"/>
                      <a:pt x="438176" y="203200"/>
                    </a:cubicBezTo>
                    <a:cubicBezTo>
                      <a:pt x="438176" y="315424"/>
                      <a:pt x="347200" y="406400"/>
                      <a:pt x="234976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737373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62" name="TextBox 62"/>
              <p:cNvSpPr txBox="1"/>
              <p:nvPr/>
            </p:nvSpPr>
            <p:spPr>
              <a:xfrm>
                <a:off x="0" y="19050"/>
                <a:ext cx="438176" cy="3873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22"/>
                  </a:lnSpc>
                </a:pPr>
                <a:endParaRPr/>
              </a:p>
            </p:txBody>
          </p:sp>
        </p:grpSp>
        <p:grpSp>
          <p:nvGrpSpPr>
            <p:cNvPr id="63" name="Group 63"/>
            <p:cNvGrpSpPr/>
            <p:nvPr/>
          </p:nvGrpSpPr>
          <p:grpSpPr>
            <a:xfrm rot="-10800000">
              <a:off x="685234" y="0"/>
              <a:ext cx="649625" cy="421815"/>
              <a:chOff x="0" y="0"/>
              <a:chExt cx="625885" cy="406400"/>
            </a:xfrm>
          </p:grpSpPr>
          <p:sp>
            <p:nvSpPr>
              <p:cNvPr id="64" name="Freeform 64"/>
              <p:cNvSpPr/>
              <p:nvPr/>
            </p:nvSpPr>
            <p:spPr>
              <a:xfrm>
                <a:off x="0" y="0"/>
                <a:ext cx="625885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625885" h="406400">
                    <a:moveTo>
                      <a:pt x="422685" y="0"/>
                    </a:moveTo>
                    <a:cubicBezTo>
                      <a:pt x="534909" y="0"/>
                      <a:pt x="625885" y="90976"/>
                      <a:pt x="625885" y="203200"/>
                    </a:cubicBezTo>
                    <a:cubicBezTo>
                      <a:pt x="625885" y="315424"/>
                      <a:pt x="534909" y="406400"/>
                      <a:pt x="422685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737373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65" name="TextBox 65"/>
              <p:cNvSpPr txBox="1"/>
              <p:nvPr/>
            </p:nvSpPr>
            <p:spPr>
              <a:xfrm>
                <a:off x="0" y="19050"/>
                <a:ext cx="625885" cy="3873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22"/>
                  </a:lnSpc>
                </a:pPr>
                <a:endParaRPr/>
              </a:p>
            </p:txBody>
          </p:sp>
        </p:grpSp>
        <p:grpSp>
          <p:nvGrpSpPr>
            <p:cNvPr id="66" name="Group 66"/>
            <p:cNvGrpSpPr/>
            <p:nvPr/>
          </p:nvGrpSpPr>
          <p:grpSpPr>
            <a:xfrm rot="-10800000">
              <a:off x="3012775" y="17693"/>
              <a:ext cx="454796" cy="421815"/>
              <a:chOff x="0" y="0"/>
              <a:chExt cx="438176" cy="406400"/>
            </a:xfrm>
          </p:grpSpPr>
          <p:sp>
            <p:nvSpPr>
              <p:cNvPr id="67" name="Freeform 67"/>
              <p:cNvSpPr/>
              <p:nvPr/>
            </p:nvSpPr>
            <p:spPr>
              <a:xfrm>
                <a:off x="0" y="0"/>
                <a:ext cx="438176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438176" h="406400">
                    <a:moveTo>
                      <a:pt x="234976" y="0"/>
                    </a:moveTo>
                    <a:cubicBezTo>
                      <a:pt x="347200" y="0"/>
                      <a:pt x="438176" y="90976"/>
                      <a:pt x="438176" y="203200"/>
                    </a:cubicBezTo>
                    <a:cubicBezTo>
                      <a:pt x="438176" y="315424"/>
                      <a:pt x="347200" y="406400"/>
                      <a:pt x="234976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737373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68" name="TextBox 68"/>
              <p:cNvSpPr txBox="1"/>
              <p:nvPr/>
            </p:nvSpPr>
            <p:spPr>
              <a:xfrm>
                <a:off x="0" y="19050"/>
                <a:ext cx="438176" cy="3873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22"/>
                  </a:lnSpc>
                </a:pPr>
                <a:endParaRPr/>
              </a:p>
            </p:txBody>
          </p:sp>
        </p:grpSp>
        <p:grpSp>
          <p:nvGrpSpPr>
            <p:cNvPr id="69" name="Group 69"/>
            <p:cNvGrpSpPr/>
            <p:nvPr/>
          </p:nvGrpSpPr>
          <p:grpSpPr>
            <a:xfrm rot="-10800000">
              <a:off x="0" y="4993"/>
              <a:ext cx="421815" cy="421815"/>
              <a:chOff x="0" y="0"/>
              <a:chExt cx="406400" cy="406400"/>
            </a:xfrm>
          </p:grpSpPr>
          <p:sp>
            <p:nvSpPr>
              <p:cNvPr id="70" name="Freeform 70"/>
              <p:cNvSpPr/>
              <p:nvPr/>
            </p:nvSpPr>
            <p:spPr>
              <a:xfrm>
                <a:off x="0" y="0"/>
                <a:ext cx="406400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406400" h="406400">
                    <a:moveTo>
                      <a:pt x="203200" y="0"/>
                    </a:moveTo>
                    <a:cubicBezTo>
                      <a:pt x="315424" y="0"/>
                      <a:pt x="406400" y="90976"/>
                      <a:pt x="406400" y="203200"/>
                    </a:cubicBezTo>
                    <a:cubicBezTo>
                      <a:pt x="406400" y="315424"/>
                      <a:pt x="315424" y="406400"/>
                      <a:pt x="203200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737373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71" name="TextBox 71"/>
              <p:cNvSpPr txBox="1"/>
              <p:nvPr/>
            </p:nvSpPr>
            <p:spPr>
              <a:xfrm>
                <a:off x="0" y="19050"/>
                <a:ext cx="406400" cy="3873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22"/>
                  </a:lnSpc>
                </a:pPr>
                <a:endParaRPr/>
              </a:p>
            </p:txBody>
          </p:sp>
        </p:grpSp>
      </p:grpSp>
      <p:grpSp>
        <p:nvGrpSpPr>
          <p:cNvPr id="72" name="Group 72"/>
          <p:cNvGrpSpPr/>
          <p:nvPr/>
        </p:nvGrpSpPr>
        <p:grpSpPr>
          <a:xfrm>
            <a:off x="2198042" y="583603"/>
            <a:ext cx="5467521" cy="8771748"/>
            <a:chOff x="0" y="0"/>
            <a:chExt cx="1440006" cy="2310255"/>
          </a:xfrm>
        </p:grpSpPr>
        <p:sp>
          <p:nvSpPr>
            <p:cNvPr id="73" name="Freeform 73"/>
            <p:cNvSpPr/>
            <p:nvPr/>
          </p:nvSpPr>
          <p:spPr>
            <a:xfrm>
              <a:off x="0" y="0"/>
              <a:ext cx="1440006" cy="2310255"/>
            </a:xfrm>
            <a:custGeom>
              <a:avLst/>
              <a:gdLst/>
              <a:ahLst/>
              <a:cxnLst/>
              <a:rect l="l" t="t" r="r" b="b"/>
              <a:pathLst>
                <a:path w="1440006" h="2310255">
                  <a:moveTo>
                    <a:pt x="0" y="0"/>
                  </a:moveTo>
                  <a:lnTo>
                    <a:pt x="1440006" y="0"/>
                  </a:lnTo>
                  <a:lnTo>
                    <a:pt x="1440006" y="2310255"/>
                  </a:lnTo>
                  <a:lnTo>
                    <a:pt x="0" y="2310255"/>
                  </a:lnTo>
                  <a:close/>
                </a:path>
              </a:pathLst>
            </a:custGeom>
            <a:solidFill>
              <a:srgbClr val="000000">
                <a:alpha val="34902"/>
              </a:srgbClr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74" name="TextBox 74"/>
            <p:cNvSpPr txBox="1"/>
            <p:nvPr/>
          </p:nvSpPr>
          <p:spPr>
            <a:xfrm>
              <a:off x="0" y="19050"/>
              <a:ext cx="1440006" cy="22912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2"/>
                </a:lnSpc>
              </a:pPr>
              <a:endParaRPr/>
            </a:p>
          </p:txBody>
        </p:sp>
      </p:grpSp>
      <p:sp>
        <p:nvSpPr>
          <p:cNvPr id="75" name="Freeform 75"/>
          <p:cNvSpPr/>
          <p:nvPr/>
        </p:nvSpPr>
        <p:spPr>
          <a:xfrm>
            <a:off x="2865909" y="2638680"/>
            <a:ext cx="4203910" cy="4661593"/>
          </a:xfrm>
          <a:custGeom>
            <a:avLst/>
            <a:gdLst/>
            <a:ahLst/>
            <a:cxnLst/>
            <a:rect l="l" t="t" r="r" b="b"/>
            <a:pathLst>
              <a:path w="4203910" h="4661593">
                <a:moveTo>
                  <a:pt x="0" y="0"/>
                </a:moveTo>
                <a:lnTo>
                  <a:pt x="4203909" y="0"/>
                </a:lnTo>
                <a:lnTo>
                  <a:pt x="4203909" y="4661593"/>
                </a:lnTo>
                <a:lnTo>
                  <a:pt x="0" y="4661593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alphaModFix amt="79000"/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76" name="TextBox 76"/>
          <p:cNvSpPr txBox="1"/>
          <p:nvPr/>
        </p:nvSpPr>
        <p:spPr>
          <a:xfrm>
            <a:off x="2808677" y="3061374"/>
            <a:ext cx="3755088" cy="790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216"/>
              </a:lnSpc>
              <a:spcBef>
                <a:spcPct val="0"/>
              </a:spcBef>
            </a:pPr>
            <a:r>
              <a:rPr lang="en-US" sz="2950" b="1" spc="118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GUANTES DE HIELO</a:t>
            </a:r>
          </a:p>
        </p:txBody>
      </p:sp>
      <p:sp>
        <p:nvSpPr>
          <p:cNvPr id="77" name="Freeform 77"/>
          <p:cNvSpPr/>
          <p:nvPr/>
        </p:nvSpPr>
        <p:spPr>
          <a:xfrm>
            <a:off x="4264328" y="3343760"/>
            <a:ext cx="903720" cy="1331288"/>
          </a:xfrm>
          <a:custGeom>
            <a:avLst/>
            <a:gdLst/>
            <a:ahLst/>
            <a:cxnLst/>
            <a:rect l="l" t="t" r="r" b="b"/>
            <a:pathLst>
              <a:path w="903720" h="1331288">
                <a:moveTo>
                  <a:pt x="0" y="0"/>
                </a:moveTo>
                <a:lnTo>
                  <a:pt x="903719" y="0"/>
                </a:lnTo>
                <a:lnTo>
                  <a:pt x="903719" y="1331288"/>
                </a:lnTo>
                <a:lnTo>
                  <a:pt x="0" y="1331288"/>
                </a:lnTo>
                <a:lnTo>
                  <a:pt x="0" y="0"/>
                </a:lnTo>
                <a:close/>
              </a:path>
            </a:pathLst>
          </a:custGeom>
          <a:blipFill>
            <a:blip r:embed="rId28"/>
            <a:stretch>
              <a:fillRect l="-53283" t="-17179" r="-43478" b="-16388"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78" name="TextBox 78"/>
          <p:cNvSpPr txBox="1"/>
          <p:nvPr/>
        </p:nvSpPr>
        <p:spPr>
          <a:xfrm>
            <a:off x="3198218" y="4648192"/>
            <a:ext cx="3035939" cy="12016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344"/>
              </a:lnSpc>
              <a:spcBef>
                <a:spcPct val="0"/>
              </a:spcBef>
            </a:pPr>
            <a:r>
              <a:rPr lang="en-US" sz="2150" b="1" spc="86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CREADA POR LA REINA DE HIELO PARA AQUEL QUE SE GANE SU CORAZON</a:t>
            </a:r>
          </a:p>
        </p:txBody>
      </p:sp>
      <p:sp>
        <p:nvSpPr>
          <p:cNvPr id="79" name="TextBox 79"/>
          <p:cNvSpPr txBox="1"/>
          <p:nvPr/>
        </p:nvSpPr>
        <p:spPr>
          <a:xfrm>
            <a:off x="3387776" y="6303719"/>
            <a:ext cx="2804404" cy="314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344"/>
              </a:lnSpc>
              <a:spcBef>
                <a:spcPct val="0"/>
              </a:spcBef>
            </a:pPr>
            <a:r>
              <a:rPr lang="en-US" sz="2150" b="1" spc="86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DESTREZA +10</a:t>
            </a:r>
          </a:p>
        </p:txBody>
      </p:sp>
      <p:pic>
        <p:nvPicPr>
          <p:cNvPr id="80" name="Imagen 79">
            <a:hlinkClick r:id="rId29" action="ppaction://hlinksldjump"/>
            <a:extLst>
              <a:ext uri="{FF2B5EF4-FFF2-40B4-BE49-F238E27FC236}">
                <a16:creationId xmlns:a16="http://schemas.microsoft.com/office/drawing/2014/main" id="{AF9535CE-66C4-906A-64E7-777D9CF6948A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5985587" y="2955233"/>
            <a:ext cx="310923" cy="30482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EFE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084516" y="583603"/>
            <a:ext cx="5581047" cy="8674697"/>
          </a:xfrm>
          <a:custGeom>
            <a:avLst/>
            <a:gdLst/>
            <a:ahLst/>
            <a:cxnLst/>
            <a:rect l="l" t="t" r="r" b="b"/>
            <a:pathLst>
              <a:path w="5581047" h="8674697">
                <a:moveTo>
                  <a:pt x="0" y="0"/>
                </a:moveTo>
                <a:lnTo>
                  <a:pt x="5581047" y="0"/>
                </a:lnTo>
                <a:lnTo>
                  <a:pt x="5581047" y="8674697"/>
                </a:lnTo>
                <a:lnTo>
                  <a:pt x="0" y="86746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495" t="-1243" r="-9432" b="-1243"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3" name="Group 3"/>
          <p:cNvGrpSpPr/>
          <p:nvPr/>
        </p:nvGrpSpPr>
        <p:grpSpPr>
          <a:xfrm>
            <a:off x="4150612" y="9305832"/>
            <a:ext cx="1480107" cy="856553"/>
            <a:chOff x="0" y="0"/>
            <a:chExt cx="389822" cy="22559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89822" cy="225594"/>
            </a:xfrm>
            <a:custGeom>
              <a:avLst/>
              <a:gdLst/>
              <a:ahLst/>
              <a:cxnLst/>
              <a:rect l="l" t="t" r="r" b="b"/>
              <a:pathLst>
                <a:path w="389822" h="225594">
                  <a:moveTo>
                    <a:pt x="112797" y="0"/>
                  </a:moveTo>
                  <a:lnTo>
                    <a:pt x="277025" y="0"/>
                  </a:lnTo>
                  <a:cubicBezTo>
                    <a:pt x="306941" y="0"/>
                    <a:pt x="335631" y="11884"/>
                    <a:pt x="356785" y="33038"/>
                  </a:cubicBezTo>
                  <a:cubicBezTo>
                    <a:pt x="377938" y="54191"/>
                    <a:pt x="389822" y="82881"/>
                    <a:pt x="389822" y="112797"/>
                  </a:cubicBezTo>
                  <a:lnTo>
                    <a:pt x="389822" y="112797"/>
                  </a:lnTo>
                  <a:cubicBezTo>
                    <a:pt x="389822" y="175093"/>
                    <a:pt x="339321" y="225594"/>
                    <a:pt x="277025" y="225594"/>
                  </a:cubicBezTo>
                  <a:lnTo>
                    <a:pt x="112797" y="225594"/>
                  </a:lnTo>
                  <a:cubicBezTo>
                    <a:pt x="50501" y="225594"/>
                    <a:pt x="0" y="175093"/>
                    <a:pt x="0" y="112797"/>
                  </a:cubicBezTo>
                  <a:lnTo>
                    <a:pt x="0" y="112797"/>
                  </a:lnTo>
                  <a:cubicBezTo>
                    <a:pt x="0" y="50501"/>
                    <a:pt x="50501" y="0"/>
                    <a:pt x="112797" y="0"/>
                  </a:cubicBezTo>
                  <a:close/>
                </a:path>
              </a:pathLst>
            </a:custGeom>
            <a:solidFill>
              <a:srgbClr val="FEFEFE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9050"/>
              <a:ext cx="389822" cy="2065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2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2084516" y="0"/>
            <a:ext cx="5581047" cy="10287000"/>
          </a:xfrm>
          <a:custGeom>
            <a:avLst/>
            <a:gdLst/>
            <a:ahLst/>
            <a:cxnLst/>
            <a:rect l="l" t="t" r="r" b="b"/>
            <a:pathLst>
              <a:path w="5581047" h="10287000">
                <a:moveTo>
                  <a:pt x="0" y="0"/>
                </a:moveTo>
                <a:lnTo>
                  <a:pt x="5581047" y="0"/>
                </a:lnTo>
                <a:lnTo>
                  <a:pt x="5581047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w="9525" cap="sq">
            <a:solidFill>
              <a:srgbClr val="FEFEFE"/>
            </a:solidFill>
            <a:prstDash val="solid"/>
            <a:miter/>
          </a:ln>
        </p:spPr>
        <p:txBody>
          <a:bodyPr/>
          <a:lstStyle/>
          <a:p>
            <a:endParaRPr lang="es-CO"/>
          </a:p>
        </p:txBody>
      </p:sp>
      <p:grpSp>
        <p:nvGrpSpPr>
          <p:cNvPr id="7" name="Group 7"/>
          <p:cNvGrpSpPr/>
          <p:nvPr/>
        </p:nvGrpSpPr>
        <p:grpSpPr>
          <a:xfrm rot="-10800000">
            <a:off x="5883312" y="8367108"/>
            <a:ext cx="1200834" cy="870866"/>
            <a:chOff x="0" y="0"/>
            <a:chExt cx="635000" cy="46051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000" cy="460513"/>
            </a:xfrm>
            <a:custGeom>
              <a:avLst/>
              <a:gdLst/>
              <a:ahLst/>
              <a:cxnLst/>
              <a:rect l="l" t="t" r="r" b="b"/>
              <a:pathLst>
                <a:path w="635000" h="460513">
                  <a:moveTo>
                    <a:pt x="635000" y="0"/>
                  </a:moveTo>
                  <a:lnTo>
                    <a:pt x="635000" y="346213"/>
                  </a:lnTo>
                  <a:lnTo>
                    <a:pt x="317500" y="460513"/>
                  </a:lnTo>
                  <a:lnTo>
                    <a:pt x="0" y="346213"/>
                  </a:lnTo>
                  <a:lnTo>
                    <a:pt x="0" y="0"/>
                  </a:lnTo>
                  <a:lnTo>
                    <a:pt x="635000" y="0"/>
                  </a:lnTo>
                  <a:close/>
                </a:path>
              </a:pathLst>
            </a:custGeom>
            <a:solidFill>
              <a:srgbClr val="737373">
                <a:alpha val="71765"/>
              </a:srgbClr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19050"/>
              <a:ext cx="635000" cy="3271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2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4561775" y="8472607"/>
            <a:ext cx="726788" cy="700521"/>
            <a:chOff x="0" y="0"/>
            <a:chExt cx="914597" cy="88154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914597" cy="881542"/>
            </a:xfrm>
            <a:custGeom>
              <a:avLst/>
              <a:gdLst/>
              <a:ahLst/>
              <a:cxnLst/>
              <a:rect l="l" t="t" r="r" b="b"/>
              <a:pathLst>
                <a:path w="914597" h="881542">
                  <a:moveTo>
                    <a:pt x="457298" y="0"/>
                  </a:moveTo>
                  <a:cubicBezTo>
                    <a:pt x="204739" y="0"/>
                    <a:pt x="0" y="197340"/>
                    <a:pt x="0" y="440771"/>
                  </a:cubicBezTo>
                  <a:cubicBezTo>
                    <a:pt x="0" y="684202"/>
                    <a:pt x="204739" y="881542"/>
                    <a:pt x="457298" y="881542"/>
                  </a:cubicBezTo>
                  <a:cubicBezTo>
                    <a:pt x="709857" y="881542"/>
                    <a:pt x="914597" y="684202"/>
                    <a:pt x="914597" y="440771"/>
                  </a:cubicBezTo>
                  <a:cubicBezTo>
                    <a:pt x="914597" y="197340"/>
                    <a:pt x="709857" y="0"/>
                    <a:pt x="45729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s-CO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85743" y="101695"/>
              <a:ext cx="743110" cy="6972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2"/>
                </a:lnSpc>
              </a:pPr>
              <a:endParaRPr/>
            </a:p>
          </p:txBody>
        </p:sp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4662267" y="8540649"/>
            <a:ext cx="606921" cy="564437"/>
          </a:xfrm>
          <a:prstGeom prst="rect">
            <a:avLst/>
          </a:prstGeom>
        </p:spPr>
      </p:pic>
      <p:sp>
        <p:nvSpPr>
          <p:cNvPr id="14" name="Freeform 14"/>
          <p:cNvSpPr/>
          <p:nvPr/>
        </p:nvSpPr>
        <p:spPr>
          <a:xfrm>
            <a:off x="2762330" y="8496789"/>
            <a:ext cx="676339" cy="676339"/>
          </a:xfrm>
          <a:custGeom>
            <a:avLst/>
            <a:gdLst/>
            <a:ahLst/>
            <a:cxnLst/>
            <a:rect l="l" t="t" r="r" b="b"/>
            <a:pathLst>
              <a:path w="676339" h="676339">
                <a:moveTo>
                  <a:pt x="0" y="0"/>
                </a:moveTo>
                <a:lnTo>
                  <a:pt x="676339" y="0"/>
                </a:lnTo>
                <a:lnTo>
                  <a:pt x="676339" y="676339"/>
                </a:lnTo>
                <a:lnTo>
                  <a:pt x="0" y="67633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15" name="Freeform 15"/>
          <p:cNvSpPr/>
          <p:nvPr/>
        </p:nvSpPr>
        <p:spPr>
          <a:xfrm>
            <a:off x="6296510" y="8593676"/>
            <a:ext cx="374438" cy="417730"/>
          </a:xfrm>
          <a:custGeom>
            <a:avLst/>
            <a:gdLst/>
            <a:ahLst/>
            <a:cxnLst/>
            <a:rect l="l" t="t" r="r" b="b"/>
            <a:pathLst>
              <a:path w="374438" h="417730">
                <a:moveTo>
                  <a:pt x="0" y="0"/>
                </a:moveTo>
                <a:lnTo>
                  <a:pt x="374438" y="0"/>
                </a:lnTo>
                <a:lnTo>
                  <a:pt x="374438" y="417730"/>
                </a:lnTo>
                <a:lnTo>
                  <a:pt x="0" y="41773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16" name="Group 16"/>
          <p:cNvGrpSpPr/>
          <p:nvPr/>
        </p:nvGrpSpPr>
        <p:grpSpPr>
          <a:xfrm>
            <a:off x="6120335" y="8472607"/>
            <a:ext cx="726788" cy="700521"/>
            <a:chOff x="0" y="0"/>
            <a:chExt cx="914597" cy="881542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914597" cy="881542"/>
            </a:xfrm>
            <a:custGeom>
              <a:avLst/>
              <a:gdLst/>
              <a:ahLst/>
              <a:cxnLst/>
              <a:rect l="l" t="t" r="r" b="b"/>
              <a:pathLst>
                <a:path w="914597" h="881542">
                  <a:moveTo>
                    <a:pt x="457298" y="0"/>
                  </a:moveTo>
                  <a:cubicBezTo>
                    <a:pt x="204739" y="0"/>
                    <a:pt x="0" y="197340"/>
                    <a:pt x="0" y="440771"/>
                  </a:cubicBezTo>
                  <a:cubicBezTo>
                    <a:pt x="0" y="684202"/>
                    <a:pt x="204739" y="881542"/>
                    <a:pt x="457298" y="881542"/>
                  </a:cubicBezTo>
                  <a:cubicBezTo>
                    <a:pt x="709857" y="881542"/>
                    <a:pt x="914597" y="684202"/>
                    <a:pt x="914597" y="440771"/>
                  </a:cubicBezTo>
                  <a:cubicBezTo>
                    <a:pt x="914597" y="197340"/>
                    <a:pt x="709857" y="0"/>
                    <a:pt x="45729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s-CO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85743" y="101695"/>
              <a:ext cx="743110" cy="6972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2"/>
                </a:lnSpc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2066210" y="1253700"/>
            <a:ext cx="5527866" cy="620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64"/>
              </a:lnSpc>
            </a:pPr>
            <a:r>
              <a:rPr lang="en-US" sz="3688">
                <a:solidFill>
                  <a:srgbClr val="000000"/>
                </a:solidFill>
                <a:latin typeface="Smooch"/>
                <a:ea typeface="Smooch"/>
                <a:cs typeface="Smooch"/>
                <a:sym typeface="Smooch"/>
              </a:rPr>
              <a:t>SIGMA</a:t>
            </a:r>
          </a:p>
        </p:txBody>
      </p:sp>
      <p:sp>
        <p:nvSpPr>
          <p:cNvPr id="20" name="Freeform 20"/>
          <p:cNvSpPr/>
          <p:nvPr/>
        </p:nvSpPr>
        <p:spPr>
          <a:xfrm>
            <a:off x="1592682" y="1609591"/>
            <a:ext cx="6474922" cy="374316"/>
          </a:xfrm>
          <a:custGeom>
            <a:avLst/>
            <a:gdLst/>
            <a:ahLst/>
            <a:cxnLst/>
            <a:rect l="l" t="t" r="r" b="b"/>
            <a:pathLst>
              <a:path w="6474922" h="374316">
                <a:moveTo>
                  <a:pt x="0" y="0"/>
                </a:moveTo>
                <a:lnTo>
                  <a:pt x="6474922" y="0"/>
                </a:lnTo>
                <a:lnTo>
                  <a:pt x="6474922" y="374316"/>
                </a:lnTo>
                <a:lnTo>
                  <a:pt x="0" y="37431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t="-1396841" b="-232958"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21" name="Freeform 21"/>
          <p:cNvSpPr/>
          <p:nvPr/>
        </p:nvSpPr>
        <p:spPr>
          <a:xfrm>
            <a:off x="3921014" y="2551937"/>
            <a:ext cx="444454" cy="477908"/>
          </a:xfrm>
          <a:custGeom>
            <a:avLst/>
            <a:gdLst/>
            <a:ahLst/>
            <a:cxnLst/>
            <a:rect l="l" t="t" r="r" b="b"/>
            <a:pathLst>
              <a:path w="444454" h="477908">
                <a:moveTo>
                  <a:pt x="0" y="0"/>
                </a:moveTo>
                <a:lnTo>
                  <a:pt x="444455" y="0"/>
                </a:lnTo>
                <a:lnTo>
                  <a:pt x="444455" y="477908"/>
                </a:lnTo>
                <a:lnTo>
                  <a:pt x="0" y="47790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22" name="Freeform 22"/>
          <p:cNvSpPr/>
          <p:nvPr/>
        </p:nvSpPr>
        <p:spPr>
          <a:xfrm rot="1547390">
            <a:off x="6144666" y="6055241"/>
            <a:ext cx="444454" cy="477908"/>
          </a:xfrm>
          <a:custGeom>
            <a:avLst/>
            <a:gdLst/>
            <a:ahLst/>
            <a:cxnLst/>
            <a:rect l="l" t="t" r="r" b="b"/>
            <a:pathLst>
              <a:path w="444454" h="477908">
                <a:moveTo>
                  <a:pt x="0" y="0"/>
                </a:moveTo>
                <a:lnTo>
                  <a:pt x="444454" y="0"/>
                </a:lnTo>
                <a:lnTo>
                  <a:pt x="444454" y="477907"/>
                </a:lnTo>
                <a:lnTo>
                  <a:pt x="0" y="47790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23" name="Freeform 23"/>
          <p:cNvSpPr/>
          <p:nvPr/>
        </p:nvSpPr>
        <p:spPr>
          <a:xfrm rot="-1978957">
            <a:off x="2430562" y="7806734"/>
            <a:ext cx="444454" cy="477908"/>
          </a:xfrm>
          <a:custGeom>
            <a:avLst/>
            <a:gdLst/>
            <a:ahLst/>
            <a:cxnLst/>
            <a:rect l="l" t="t" r="r" b="b"/>
            <a:pathLst>
              <a:path w="444454" h="477908">
                <a:moveTo>
                  <a:pt x="0" y="0"/>
                </a:moveTo>
                <a:lnTo>
                  <a:pt x="444454" y="0"/>
                </a:lnTo>
                <a:lnTo>
                  <a:pt x="444454" y="477908"/>
                </a:lnTo>
                <a:lnTo>
                  <a:pt x="0" y="47790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24" name="Freeform 24"/>
          <p:cNvSpPr/>
          <p:nvPr/>
        </p:nvSpPr>
        <p:spPr>
          <a:xfrm rot="3955828">
            <a:off x="4702942" y="5420541"/>
            <a:ext cx="444454" cy="477908"/>
          </a:xfrm>
          <a:custGeom>
            <a:avLst/>
            <a:gdLst/>
            <a:ahLst/>
            <a:cxnLst/>
            <a:rect l="l" t="t" r="r" b="b"/>
            <a:pathLst>
              <a:path w="444454" h="477908">
                <a:moveTo>
                  <a:pt x="0" y="0"/>
                </a:moveTo>
                <a:lnTo>
                  <a:pt x="444455" y="0"/>
                </a:lnTo>
                <a:lnTo>
                  <a:pt x="444455" y="477908"/>
                </a:lnTo>
                <a:lnTo>
                  <a:pt x="0" y="47790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25" name="Group 25"/>
          <p:cNvGrpSpPr/>
          <p:nvPr/>
        </p:nvGrpSpPr>
        <p:grpSpPr>
          <a:xfrm>
            <a:off x="2468586" y="2822350"/>
            <a:ext cx="922405" cy="4885192"/>
            <a:chOff x="0" y="0"/>
            <a:chExt cx="242938" cy="1286635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242938" cy="1286635"/>
            </a:xfrm>
            <a:custGeom>
              <a:avLst/>
              <a:gdLst/>
              <a:ahLst/>
              <a:cxnLst/>
              <a:rect l="l" t="t" r="r" b="b"/>
              <a:pathLst>
                <a:path w="242938" h="1286635">
                  <a:moveTo>
                    <a:pt x="121469" y="0"/>
                  </a:moveTo>
                  <a:lnTo>
                    <a:pt x="121469" y="0"/>
                  </a:lnTo>
                  <a:cubicBezTo>
                    <a:pt x="188554" y="0"/>
                    <a:pt x="242938" y="54384"/>
                    <a:pt x="242938" y="121469"/>
                  </a:cubicBezTo>
                  <a:lnTo>
                    <a:pt x="242938" y="1165166"/>
                  </a:lnTo>
                  <a:cubicBezTo>
                    <a:pt x="242938" y="1232251"/>
                    <a:pt x="188554" y="1286635"/>
                    <a:pt x="121469" y="1286635"/>
                  </a:cubicBezTo>
                  <a:lnTo>
                    <a:pt x="121469" y="1286635"/>
                  </a:lnTo>
                  <a:cubicBezTo>
                    <a:pt x="54384" y="1286635"/>
                    <a:pt x="0" y="1232251"/>
                    <a:pt x="0" y="1165166"/>
                  </a:cubicBezTo>
                  <a:lnTo>
                    <a:pt x="0" y="121469"/>
                  </a:lnTo>
                  <a:cubicBezTo>
                    <a:pt x="0" y="54384"/>
                    <a:pt x="54384" y="0"/>
                    <a:pt x="121469" y="0"/>
                  </a:cubicBezTo>
                  <a:close/>
                </a:path>
              </a:pathLst>
            </a:custGeom>
            <a:solidFill>
              <a:srgbClr val="666666">
                <a:alpha val="51765"/>
              </a:srgbClr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19050"/>
              <a:ext cx="242938" cy="12675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2"/>
                </a:lnSpc>
              </a:pPr>
              <a:endParaRPr/>
            </a:p>
          </p:txBody>
        </p:sp>
      </p:grpSp>
      <p:sp>
        <p:nvSpPr>
          <p:cNvPr id="28" name="Freeform 28"/>
          <p:cNvSpPr/>
          <p:nvPr/>
        </p:nvSpPr>
        <p:spPr>
          <a:xfrm>
            <a:off x="2507268" y="7322096"/>
            <a:ext cx="815275" cy="348756"/>
          </a:xfrm>
          <a:custGeom>
            <a:avLst/>
            <a:gdLst/>
            <a:ahLst/>
            <a:cxnLst/>
            <a:rect l="l" t="t" r="r" b="b"/>
            <a:pathLst>
              <a:path w="815275" h="348756">
                <a:moveTo>
                  <a:pt x="0" y="0"/>
                </a:moveTo>
                <a:lnTo>
                  <a:pt x="815275" y="0"/>
                </a:lnTo>
                <a:lnTo>
                  <a:pt x="815275" y="348756"/>
                </a:lnTo>
                <a:lnTo>
                  <a:pt x="0" y="34875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b="-150304"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29" name="Freeform 29"/>
          <p:cNvSpPr/>
          <p:nvPr/>
        </p:nvSpPr>
        <p:spPr>
          <a:xfrm>
            <a:off x="2509542" y="3606461"/>
            <a:ext cx="749157" cy="666750"/>
          </a:xfrm>
          <a:custGeom>
            <a:avLst/>
            <a:gdLst/>
            <a:ahLst/>
            <a:cxnLst/>
            <a:rect l="l" t="t" r="r" b="b"/>
            <a:pathLst>
              <a:path w="749157" h="666750">
                <a:moveTo>
                  <a:pt x="0" y="0"/>
                </a:moveTo>
                <a:lnTo>
                  <a:pt x="749157" y="0"/>
                </a:lnTo>
                <a:lnTo>
                  <a:pt x="749157" y="666750"/>
                </a:lnTo>
                <a:lnTo>
                  <a:pt x="0" y="66675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30" name="Freeform 30"/>
          <p:cNvSpPr/>
          <p:nvPr/>
        </p:nvSpPr>
        <p:spPr>
          <a:xfrm>
            <a:off x="2550746" y="5135305"/>
            <a:ext cx="666750" cy="666750"/>
          </a:xfrm>
          <a:custGeom>
            <a:avLst/>
            <a:gdLst/>
            <a:ahLst/>
            <a:cxnLst/>
            <a:rect l="l" t="t" r="r" b="b"/>
            <a:pathLst>
              <a:path w="666750" h="666750">
                <a:moveTo>
                  <a:pt x="0" y="0"/>
                </a:moveTo>
                <a:lnTo>
                  <a:pt x="666750" y="0"/>
                </a:lnTo>
                <a:lnTo>
                  <a:pt x="666750" y="666750"/>
                </a:lnTo>
                <a:lnTo>
                  <a:pt x="0" y="66675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31" name="Freeform 31"/>
          <p:cNvSpPr/>
          <p:nvPr/>
        </p:nvSpPr>
        <p:spPr>
          <a:xfrm>
            <a:off x="2729935" y="2844461"/>
            <a:ext cx="487561" cy="666750"/>
          </a:xfrm>
          <a:custGeom>
            <a:avLst/>
            <a:gdLst/>
            <a:ahLst/>
            <a:cxnLst/>
            <a:rect l="l" t="t" r="r" b="b"/>
            <a:pathLst>
              <a:path w="487561" h="666750">
                <a:moveTo>
                  <a:pt x="0" y="0"/>
                </a:moveTo>
                <a:lnTo>
                  <a:pt x="487561" y="0"/>
                </a:lnTo>
                <a:lnTo>
                  <a:pt x="487561" y="666750"/>
                </a:lnTo>
                <a:lnTo>
                  <a:pt x="0" y="666750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32" name="Freeform 32"/>
          <p:cNvSpPr/>
          <p:nvPr/>
        </p:nvSpPr>
        <p:spPr>
          <a:xfrm>
            <a:off x="2652789" y="4370883"/>
            <a:ext cx="524232" cy="666750"/>
          </a:xfrm>
          <a:custGeom>
            <a:avLst/>
            <a:gdLst/>
            <a:ahLst/>
            <a:cxnLst/>
            <a:rect l="l" t="t" r="r" b="b"/>
            <a:pathLst>
              <a:path w="524232" h="666750">
                <a:moveTo>
                  <a:pt x="0" y="0"/>
                </a:moveTo>
                <a:lnTo>
                  <a:pt x="524232" y="0"/>
                </a:lnTo>
                <a:lnTo>
                  <a:pt x="524232" y="666750"/>
                </a:lnTo>
                <a:lnTo>
                  <a:pt x="0" y="666750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33" name="Freeform 33"/>
          <p:cNvSpPr/>
          <p:nvPr/>
        </p:nvSpPr>
        <p:spPr>
          <a:xfrm>
            <a:off x="2632252" y="6655346"/>
            <a:ext cx="595074" cy="666750"/>
          </a:xfrm>
          <a:custGeom>
            <a:avLst/>
            <a:gdLst/>
            <a:ahLst/>
            <a:cxnLst/>
            <a:rect l="l" t="t" r="r" b="b"/>
            <a:pathLst>
              <a:path w="595074" h="666750">
                <a:moveTo>
                  <a:pt x="0" y="0"/>
                </a:moveTo>
                <a:lnTo>
                  <a:pt x="595074" y="0"/>
                </a:lnTo>
                <a:lnTo>
                  <a:pt x="595074" y="666750"/>
                </a:lnTo>
                <a:lnTo>
                  <a:pt x="0" y="666750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34" name="Freeform 34"/>
          <p:cNvSpPr/>
          <p:nvPr/>
        </p:nvSpPr>
        <p:spPr>
          <a:xfrm>
            <a:off x="2580333" y="5897305"/>
            <a:ext cx="607576" cy="666750"/>
          </a:xfrm>
          <a:custGeom>
            <a:avLst/>
            <a:gdLst/>
            <a:ahLst/>
            <a:cxnLst/>
            <a:rect l="l" t="t" r="r" b="b"/>
            <a:pathLst>
              <a:path w="607576" h="666750">
                <a:moveTo>
                  <a:pt x="0" y="0"/>
                </a:moveTo>
                <a:lnTo>
                  <a:pt x="607576" y="0"/>
                </a:lnTo>
                <a:lnTo>
                  <a:pt x="607576" y="666750"/>
                </a:lnTo>
                <a:lnTo>
                  <a:pt x="0" y="666750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35" name="Group 35"/>
          <p:cNvGrpSpPr/>
          <p:nvPr/>
        </p:nvGrpSpPr>
        <p:grpSpPr>
          <a:xfrm>
            <a:off x="3533695" y="2837444"/>
            <a:ext cx="3550451" cy="4870097"/>
            <a:chOff x="0" y="0"/>
            <a:chExt cx="935098" cy="1282659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935098" cy="1282659"/>
            </a:xfrm>
            <a:custGeom>
              <a:avLst/>
              <a:gdLst/>
              <a:ahLst/>
              <a:cxnLst/>
              <a:rect l="l" t="t" r="r" b="b"/>
              <a:pathLst>
                <a:path w="935098" h="1282659">
                  <a:moveTo>
                    <a:pt x="63236" y="0"/>
                  </a:moveTo>
                  <a:lnTo>
                    <a:pt x="871862" y="0"/>
                  </a:lnTo>
                  <a:cubicBezTo>
                    <a:pt x="906787" y="0"/>
                    <a:pt x="935098" y="28312"/>
                    <a:pt x="935098" y="63236"/>
                  </a:cubicBezTo>
                  <a:lnTo>
                    <a:pt x="935098" y="1219424"/>
                  </a:lnTo>
                  <a:cubicBezTo>
                    <a:pt x="935098" y="1254348"/>
                    <a:pt x="906787" y="1282659"/>
                    <a:pt x="871862" y="1282659"/>
                  </a:cubicBezTo>
                  <a:lnTo>
                    <a:pt x="63236" y="1282659"/>
                  </a:lnTo>
                  <a:cubicBezTo>
                    <a:pt x="28312" y="1282659"/>
                    <a:pt x="0" y="1254348"/>
                    <a:pt x="0" y="1219424"/>
                  </a:cubicBezTo>
                  <a:lnTo>
                    <a:pt x="0" y="63236"/>
                  </a:lnTo>
                  <a:cubicBezTo>
                    <a:pt x="0" y="28312"/>
                    <a:pt x="28312" y="0"/>
                    <a:pt x="63236" y="0"/>
                  </a:cubicBezTo>
                  <a:close/>
                </a:path>
              </a:pathLst>
            </a:custGeom>
            <a:solidFill>
              <a:srgbClr val="8C6239">
                <a:alpha val="51765"/>
              </a:srgbClr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0" y="19050"/>
              <a:ext cx="935098" cy="12636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2"/>
                </a:lnSpc>
              </a:pPr>
              <a:endParaRPr/>
            </a:p>
          </p:txBody>
        </p:sp>
      </p:grpSp>
      <p:sp>
        <p:nvSpPr>
          <p:cNvPr id="38" name="TextBox 38"/>
          <p:cNvSpPr txBox="1"/>
          <p:nvPr/>
        </p:nvSpPr>
        <p:spPr>
          <a:xfrm>
            <a:off x="3921014" y="6674396"/>
            <a:ext cx="1590346" cy="285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80"/>
              </a:lnSpc>
              <a:spcBef>
                <a:spcPct val="0"/>
              </a:spcBef>
            </a:pPr>
            <a:r>
              <a:rPr lang="en-US" sz="2000" b="1" spc="80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DOMINIO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5675507" y="6674396"/>
            <a:ext cx="395976" cy="285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80"/>
              </a:lnSpc>
              <a:spcBef>
                <a:spcPct val="0"/>
              </a:spcBef>
            </a:pPr>
            <a:r>
              <a:rPr lang="en-US" sz="2000" b="1" spc="80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+7</a:t>
            </a:r>
          </a:p>
        </p:txBody>
      </p:sp>
      <p:grpSp>
        <p:nvGrpSpPr>
          <p:cNvPr id="40" name="Group 40"/>
          <p:cNvGrpSpPr/>
          <p:nvPr/>
        </p:nvGrpSpPr>
        <p:grpSpPr>
          <a:xfrm>
            <a:off x="3961247" y="3606461"/>
            <a:ext cx="2230934" cy="304165"/>
            <a:chOff x="0" y="0"/>
            <a:chExt cx="2974578" cy="405553"/>
          </a:xfrm>
        </p:grpSpPr>
        <p:sp>
          <p:nvSpPr>
            <p:cNvPr id="41" name="TextBox 41"/>
            <p:cNvSpPr txBox="1"/>
            <p:nvPr/>
          </p:nvSpPr>
          <p:spPr>
            <a:xfrm>
              <a:off x="0" y="19050"/>
              <a:ext cx="1293233" cy="3865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180"/>
                </a:lnSpc>
                <a:spcBef>
                  <a:spcPct val="0"/>
                </a:spcBef>
              </a:pPr>
              <a:r>
                <a:rPr lang="en-US" sz="2000" b="1" spc="80">
                  <a:solidFill>
                    <a:srgbClr val="000000"/>
                  </a:solidFill>
                  <a:latin typeface="Monotype Corsiva Bold"/>
                  <a:ea typeface="Monotype Corsiva Bold"/>
                  <a:cs typeface="Monotype Corsiva Bold"/>
                  <a:sym typeface="Monotype Corsiva Bold"/>
                </a:rPr>
                <a:t>SALUD</a:t>
              </a:r>
            </a:p>
          </p:txBody>
        </p:sp>
        <p:sp>
          <p:nvSpPr>
            <p:cNvPr id="42" name="TextBox 42"/>
            <p:cNvSpPr txBox="1"/>
            <p:nvPr/>
          </p:nvSpPr>
          <p:spPr>
            <a:xfrm>
              <a:off x="2339323" y="19050"/>
              <a:ext cx="635255" cy="3865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80"/>
                </a:lnSpc>
                <a:spcBef>
                  <a:spcPct val="0"/>
                </a:spcBef>
              </a:pPr>
              <a:r>
                <a:rPr lang="en-US" sz="2000" b="1" spc="80">
                  <a:solidFill>
                    <a:srgbClr val="000000"/>
                  </a:solidFill>
                  <a:latin typeface="Monotype Corsiva Bold"/>
                  <a:ea typeface="Monotype Corsiva Bold"/>
                  <a:cs typeface="Monotype Corsiva Bold"/>
                  <a:sym typeface="Monotype Corsiva Bold"/>
                </a:rPr>
                <a:t>+10</a:t>
              </a:r>
            </a:p>
          </p:txBody>
        </p:sp>
      </p:grpSp>
      <p:sp>
        <p:nvSpPr>
          <p:cNvPr id="43" name="TextBox 43"/>
          <p:cNvSpPr txBox="1"/>
          <p:nvPr/>
        </p:nvSpPr>
        <p:spPr>
          <a:xfrm>
            <a:off x="3961247" y="5162550"/>
            <a:ext cx="969925" cy="285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80"/>
              </a:lnSpc>
              <a:spcBef>
                <a:spcPct val="0"/>
              </a:spcBef>
            </a:pPr>
            <a:r>
              <a:rPr lang="en-US" sz="2000" b="1" spc="80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DAÑO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5715739" y="5162550"/>
            <a:ext cx="395976" cy="285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80"/>
              </a:lnSpc>
              <a:spcBef>
                <a:spcPct val="0"/>
              </a:spcBef>
            </a:pPr>
            <a:r>
              <a:rPr lang="en-US" sz="2000" b="1" spc="80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+4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3943921" y="4389933"/>
            <a:ext cx="1391474" cy="285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80"/>
              </a:lnSpc>
              <a:spcBef>
                <a:spcPct val="0"/>
              </a:spcBef>
            </a:pPr>
            <a:r>
              <a:rPr lang="en-US" sz="2000" b="1" spc="80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ESTAMINA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5883312" y="4389933"/>
            <a:ext cx="271820" cy="285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80"/>
              </a:lnSpc>
              <a:spcBef>
                <a:spcPct val="0"/>
              </a:spcBef>
            </a:pPr>
            <a:r>
              <a:rPr lang="en-US" sz="2000" b="1" spc="80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+4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3961247" y="5916355"/>
            <a:ext cx="1374148" cy="285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80"/>
              </a:lnSpc>
              <a:spcBef>
                <a:spcPct val="0"/>
              </a:spcBef>
            </a:pPr>
            <a:r>
              <a:rPr lang="en-US" sz="2000" b="1" spc="80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DESTRESA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5715739" y="5916355"/>
            <a:ext cx="476441" cy="285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80"/>
              </a:lnSpc>
              <a:spcBef>
                <a:spcPct val="0"/>
              </a:spcBef>
            </a:pPr>
            <a:r>
              <a:rPr lang="en-US" sz="2000" b="1" spc="80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+10</a:t>
            </a:r>
          </a:p>
        </p:txBody>
      </p:sp>
      <p:grpSp>
        <p:nvGrpSpPr>
          <p:cNvPr id="49" name="Group 49"/>
          <p:cNvGrpSpPr/>
          <p:nvPr/>
        </p:nvGrpSpPr>
        <p:grpSpPr>
          <a:xfrm>
            <a:off x="3961247" y="2839077"/>
            <a:ext cx="2230934" cy="304165"/>
            <a:chOff x="0" y="0"/>
            <a:chExt cx="2974578" cy="405553"/>
          </a:xfrm>
        </p:grpSpPr>
        <p:sp>
          <p:nvSpPr>
            <p:cNvPr id="50" name="TextBox 50"/>
            <p:cNvSpPr txBox="1"/>
            <p:nvPr/>
          </p:nvSpPr>
          <p:spPr>
            <a:xfrm>
              <a:off x="0" y="19050"/>
              <a:ext cx="1293233" cy="3865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180"/>
                </a:lnSpc>
                <a:spcBef>
                  <a:spcPct val="0"/>
                </a:spcBef>
              </a:pPr>
              <a:r>
                <a:rPr lang="en-US" sz="2000" b="1" spc="80">
                  <a:solidFill>
                    <a:srgbClr val="000000"/>
                  </a:solidFill>
                  <a:latin typeface="Monotype Corsiva Bold"/>
                  <a:ea typeface="Monotype Corsiva Bold"/>
                  <a:cs typeface="Monotype Corsiva Bold"/>
                  <a:sym typeface="Monotype Corsiva Bold"/>
                </a:rPr>
                <a:t>SALUD</a:t>
              </a:r>
            </a:p>
          </p:txBody>
        </p:sp>
        <p:sp>
          <p:nvSpPr>
            <p:cNvPr id="51" name="TextBox 51"/>
            <p:cNvSpPr txBox="1"/>
            <p:nvPr/>
          </p:nvSpPr>
          <p:spPr>
            <a:xfrm>
              <a:off x="2339323" y="19050"/>
              <a:ext cx="635255" cy="3865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80"/>
                </a:lnSpc>
                <a:spcBef>
                  <a:spcPct val="0"/>
                </a:spcBef>
              </a:pPr>
              <a:r>
                <a:rPr lang="en-US" sz="2000" b="1" spc="80">
                  <a:solidFill>
                    <a:srgbClr val="000000"/>
                  </a:solidFill>
                  <a:latin typeface="Monotype Corsiva Bold"/>
                  <a:ea typeface="Monotype Corsiva Bold"/>
                  <a:cs typeface="Monotype Corsiva Bold"/>
                  <a:sym typeface="Monotype Corsiva Bold"/>
                </a:rPr>
                <a:t>+10</a:t>
              </a:r>
            </a:p>
          </p:txBody>
        </p:sp>
      </p:grpSp>
      <p:sp>
        <p:nvSpPr>
          <p:cNvPr id="52" name="TextBox 52"/>
          <p:cNvSpPr txBox="1"/>
          <p:nvPr/>
        </p:nvSpPr>
        <p:spPr>
          <a:xfrm>
            <a:off x="3961247" y="7436396"/>
            <a:ext cx="1590346" cy="285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80"/>
              </a:lnSpc>
              <a:spcBef>
                <a:spcPct val="0"/>
              </a:spcBef>
            </a:pPr>
            <a:r>
              <a:rPr lang="en-US" sz="2000" b="1" spc="80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FUERZA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5715739" y="7436396"/>
            <a:ext cx="395976" cy="285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80"/>
              </a:lnSpc>
              <a:spcBef>
                <a:spcPct val="0"/>
              </a:spcBef>
            </a:pPr>
            <a:r>
              <a:rPr lang="en-US" sz="2000" b="1" spc="80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+7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2725504" y="603048"/>
            <a:ext cx="4330323" cy="7560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02"/>
              </a:lnSpc>
              <a:spcBef>
                <a:spcPct val="0"/>
              </a:spcBef>
            </a:pPr>
            <a:r>
              <a:rPr lang="en-US" sz="4359" b="1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Reminiscencias</a:t>
            </a:r>
          </a:p>
        </p:txBody>
      </p:sp>
      <p:sp>
        <p:nvSpPr>
          <p:cNvPr id="55" name="TextBox 55"/>
          <p:cNvSpPr txBox="1"/>
          <p:nvPr/>
        </p:nvSpPr>
        <p:spPr>
          <a:xfrm>
            <a:off x="2664981" y="1845800"/>
            <a:ext cx="4261986" cy="7456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6"/>
              </a:lnSpc>
              <a:spcBef>
                <a:spcPct val="0"/>
              </a:spcBef>
            </a:pPr>
            <a:r>
              <a:rPr lang="en-US" sz="4290" b="1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Equipamiento</a:t>
            </a:r>
          </a:p>
        </p:txBody>
      </p:sp>
      <p:grpSp>
        <p:nvGrpSpPr>
          <p:cNvPr id="56" name="Group 56"/>
          <p:cNvGrpSpPr/>
          <p:nvPr/>
        </p:nvGrpSpPr>
        <p:grpSpPr>
          <a:xfrm>
            <a:off x="3690902" y="7835811"/>
            <a:ext cx="2600678" cy="329630"/>
            <a:chOff x="0" y="0"/>
            <a:chExt cx="3467571" cy="439507"/>
          </a:xfrm>
        </p:grpSpPr>
        <p:grpSp>
          <p:nvGrpSpPr>
            <p:cNvPr id="57" name="Group 57"/>
            <p:cNvGrpSpPr/>
            <p:nvPr/>
          </p:nvGrpSpPr>
          <p:grpSpPr>
            <a:xfrm rot="-10800000">
              <a:off x="1598278" y="0"/>
              <a:ext cx="421815" cy="421815"/>
              <a:chOff x="0" y="0"/>
              <a:chExt cx="406400" cy="406400"/>
            </a:xfrm>
          </p:grpSpPr>
          <p:sp>
            <p:nvSpPr>
              <p:cNvPr id="58" name="Freeform 58"/>
              <p:cNvSpPr/>
              <p:nvPr/>
            </p:nvSpPr>
            <p:spPr>
              <a:xfrm>
                <a:off x="0" y="0"/>
                <a:ext cx="406400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406400" h="406400">
                    <a:moveTo>
                      <a:pt x="203200" y="0"/>
                    </a:moveTo>
                    <a:cubicBezTo>
                      <a:pt x="315424" y="0"/>
                      <a:pt x="406400" y="90976"/>
                      <a:pt x="406400" y="203200"/>
                    </a:cubicBezTo>
                    <a:cubicBezTo>
                      <a:pt x="406400" y="315424"/>
                      <a:pt x="315424" y="406400"/>
                      <a:pt x="203200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737373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59" name="TextBox 59"/>
              <p:cNvSpPr txBox="1"/>
              <p:nvPr/>
            </p:nvSpPr>
            <p:spPr>
              <a:xfrm>
                <a:off x="0" y="19050"/>
                <a:ext cx="406400" cy="3873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22"/>
                  </a:lnSpc>
                </a:pPr>
                <a:endParaRPr/>
              </a:p>
            </p:txBody>
          </p:sp>
        </p:grpSp>
        <p:grpSp>
          <p:nvGrpSpPr>
            <p:cNvPr id="60" name="Group 60"/>
            <p:cNvGrpSpPr/>
            <p:nvPr/>
          </p:nvGrpSpPr>
          <p:grpSpPr>
            <a:xfrm rot="-10800000">
              <a:off x="2291279" y="17693"/>
              <a:ext cx="454796" cy="421815"/>
              <a:chOff x="0" y="0"/>
              <a:chExt cx="438176" cy="406400"/>
            </a:xfrm>
          </p:grpSpPr>
          <p:sp>
            <p:nvSpPr>
              <p:cNvPr id="61" name="Freeform 61"/>
              <p:cNvSpPr/>
              <p:nvPr/>
            </p:nvSpPr>
            <p:spPr>
              <a:xfrm>
                <a:off x="0" y="0"/>
                <a:ext cx="438176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438176" h="406400">
                    <a:moveTo>
                      <a:pt x="234976" y="0"/>
                    </a:moveTo>
                    <a:cubicBezTo>
                      <a:pt x="347200" y="0"/>
                      <a:pt x="438176" y="90976"/>
                      <a:pt x="438176" y="203200"/>
                    </a:cubicBezTo>
                    <a:cubicBezTo>
                      <a:pt x="438176" y="315424"/>
                      <a:pt x="347200" y="406400"/>
                      <a:pt x="234976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737373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62" name="TextBox 62"/>
              <p:cNvSpPr txBox="1"/>
              <p:nvPr/>
            </p:nvSpPr>
            <p:spPr>
              <a:xfrm>
                <a:off x="0" y="19050"/>
                <a:ext cx="438176" cy="3873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22"/>
                  </a:lnSpc>
                </a:pPr>
                <a:endParaRPr/>
              </a:p>
            </p:txBody>
          </p:sp>
        </p:grpSp>
        <p:grpSp>
          <p:nvGrpSpPr>
            <p:cNvPr id="63" name="Group 63"/>
            <p:cNvGrpSpPr/>
            <p:nvPr/>
          </p:nvGrpSpPr>
          <p:grpSpPr>
            <a:xfrm rot="-10800000">
              <a:off x="685234" y="0"/>
              <a:ext cx="649625" cy="421815"/>
              <a:chOff x="0" y="0"/>
              <a:chExt cx="625885" cy="406400"/>
            </a:xfrm>
          </p:grpSpPr>
          <p:sp>
            <p:nvSpPr>
              <p:cNvPr id="64" name="Freeform 64"/>
              <p:cNvSpPr/>
              <p:nvPr/>
            </p:nvSpPr>
            <p:spPr>
              <a:xfrm>
                <a:off x="0" y="0"/>
                <a:ext cx="625885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625885" h="406400">
                    <a:moveTo>
                      <a:pt x="422685" y="0"/>
                    </a:moveTo>
                    <a:cubicBezTo>
                      <a:pt x="534909" y="0"/>
                      <a:pt x="625885" y="90976"/>
                      <a:pt x="625885" y="203200"/>
                    </a:cubicBezTo>
                    <a:cubicBezTo>
                      <a:pt x="625885" y="315424"/>
                      <a:pt x="534909" y="406400"/>
                      <a:pt x="422685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737373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65" name="TextBox 65"/>
              <p:cNvSpPr txBox="1"/>
              <p:nvPr/>
            </p:nvSpPr>
            <p:spPr>
              <a:xfrm>
                <a:off x="0" y="19050"/>
                <a:ext cx="625885" cy="3873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22"/>
                  </a:lnSpc>
                </a:pPr>
                <a:endParaRPr/>
              </a:p>
            </p:txBody>
          </p:sp>
        </p:grpSp>
        <p:grpSp>
          <p:nvGrpSpPr>
            <p:cNvPr id="66" name="Group 66"/>
            <p:cNvGrpSpPr/>
            <p:nvPr/>
          </p:nvGrpSpPr>
          <p:grpSpPr>
            <a:xfrm rot="-10800000">
              <a:off x="3012775" y="17693"/>
              <a:ext cx="454796" cy="421815"/>
              <a:chOff x="0" y="0"/>
              <a:chExt cx="438176" cy="406400"/>
            </a:xfrm>
          </p:grpSpPr>
          <p:sp>
            <p:nvSpPr>
              <p:cNvPr id="67" name="Freeform 67"/>
              <p:cNvSpPr/>
              <p:nvPr/>
            </p:nvSpPr>
            <p:spPr>
              <a:xfrm>
                <a:off x="0" y="0"/>
                <a:ext cx="438176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438176" h="406400">
                    <a:moveTo>
                      <a:pt x="234976" y="0"/>
                    </a:moveTo>
                    <a:cubicBezTo>
                      <a:pt x="347200" y="0"/>
                      <a:pt x="438176" y="90976"/>
                      <a:pt x="438176" y="203200"/>
                    </a:cubicBezTo>
                    <a:cubicBezTo>
                      <a:pt x="438176" y="315424"/>
                      <a:pt x="347200" y="406400"/>
                      <a:pt x="234976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737373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68" name="TextBox 68"/>
              <p:cNvSpPr txBox="1"/>
              <p:nvPr/>
            </p:nvSpPr>
            <p:spPr>
              <a:xfrm>
                <a:off x="0" y="19050"/>
                <a:ext cx="438176" cy="3873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22"/>
                  </a:lnSpc>
                </a:pPr>
                <a:endParaRPr/>
              </a:p>
            </p:txBody>
          </p:sp>
        </p:grpSp>
        <p:grpSp>
          <p:nvGrpSpPr>
            <p:cNvPr id="69" name="Group 69"/>
            <p:cNvGrpSpPr/>
            <p:nvPr/>
          </p:nvGrpSpPr>
          <p:grpSpPr>
            <a:xfrm rot="-10800000">
              <a:off x="0" y="4993"/>
              <a:ext cx="421815" cy="421815"/>
              <a:chOff x="0" y="0"/>
              <a:chExt cx="406400" cy="406400"/>
            </a:xfrm>
          </p:grpSpPr>
          <p:sp>
            <p:nvSpPr>
              <p:cNvPr id="70" name="Freeform 70"/>
              <p:cNvSpPr/>
              <p:nvPr/>
            </p:nvSpPr>
            <p:spPr>
              <a:xfrm>
                <a:off x="0" y="0"/>
                <a:ext cx="406400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406400" h="406400">
                    <a:moveTo>
                      <a:pt x="203200" y="0"/>
                    </a:moveTo>
                    <a:cubicBezTo>
                      <a:pt x="315424" y="0"/>
                      <a:pt x="406400" y="90976"/>
                      <a:pt x="406400" y="203200"/>
                    </a:cubicBezTo>
                    <a:cubicBezTo>
                      <a:pt x="406400" y="315424"/>
                      <a:pt x="315424" y="406400"/>
                      <a:pt x="203200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737373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71" name="TextBox 71"/>
              <p:cNvSpPr txBox="1"/>
              <p:nvPr/>
            </p:nvSpPr>
            <p:spPr>
              <a:xfrm>
                <a:off x="0" y="19050"/>
                <a:ext cx="406400" cy="3873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22"/>
                  </a:lnSpc>
                </a:pPr>
                <a:endParaRPr/>
              </a:p>
            </p:txBody>
          </p:sp>
        </p:grpSp>
      </p:grpSp>
      <p:grpSp>
        <p:nvGrpSpPr>
          <p:cNvPr id="72" name="Group 72"/>
          <p:cNvGrpSpPr/>
          <p:nvPr/>
        </p:nvGrpSpPr>
        <p:grpSpPr>
          <a:xfrm>
            <a:off x="2198042" y="583603"/>
            <a:ext cx="5467521" cy="8771748"/>
            <a:chOff x="0" y="0"/>
            <a:chExt cx="1440006" cy="2310255"/>
          </a:xfrm>
        </p:grpSpPr>
        <p:sp>
          <p:nvSpPr>
            <p:cNvPr id="73" name="Freeform 73"/>
            <p:cNvSpPr/>
            <p:nvPr/>
          </p:nvSpPr>
          <p:spPr>
            <a:xfrm>
              <a:off x="0" y="0"/>
              <a:ext cx="1440006" cy="2310255"/>
            </a:xfrm>
            <a:custGeom>
              <a:avLst/>
              <a:gdLst/>
              <a:ahLst/>
              <a:cxnLst/>
              <a:rect l="l" t="t" r="r" b="b"/>
              <a:pathLst>
                <a:path w="1440006" h="2310255">
                  <a:moveTo>
                    <a:pt x="0" y="0"/>
                  </a:moveTo>
                  <a:lnTo>
                    <a:pt x="1440006" y="0"/>
                  </a:lnTo>
                  <a:lnTo>
                    <a:pt x="1440006" y="2310255"/>
                  </a:lnTo>
                  <a:lnTo>
                    <a:pt x="0" y="2310255"/>
                  </a:lnTo>
                  <a:close/>
                </a:path>
              </a:pathLst>
            </a:custGeom>
            <a:solidFill>
              <a:srgbClr val="000000">
                <a:alpha val="34902"/>
              </a:srgbClr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74" name="TextBox 74"/>
            <p:cNvSpPr txBox="1"/>
            <p:nvPr/>
          </p:nvSpPr>
          <p:spPr>
            <a:xfrm>
              <a:off x="0" y="19050"/>
              <a:ext cx="1440006" cy="22912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2"/>
                </a:lnSpc>
              </a:pPr>
              <a:endParaRPr/>
            </a:p>
          </p:txBody>
        </p:sp>
      </p:grpSp>
      <p:sp>
        <p:nvSpPr>
          <p:cNvPr id="75" name="Freeform 75"/>
          <p:cNvSpPr/>
          <p:nvPr/>
        </p:nvSpPr>
        <p:spPr>
          <a:xfrm>
            <a:off x="2865909" y="2638680"/>
            <a:ext cx="4203910" cy="4661593"/>
          </a:xfrm>
          <a:custGeom>
            <a:avLst/>
            <a:gdLst/>
            <a:ahLst/>
            <a:cxnLst/>
            <a:rect l="l" t="t" r="r" b="b"/>
            <a:pathLst>
              <a:path w="4203910" h="4661593">
                <a:moveTo>
                  <a:pt x="0" y="0"/>
                </a:moveTo>
                <a:lnTo>
                  <a:pt x="4203909" y="0"/>
                </a:lnTo>
                <a:lnTo>
                  <a:pt x="4203909" y="4661593"/>
                </a:lnTo>
                <a:lnTo>
                  <a:pt x="0" y="4661593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alphaModFix amt="79000"/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76" name="TextBox 76"/>
          <p:cNvSpPr txBox="1"/>
          <p:nvPr/>
        </p:nvSpPr>
        <p:spPr>
          <a:xfrm>
            <a:off x="2894803" y="3061374"/>
            <a:ext cx="3582836" cy="756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216"/>
              </a:lnSpc>
              <a:spcBef>
                <a:spcPct val="0"/>
              </a:spcBef>
            </a:pPr>
            <a:r>
              <a:rPr lang="en-US" sz="2950" b="1" spc="118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LATIGO DE ESPINA</a:t>
            </a:r>
          </a:p>
        </p:txBody>
      </p:sp>
      <p:sp>
        <p:nvSpPr>
          <p:cNvPr id="77" name="Freeform 77"/>
          <p:cNvSpPr/>
          <p:nvPr/>
        </p:nvSpPr>
        <p:spPr>
          <a:xfrm>
            <a:off x="4392483" y="3449002"/>
            <a:ext cx="794992" cy="1092696"/>
          </a:xfrm>
          <a:custGeom>
            <a:avLst/>
            <a:gdLst/>
            <a:ahLst/>
            <a:cxnLst/>
            <a:rect l="l" t="t" r="r" b="b"/>
            <a:pathLst>
              <a:path w="794992" h="1092696">
                <a:moveTo>
                  <a:pt x="0" y="0"/>
                </a:moveTo>
                <a:lnTo>
                  <a:pt x="794992" y="0"/>
                </a:lnTo>
                <a:lnTo>
                  <a:pt x="794992" y="1092696"/>
                </a:lnTo>
                <a:lnTo>
                  <a:pt x="0" y="1092696"/>
                </a:lnTo>
                <a:lnTo>
                  <a:pt x="0" y="0"/>
                </a:lnTo>
                <a:close/>
              </a:path>
            </a:pathLst>
          </a:custGeom>
          <a:blipFill>
            <a:blip r:embed="rId28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78" name="TextBox 78"/>
          <p:cNvSpPr txBox="1"/>
          <p:nvPr/>
        </p:nvSpPr>
        <p:spPr>
          <a:xfrm>
            <a:off x="3198218" y="4751248"/>
            <a:ext cx="3035939" cy="9063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344"/>
              </a:lnSpc>
              <a:spcBef>
                <a:spcPct val="0"/>
              </a:spcBef>
            </a:pPr>
            <a:r>
              <a:rPr lang="en-US" sz="2150" b="1" spc="86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FUE CREADO EN EL BARRIO ROJO POR LA PROXENETA ANA</a:t>
            </a:r>
          </a:p>
        </p:txBody>
      </p:sp>
      <p:sp>
        <p:nvSpPr>
          <p:cNvPr id="79" name="TextBox 79"/>
          <p:cNvSpPr txBox="1"/>
          <p:nvPr/>
        </p:nvSpPr>
        <p:spPr>
          <a:xfrm>
            <a:off x="3387776" y="6303719"/>
            <a:ext cx="2804404" cy="314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344"/>
              </a:lnSpc>
              <a:spcBef>
                <a:spcPct val="0"/>
              </a:spcBef>
            </a:pPr>
            <a:r>
              <a:rPr lang="en-US" sz="2150" b="1" spc="86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DOMINIO +7</a:t>
            </a:r>
          </a:p>
        </p:txBody>
      </p:sp>
      <p:pic>
        <p:nvPicPr>
          <p:cNvPr id="80" name="Imagen 79">
            <a:hlinkClick r:id="rId29" action="ppaction://hlinksldjump"/>
            <a:extLst>
              <a:ext uri="{FF2B5EF4-FFF2-40B4-BE49-F238E27FC236}">
                <a16:creationId xmlns:a16="http://schemas.microsoft.com/office/drawing/2014/main" id="{BB1F85FA-5CDF-19E7-7EF7-19C7DA078B45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5964873" y="2974539"/>
            <a:ext cx="310923" cy="30482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EFE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084516" y="583603"/>
            <a:ext cx="5581047" cy="8674697"/>
          </a:xfrm>
          <a:custGeom>
            <a:avLst/>
            <a:gdLst/>
            <a:ahLst/>
            <a:cxnLst/>
            <a:rect l="l" t="t" r="r" b="b"/>
            <a:pathLst>
              <a:path w="5581047" h="8674697">
                <a:moveTo>
                  <a:pt x="0" y="0"/>
                </a:moveTo>
                <a:lnTo>
                  <a:pt x="5581047" y="0"/>
                </a:lnTo>
                <a:lnTo>
                  <a:pt x="5581047" y="8674697"/>
                </a:lnTo>
                <a:lnTo>
                  <a:pt x="0" y="86746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495" t="-1243" r="-9432" b="-1243"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3" name="Group 3"/>
          <p:cNvGrpSpPr/>
          <p:nvPr/>
        </p:nvGrpSpPr>
        <p:grpSpPr>
          <a:xfrm>
            <a:off x="4150612" y="9305832"/>
            <a:ext cx="1480107" cy="856553"/>
            <a:chOff x="0" y="0"/>
            <a:chExt cx="389822" cy="22559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89822" cy="225594"/>
            </a:xfrm>
            <a:custGeom>
              <a:avLst/>
              <a:gdLst/>
              <a:ahLst/>
              <a:cxnLst/>
              <a:rect l="l" t="t" r="r" b="b"/>
              <a:pathLst>
                <a:path w="389822" h="225594">
                  <a:moveTo>
                    <a:pt x="112797" y="0"/>
                  </a:moveTo>
                  <a:lnTo>
                    <a:pt x="277025" y="0"/>
                  </a:lnTo>
                  <a:cubicBezTo>
                    <a:pt x="306941" y="0"/>
                    <a:pt x="335631" y="11884"/>
                    <a:pt x="356785" y="33038"/>
                  </a:cubicBezTo>
                  <a:cubicBezTo>
                    <a:pt x="377938" y="54191"/>
                    <a:pt x="389822" y="82881"/>
                    <a:pt x="389822" y="112797"/>
                  </a:cubicBezTo>
                  <a:lnTo>
                    <a:pt x="389822" y="112797"/>
                  </a:lnTo>
                  <a:cubicBezTo>
                    <a:pt x="389822" y="175093"/>
                    <a:pt x="339321" y="225594"/>
                    <a:pt x="277025" y="225594"/>
                  </a:cubicBezTo>
                  <a:lnTo>
                    <a:pt x="112797" y="225594"/>
                  </a:lnTo>
                  <a:cubicBezTo>
                    <a:pt x="50501" y="225594"/>
                    <a:pt x="0" y="175093"/>
                    <a:pt x="0" y="112797"/>
                  </a:cubicBezTo>
                  <a:lnTo>
                    <a:pt x="0" y="112797"/>
                  </a:lnTo>
                  <a:cubicBezTo>
                    <a:pt x="0" y="50501"/>
                    <a:pt x="50501" y="0"/>
                    <a:pt x="112797" y="0"/>
                  </a:cubicBezTo>
                  <a:close/>
                </a:path>
              </a:pathLst>
            </a:custGeom>
            <a:solidFill>
              <a:srgbClr val="FEFEFE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9050"/>
              <a:ext cx="389822" cy="2065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2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2084516" y="0"/>
            <a:ext cx="5581047" cy="10287000"/>
          </a:xfrm>
          <a:custGeom>
            <a:avLst/>
            <a:gdLst/>
            <a:ahLst/>
            <a:cxnLst/>
            <a:rect l="l" t="t" r="r" b="b"/>
            <a:pathLst>
              <a:path w="5581047" h="10287000">
                <a:moveTo>
                  <a:pt x="0" y="0"/>
                </a:moveTo>
                <a:lnTo>
                  <a:pt x="5581047" y="0"/>
                </a:lnTo>
                <a:lnTo>
                  <a:pt x="5581047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w="9525" cap="sq">
            <a:solidFill>
              <a:srgbClr val="FEFEFE"/>
            </a:solidFill>
            <a:prstDash val="solid"/>
            <a:miter/>
          </a:ln>
        </p:spPr>
        <p:txBody>
          <a:bodyPr/>
          <a:lstStyle/>
          <a:p>
            <a:endParaRPr lang="es-CO"/>
          </a:p>
        </p:txBody>
      </p:sp>
      <p:grpSp>
        <p:nvGrpSpPr>
          <p:cNvPr id="7" name="Group 7"/>
          <p:cNvGrpSpPr/>
          <p:nvPr/>
        </p:nvGrpSpPr>
        <p:grpSpPr>
          <a:xfrm rot="-10800000">
            <a:off x="5883312" y="8367108"/>
            <a:ext cx="1200834" cy="870866"/>
            <a:chOff x="0" y="0"/>
            <a:chExt cx="635000" cy="46051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000" cy="460513"/>
            </a:xfrm>
            <a:custGeom>
              <a:avLst/>
              <a:gdLst/>
              <a:ahLst/>
              <a:cxnLst/>
              <a:rect l="l" t="t" r="r" b="b"/>
              <a:pathLst>
                <a:path w="635000" h="460513">
                  <a:moveTo>
                    <a:pt x="635000" y="0"/>
                  </a:moveTo>
                  <a:lnTo>
                    <a:pt x="635000" y="346213"/>
                  </a:lnTo>
                  <a:lnTo>
                    <a:pt x="317500" y="460513"/>
                  </a:lnTo>
                  <a:lnTo>
                    <a:pt x="0" y="346213"/>
                  </a:lnTo>
                  <a:lnTo>
                    <a:pt x="0" y="0"/>
                  </a:lnTo>
                  <a:lnTo>
                    <a:pt x="635000" y="0"/>
                  </a:lnTo>
                  <a:close/>
                </a:path>
              </a:pathLst>
            </a:custGeom>
            <a:solidFill>
              <a:srgbClr val="737373">
                <a:alpha val="71765"/>
              </a:srgbClr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19050"/>
              <a:ext cx="635000" cy="3271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2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4561775" y="8472607"/>
            <a:ext cx="726788" cy="700521"/>
            <a:chOff x="0" y="0"/>
            <a:chExt cx="914597" cy="88154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914597" cy="881542"/>
            </a:xfrm>
            <a:custGeom>
              <a:avLst/>
              <a:gdLst/>
              <a:ahLst/>
              <a:cxnLst/>
              <a:rect l="l" t="t" r="r" b="b"/>
              <a:pathLst>
                <a:path w="914597" h="881542">
                  <a:moveTo>
                    <a:pt x="457298" y="0"/>
                  </a:moveTo>
                  <a:cubicBezTo>
                    <a:pt x="204739" y="0"/>
                    <a:pt x="0" y="197340"/>
                    <a:pt x="0" y="440771"/>
                  </a:cubicBezTo>
                  <a:cubicBezTo>
                    <a:pt x="0" y="684202"/>
                    <a:pt x="204739" y="881542"/>
                    <a:pt x="457298" y="881542"/>
                  </a:cubicBezTo>
                  <a:cubicBezTo>
                    <a:pt x="709857" y="881542"/>
                    <a:pt x="914597" y="684202"/>
                    <a:pt x="914597" y="440771"/>
                  </a:cubicBezTo>
                  <a:cubicBezTo>
                    <a:pt x="914597" y="197340"/>
                    <a:pt x="709857" y="0"/>
                    <a:pt x="45729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s-CO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85743" y="101695"/>
              <a:ext cx="743110" cy="6972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2"/>
                </a:lnSpc>
              </a:pPr>
              <a:endParaRPr/>
            </a:p>
          </p:txBody>
        </p:sp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4662267" y="8540649"/>
            <a:ext cx="606921" cy="564437"/>
          </a:xfrm>
          <a:prstGeom prst="rect">
            <a:avLst/>
          </a:prstGeom>
        </p:spPr>
      </p:pic>
      <p:sp>
        <p:nvSpPr>
          <p:cNvPr id="14" name="Freeform 14"/>
          <p:cNvSpPr/>
          <p:nvPr/>
        </p:nvSpPr>
        <p:spPr>
          <a:xfrm>
            <a:off x="2762330" y="8496789"/>
            <a:ext cx="676339" cy="676339"/>
          </a:xfrm>
          <a:custGeom>
            <a:avLst/>
            <a:gdLst/>
            <a:ahLst/>
            <a:cxnLst/>
            <a:rect l="l" t="t" r="r" b="b"/>
            <a:pathLst>
              <a:path w="676339" h="676339">
                <a:moveTo>
                  <a:pt x="0" y="0"/>
                </a:moveTo>
                <a:lnTo>
                  <a:pt x="676339" y="0"/>
                </a:lnTo>
                <a:lnTo>
                  <a:pt x="676339" y="676339"/>
                </a:lnTo>
                <a:lnTo>
                  <a:pt x="0" y="67633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15" name="Freeform 15"/>
          <p:cNvSpPr/>
          <p:nvPr/>
        </p:nvSpPr>
        <p:spPr>
          <a:xfrm>
            <a:off x="6296510" y="8593676"/>
            <a:ext cx="374438" cy="417730"/>
          </a:xfrm>
          <a:custGeom>
            <a:avLst/>
            <a:gdLst/>
            <a:ahLst/>
            <a:cxnLst/>
            <a:rect l="l" t="t" r="r" b="b"/>
            <a:pathLst>
              <a:path w="374438" h="417730">
                <a:moveTo>
                  <a:pt x="0" y="0"/>
                </a:moveTo>
                <a:lnTo>
                  <a:pt x="374438" y="0"/>
                </a:lnTo>
                <a:lnTo>
                  <a:pt x="374438" y="417730"/>
                </a:lnTo>
                <a:lnTo>
                  <a:pt x="0" y="41773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16" name="Group 16"/>
          <p:cNvGrpSpPr/>
          <p:nvPr/>
        </p:nvGrpSpPr>
        <p:grpSpPr>
          <a:xfrm>
            <a:off x="6120335" y="8472607"/>
            <a:ext cx="726788" cy="700521"/>
            <a:chOff x="0" y="0"/>
            <a:chExt cx="914597" cy="881542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914597" cy="881542"/>
            </a:xfrm>
            <a:custGeom>
              <a:avLst/>
              <a:gdLst/>
              <a:ahLst/>
              <a:cxnLst/>
              <a:rect l="l" t="t" r="r" b="b"/>
              <a:pathLst>
                <a:path w="914597" h="881542">
                  <a:moveTo>
                    <a:pt x="457298" y="0"/>
                  </a:moveTo>
                  <a:cubicBezTo>
                    <a:pt x="204739" y="0"/>
                    <a:pt x="0" y="197340"/>
                    <a:pt x="0" y="440771"/>
                  </a:cubicBezTo>
                  <a:cubicBezTo>
                    <a:pt x="0" y="684202"/>
                    <a:pt x="204739" y="881542"/>
                    <a:pt x="457298" y="881542"/>
                  </a:cubicBezTo>
                  <a:cubicBezTo>
                    <a:pt x="709857" y="881542"/>
                    <a:pt x="914597" y="684202"/>
                    <a:pt x="914597" y="440771"/>
                  </a:cubicBezTo>
                  <a:cubicBezTo>
                    <a:pt x="914597" y="197340"/>
                    <a:pt x="709857" y="0"/>
                    <a:pt x="45729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s-CO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85743" y="101695"/>
              <a:ext cx="743110" cy="6972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2"/>
                </a:lnSpc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2066210" y="1253700"/>
            <a:ext cx="5527866" cy="620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64"/>
              </a:lnSpc>
            </a:pPr>
            <a:r>
              <a:rPr lang="en-US" sz="3688">
                <a:solidFill>
                  <a:srgbClr val="000000"/>
                </a:solidFill>
                <a:latin typeface="Smooch"/>
                <a:ea typeface="Smooch"/>
                <a:cs typeface="Smooch"/>
                <a:sym typeface="Smooch"/>
              </a:rPr>
              <a:t>SIGMA</a:t>
            </a:r>
          </a:p>
        </p:txBody>
      </p:sp>
      <p:sp>
        <p:nvSpPr>
          <p:cNvPr id="20" name="Freeform 20"/>
          <p:cNvSpPr/>
          <p:nvPr/>
        </p:nvSpPr>
        <p:spPr>
          <a:xfrm>
            <a:off x="1592682" y="1609591"/>
            <a:ext cx="6474922" cy="374316"/>
          </a:xfrm>
          <a:custGeom>
            <a:avLst/>
            <a:gdLst/>
            <a:ahLst/>
            <a:cxnLst/>
            <a:rect l="l" t="t" r="r" b="b"/>
            <a:pathLst>
              <a:path w="6474922" h="374316">
                <a:moveTo>
                  <a:pt x="0" y="0"/>
                </a:moveTo>
                <a:lnTo>
                  <a:pt x="6474922" y="0"/>
                </a:lnTo>
                <a:lnTo>
                  <a:pt x="6474922" y="374316"/>
                </a:lnTo>
                <a:lnTo>
                  <a:pt x="0" y="37431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t="-1396841" b="-232958"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21" name="Freeform 21"/>
          <p:cNvSpPr/>
          <p:nvPr/>
        </p:nvSpPr>
        <p:spPr>
          <a:xfrm>
            <a:off x="3921014" y="2551937"/>
            <a:ext cx="444454" cy="477908"/>
          </a:xfrm>
          <a:custGeom>
            <a:avLst/>
            <a:gdLst/>
            <a:ahLst/>
            <a:cxnLst/>
            <a:rect l="l" t="t" r="r" b="b"/>
            <a:pathLst>
              <a:path w="444454" h="477908">
                <a:moveTo>
                  <a:pt x="0" y="0"/>
                </a:moveTo>
                <a:lnTo>
                  <a:pt x="444455" y="0"/>
                </a:lnTo>
                <a:lnTo>
                  <a:pt x="444455" y="477908"/>
                </a:lnTo>
                <a:lnTo>
                  <a:pt x="0" y="47790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22" name="Freeform 22"/>
          <p:cNvSpPr/>
          <p:nvPr/>
        </p:nvSpPr>
        <p:spPr>
          <a:xfrm rot="1547390">
            <a:off x="6144666" y="6055241"/>
            <a:ext cx="444454" cy="477908"/>
          </a:xfrm>
          <a:custGeom>
            <a:avLst/>
            <a:gdLst/>
            <a:ahLst/>
            <a:cxnLst/>
            <a:rect l="l" t="t" r="r" b="b"/>
            <a:pathLst>
              <a:path w="444454" h="477908">
                <a:moveTo>
                  <a:pt x="0" y="0"/>
                </a:moveTo>
                <a:lnTo>
                  <a:pt x="444454" y="0"/>
                </a:lnTo>
                <a:lnTo>
                  <a:pt x="444454" y="477907"/>
                </a:lnTo>
                <a:lnTo>
                  <a:pt x="0" y="47790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23" name="Freeform 23"/>
          <p:cNvSpPr/>
          <p:nvPr/>
        </p:nvSpPr>
        <p:spPr>
          <a:xfrm rot="-1978957">
            <a:off x="2430562" y="7806734"/>
            <a:ext cx="444454" cy="477908"/>
          </a:xfrm>
          <a:custGeom>
            <a:avLst/>
            <a:gdLst/>
            <a:ahLst/>
            <a:cxnLst/>
            <a:rect l="l" t="t" r="r" b="b"/>
            <a:pathLst>
              <a:path w="444454" h="477908">
                <a:moveTo>
                  <a:pt x="0" y="0"/>
                </a:moveTo>
                <a:lnTo>
                  <a:pt x="444454" y="0"/>
                </a:lnTo>
                <a:lnTo>
                  <a:pt x="444454" y="477908"/>
                </a:lnTo>
                <a:lnTo>
                  <a:pt x="0" y="47790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24" name="Freeform 24"/>
          <p:cNvSpPr/>
          <p:nvPr/>
        </p:nvSpPr>
        <p:spPr>
          <a:xfrm rot="3955828">
            <a:off x="4702942" y="5420541"/>
            <a:ext cx="444454" cy="477908"/>
          </a:xfrm>
          <a:custGeom>
            <a:avLst/>
            <a:gdLst/>
            <a:ahLst/>
            <a:cxnLst/>
            <a:rect l="l" t="t" r="r" b="b"/>
            <a:pathLst>
              <a:path w="444454" h="477908">
                <a:moveTo>
                  <a:pt x="0" y="0"/>
                </a:moveTo>
                <a:lnTo>
                  <a:pt x="444455" y="0"/>
                </a:lnTo>
                <a:lnTo>
                  <a:pt x="444455" y="477908"/>
                </a:lnTo>
                <a:lnTo>
                  <a:pt x="0" y="47790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25" name="Group 25"/>
          <p:cNvGrpSpPr/>
          <p:nvPr/>
        </p:nvGrpSpPr>
        <p:grpSpPr>
          <a:xfrm>
            <a:off x="2468586" y="2822350"/>
            <a:ext cx="922405" cy="4885192"/>
            <a:chOff x="0" y="0"/>
            <a:chExt cx="242938" cy="1286635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242938" cy="1286635"/>
            </a:xfrm>
            <a:custGeom>
              <a:avLst/>
              <a:gdLst/>
              <a:ahLst/>
              <a:cxnLst/>
              <a:rect l="l" t="t" r="r" b="b"/>
              <a:pathLst>
                <a:path w="242938" h="1286635">
                  <a:moveTo>
                    <a:pt x="121469" y="0"/>
                  </a:moveTo>
                  <a:lnTo>
                    <a:pt x="121469" y="0"/>
                  </a:lnTo>
                  <a:cubicBezTo>
                    <a:pt x="188554" y="0"/>
                    <a:pt x="242938" y="54384"/>
                    <a:pt x="242938" y="121469"/>
                  </a:cubicBezTo>
                  <a:lnTo>
                    <a:pt x="242938" y="1165166"/>
                  </a:lnTo>
                  <a:cubicBezTo>
                    <a:pt x="242938" y="1232251"/>
                    <a:pt x="188554" y="1286635"/>
                    <a:pt x="121469" y="1286635"/>
                  </a:cubicBezTo>
                  <a:lnTo>
                    <a:pt x="121469" y="1286635"/>
                  </a:lnTo>
                  <a:cubicBezTo>
                    <a:pt x="54384" y="1286635"/>
                    <a:pt x="0" y="1232251"/>
                    <a:pt x="0" y="1165166"/>
                  </a:cubicBezTo>
                  <a:lnTo>
                    <a:pt x="0" y="121469"/>
                  </a:lnTo>
                  <a:cubicBezTo>
                    <a:pt x="0" y="54384"/>
                    <a:pt x="54384" y="0"/>
                    <a:pt x="121469" y="0"/>
                  </a:cubicBezTo>
                  <a:close/>
                </a:path>
              </a:pathLst>
            </a:custGeom>
            <a:solidFill>
              <a:srgbClr val="666666">
                <a:alpha val="51765"/>
              </a:srgbClr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19050"/>
              <a:ext cx="242938" cy="12675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2"/>
                </a:lnSpc>
              </a:pPr>
              <a:endParaRPr/>
            </a:p>
          </p:txBody>
        </p:sp>
      </p:grpSp>
      <p:sp>
        <p:nvSpPr>
          <p:cNvPr id="28" name="Freeform 28"/>
          <p:cNvSpPr/>
          <p:nvPr/>
        </p:nvSpPr>
        <p:spPr>
          <a:xfrm>
            <a:off x="2507268" y="7322096"/>
            <a:ext cx="815275" cy="348756"/>
          </a:xfrm>
          <a:custGeom>
            <a:avLst/>
            <a:gdLst/>
            <a:ahLst/>
            <a:cxnLst/>
            <a:rect l="l" t="t" r="r" b="b"/>
            <a:pathLst>
              <a:path w="815275" h="348756">
                <a:moveTo>
                  <a:pt x="0" y="0"/>
                </a:moveTo>
                <a:lnTo>
                  <a:pt x="815275" y="0"/>
                </a:lnTo>
                <a:lnTo>
                  <a:pt x="815275" y="348756"/>
                </a:lnTo>
                <a:lnTo>
                  <a:pt x="0" y="34875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b="-150304"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29" name="Freeform 29"/>
          <p:cNvSpPr/>
          <p:nvPr/>
        </p:nvSpPr>
        <p:spPr>
          <a:xfrm>
            <a:off x="2509542" y="3606461"/>
            <a:ext cx="749157" cy="666750"/>
          </a:xfrm>
          <a:custGeom>
            <a:avLst/>
            <a:gdLst/>
            <a:ahLst/>
            <a:cxnLst/>
            <a:rect l="l" t="t" r="r" b="b"/>
            <a:pathLst>
              <a:path w="749157" h="666750">
                <a:moveTo>
                  <a:pt x="0" y="0"/>
                </a:moveTo>
                <a:lnTo>
                  <a:pt x="749157" y="0"/>
                </a:lnTo>
                <a:lnTo>
                  <a:pt x="749157" y="666750"/>
                </a:lnTo>
                <a:lnTo>
                  <a:pt x="0" y="66675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30" name="Freeform 30"/>
          <p:cNvSpPr/>
          <p:nvPr/>
        </p:nvSpPr>
        <p:spPr>
          <a:xfrm>
            <a:off x="2550746" y="5135305"/>
            <a:ext cx="666750" cy="666750"/>
          </a:xfrm>
          <a:custGeom>
            <a:avLst/>
            <a:gdLst/>
            <a:ahLst/>
            <a:cxnLst/>
            <a:rect l="l" t="t" r="r" b="b"/>
            <a:pathLst>
              <a:path w="666750" h="666750">
                <a:moveTo>
                  <a:pt x="0" y="0"/>
                </a:moveTo>
                <a:lnTo>
                  <a:pt x="666750" y="0"/>
                </a:lnTo>
                <a:lnTo>
                  <a:pt x="666750" y="666750"/>
                </a:lnTo>
                <a:lnTo>
                  <a:pt x="0" y="66675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31" name="Freeform 31"/>
          <p:cNvSpPr/>
          <p:nvPr/>
        </p:nvSpPr>
        <p:spPr>
          <a:xfrm>
            <a:off x="2729935" y="2844461"/>
            <a:ext cx="487561" cy="666750"/>
          </a:xfrm>
          <a:custGeom>
            <a:avLst/>
            <a:gdLst/>
            <a:ahLst/>
            <a:cxnLst/>
            <a:rect l="l" t="t" r="r" b="b"/>
            <a:pathLst>
              <a:path w="487561" h="666750">
                <a:moveTo>
                  <a:pt x="0" y="0"/>
                </a:moveTo>
                <a:lnTo>
                  <a:pt x="487561" y="0"/>
                </a:lnTo>
                <a:lnTo>
                  <a:pt x="487561" y="666750"/>
                </a:lnTo>
                <a:lnTo>
                  <a:pt x="0" y="666750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32" name="Freeform 32"/>
          <p:cNvSpPr/>
          <p:nvPr/>
        </p:nvSpPr>
        <p:spPr>
          <a:xfrm>
            <a:off x="2652789" y="4370883"/>
            <a:ext cx="524232" cy="666750"/>
          </a:xfrm>
          <a:custGeom>
            <a:avLst/>
            <a:gdLst/>
            <a:ahLst/>
            <a:cxnLst/>
            <a:rect l="l" t="t" r="r" b="b"/>
            <a:pathLst>
              <a:path w="524232" h="666750">
                <a:moveTo>
                  <a:pt x="0" y="0"/>
                </a:moveTo>
                <a:lnTo>
                  <a:pt x="524232" y="0"/>
                </a:lnTo>
                <a:lnTo>
                  <a:pt x="524232" y="666750"/>
                </a:lnTo>
                <a:lnTo>
                  <a:pt x="0" y="666750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33" name="Freeform 33"/>
          <p:cNvSpPr/>
          <p:nvPr/>
        </p:nvSpPr>
        <p:spPr>
          <a:xfrm>
            <a:off x="2632252" y="6655346"/>
            <a:ext cx="595074" cy="666750"/>
          </a:xfrm>
          <a:custGeom>
            <a:avLst/>
            <a:gdLst/>
            <a:ahLst/>
            <a:cxnLst/>
            <a:rect l="l" t="t" r="r" b="b"/>
            <a:pathLst>
              <a:path w="595074" h="666750">
                <a:moveTo>
                  <a:pt x="0" y="0"/>
                </a:moveTo>
                <a:lnTo>
                  <a:pt x="595074" y="0"/>
                </a:lnTo>
                <a:lnTo>
                  <a:pt x="595074" y="666750"/>
                </a:lnTo>
                <a:lnTo>
                  <a:pt x="0" y="666750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34" name="Freeform 34"/>
          <p:cNvSpPr/>
          <p:nvPr/>
        </p:nvSpPr>
        <p:spPr>
          <a:xfrm>
            <a:off x="2580333" y="5897305"/>
            <a:ext cx="607576" cy="666750"/>
          </a:xfrm>
          <a:custGeom>
            <a:avLst/>
            <a:gdLst/>
            <a:ahLst/>
            <a:cxnLst/>
            <a:rect l="l" t="t" r="r" b="b"/>
            <a:pathLst>
              <a:path w="607576" h="666750">
                <a:moveTo>
                  <a:pt x="0" y="0"/>
                </a:moveTo>
                <a:lnTo>
                  <a:pt x="607576" y="0"/>
                </a:lnTo>
                <a:lnTo>
                  <a:pt x="607576" y="666750"/>
                </a:lnTo>
                <a:lnTo>
                  <a:pt x="0" y="666750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35" name="Group 35"/>
          <p:cNvGrpSpPr/>
          <p:nvPr/>
        </p:nvGrpSpPr>
        <p:grpSpPr>
          <a:xfrm>
            <a:off x="3533695" y="2837444"/>
            <a:ext cx="3550451" cy="4870097"/>
            <a:chOff x="0" y="0"/>
            <a:chExt cx="935098" cy="1282659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935098" cy="1282659"/>
            </a:xfrm>
            <a:custGeom>
              <a:avLst/>
              <a:gdLst/>
              <a:ahLst/>
              <a:cxnLst/>
              <a:rect l="l" t="t" r="r" b="b"/>
              <a:pathLst>
                <a:path w="935098" h="1282659">
                  <a:moveTo>
                    <a:pt x="63236" y="0"/>
                  </a:moveTo>
                  <a:lnTo>
                    <a:pt x="871862" y="0"/>
                  </a:lnTo>
                  <a:cubicBezTo>
                    <a:pt x="906787" y="0"/>
                    <a:pt x="935098" y="28312"/>
                    <a:pt x="935098" y="63236"/>
                  </a:cubicBezTo>
                  <a:lnTo>
                    <a:pt x="935098" y="1219424"/>
                  </a:lnTo>
                  <a:cubicBezTo>
                    <a:pt x="935098" y="1254348"/>
                    <a:pt x="906787" y="1282659"/>
                    <a:pt x="871862" y="1282659"/>
                  </a:cubicBezTo>
                  <a:lnTo>
                    <a:pt x="63236" y="1282659"/>
                  </a:lnTo>
                  <a:cubicBezTo>
                    <a:pt x="28312" y="1282659"/>
                    <a:pt x="0" y="1254348"/>
                    <a:pt x="0" y="1219424"/>
                  </a:cubicBezTo>
                  <a:lnTo>
                    <a:pt x="0" y="63236"/>
                  </a:lnTo>
                  <a:cubicBezTo>
                    <a:pt x="0" y="28312"/>
                    <a:pt x="28312" y="0"/>
                    <a:pt x="63236" y="0"/>
                  </a:cubicBezTo>
                  <a:close/>
                </a:path>
              </a:pathLst>
            </a:custGeom>
            <a:solidFill>
              <a:srgbClr val="8C6239">
                <a:alpha val="51765"/>
              </a:srgbClr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0" y="19050"/>
              <a:ext cx="935098" cy="12636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2"/>
                </a:lnSpc>
              </a:pPr>
              <a:endParaRPr/>
            </a:p>
          </p:txBody>
        </p:sp>
      </p:grpSp>
      <p:sp>
        <p:nvSpPr>
          <p:cNvPr id="38" name="TextBox 38"/>
          <p:cNvSpPr txBox="1"/>
          <p:nvPr/>
        </p:nvSpPr>
        <p:spPr>
          <a:xfrm>
            <a:off x="3921014" y="6674396"/>
            <a:ext cx="1590346" cy="285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80"/>
              </a:lnSpc>
              <a:spcBef>
                <a:spcPct val="0"/>
              </a:spcBef>
            </a:pPr>
            <a:r>
              <a:rPr lang="en-US" sz="2000" b="1" spc="80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DOMINIO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5675507" y="6674396"/>
            <a:ext cx="395976" cy="285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80"/>
              </a:lnSpc>
              <a:spcBef>
                <a:spcPct val="0"/>
              </a:spcBef>
            </a:pPr>
            <a:r>
              <a:rPr lang="en-US" sz="2000" b="1" spc="80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+7</a:t>
            </a:r>
          </a:p>
        </p:txBody>
      </p:sp>
      <p:grpSp>
        <p:nvGrpSpPr>
          <p:cNvPr id="40" name="Group 40"/>
          <p:cNvGrpSpPr/>
          <p:nvPr/>
        </p:nvGrpSpPr>
        <p:grpSpPr>
          <a:xfrm>
            <a:off x="3961247" y="3606461"/>
            <a:ext cx="2230934" cy="304165"/>
            <a:chOff x="0" y="0"/>
            <a:chExt cx="2974578" cy="405553"/>
          </a:xfrm>
        </p:grpSpPr>
        <p:sp>
          <p:nvSpPr>
            <p:cNvPr id="41" name="TextBox 41"/>
            <p:cNvSpPr txBox="1"/>
            <p:nvPr/>
          </p:nvSpPr>
          <p:spPr>
            <a:xfrm>
              <a:off x="0" y="19050"/>
              <a:ext cx="1293233" cy="3865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180"/>
                </a:lnSpc>
                <a:spcBef>
                  <a:spcPct val="0"/>
                </a:spcBef>
              </a:pPr>
              <a:r>
                <a:rPr lang="en-US" sz="2000" b="1" spc="80">
                  <a:solidFill>
                    <a:srgbClr val="000000"/>
                  </a:solidFill>
                  <a:latin typeface="Monotype Corsiva Bold"/>
                  <a:ea typeface="Monotype Corsiva Bold"/>
                  <a:cs typeface="Monotype Corsiva Bold"/>
                  <a:sym typeface="Monotype Corsiva Bold"/>
                </a:rPr>
                <a:t>SALUD</a:t>
              </a:r>
            </a:p>
          </p:txBody>
        </p:sp>
        <p:sp>
          <p:nvSpPr>
            <p:cNvPr id="42" name="TextBox 42"/>
            <p:cNvSpPr txBox="1"/>
            <p:nvPr/>
          </p:nvSpPr>
          <p:spPr>
            <a:xfrm>
              <a:off x="2339323" y="19050"/>
              <a:ext cx="635255" cy="3865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80"/>
                </a:lnSpc>
                <a:spcBef>
                  <a:spcPct val="0"/>
                </a:spcBef>
              </a:pPr>
              <a:r>
                <a:rPr lang="en-US" sz="2000" b="1" spc="80">
                  <a:solidFill>
                    <a:srgbClr val="000000"/>
                  </a:solidFill>
                  <a:latin typeface="Monotype Corsiva Bold"/>
                  <a:ea typeface="Monotype Corsiva Bold"/>
                  <a:cs typeface="Monotype Corsiva Bold"/>
                  <a:sym typeface="Monotype Corsiva Bold"/>
                </a:rPr>
                <a:t>+10</a:t>
              </a:r>
            </a:p>
          </p:txBody>
        </p:sp>
      </p:grpSp>
      <p:sp>
        <p:nvSpPr>
          <p:cNvPr id="43" name="TextBox 43"/>
          <p:cNvSpPr txBox="1"/>
          <p:nvPr/>
        </p:nvSpPr>
        <p:spPr>
          <a:xfrm>
            <a:off x="3961247" y="5162550"/>
            <a:ext cx="969925" cy="285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80"/>
              </a:lnSpc>
              <a:spcBef>
                <a:spcPct val="0"/>
              </a:spcBef>
            </a:pPr>
            <a:r>
              <a:rPr lang="en-US" sz="2000" b="1" spc="80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DAÑO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5715739" y="5162550"/>
            <a:ext cx="395976" cy="285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80"/>
              </a:lnSpc>
              <a:spcBef>
                <a:spcPct val="0"/>
              </a:spcBef>
            </a:pPr>
            <a:r>
              <a:rPr lang="en-US" sz="2000" b="1" spc="80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+4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3943921" y="4389933"/>
            <a:ext cx="1391474" cy="285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80"/>
              </a:lnSpc>
              <a:spcBef>
                <a:spcPct val="0"/>
              </a:spcBef>
            </a:pPr>
            <a:r>
              <a:rPr lang="en-US" sz="2000" b="1" spc="80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ESTAMINA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5883312" y="4389933"/>
            <a:ext cx="271820" cy="285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80"/>
              </a:lnSpc>
              <a:spcBef>
                <a:spcPct val="0"/>
              </a:spcBef>
            </a:pPr>
            <a:r>
              <a:rPr lang="en-US" sz="2000" b="1" spc="80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+4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3961247" y="5916355"/>
            <a:ext cx="1374148" cy="285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80"/>
              </a:lnSpc>
              <a:spcBef>
                <a:spcPct val="0"/>
              </a:spcBef>
            </a:pPr>
            <a:r>
              <a:rPr lang="en-US" sz="2000" b="1" spc="80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DESTRESA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5715739" y="5916355"/>
            <a:ext cx="476441" cy="285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80"/>
              </a:lnSpc>
              <a:spcBef>
                <a:spcPct val="0"/>
              </a:spcBef>
            </a:pPr>
            <a:r>
              <a:rPr lang="en-US" sz="2000" b="1" spc="80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+10</a:t>
            </a:r>
          </a:p>
        </p:txBody>
      </p:sp>
      <p:grpSp>
        <p:nvGrpSpPr>
          <p:cNvPr id="49" name="Group 49"/>
          <p:cNvGrpSpPr/>
          <p:nvPr/>
        </p:nvGrpSpPr>
        <p:grpSpPr>
          <a:xfrm>
            <a:off x="3961247" y="2839077"/>
            <a:ext cx="2230934" cy="304165"/>
            <a:chOff x="0" y="0"/>
            <a:chExt cx="2974578" cy="405553"/>
          </a:xfrm>
        </p:grpSpPr>
        <p:sp>
          <p:nvSpPr>
            <p:cNvPr id="50" name="TextBox 50"/>
            <p:cNvSpPr txBox="1"/>
            <p:nvPr/>
          </p:nvSpPr>
          <p:spPr>
            <a:xfrm>
              <a:off x="0" y="19050"/>
              <a:ext cx="1293233" cy="3865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180"/>
                </a:lnSpc>
                <a:spcBef>
                  <a:spcPct val="0"/>
                </a:spcBef>
              </a:pPr>
              <a:r>
                <a:rPr lang="en-US" sz="2000" b="1" spc="80">
                  <a:solidFill>
                    <a:srgbClr val="000000"/>
                  </a:solidFill>
                  <a:latin typeface="Monotype Corsiva Bold"/>
                  <a:ea typeface="Monotype Corsiva Bold"/>
                  <a:cs typeface="Monotype Corsiva Bold"/>
                  <a:sym typeface="Monotype Corsiva Bold"/>
                </a:rPr>
                <a:t>SALUD</a:t>
              </a:r>
            </a:p>
          </p:txBody>
        </p:sp>
        <p:sp>
          <p:nvSpPr>
            <p:cNvPr id="51" name="TextBox 51"/>
            <p:cNvSpPr txBox="1"/>
            <p:nvPr/>
          </p:nvSpPr>
          <p:spPr>
            <a:xfrm>
              <a:off x="2339323" y="19050"/>
              <a:ext cx="635255" cy="3865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80"/>
                </a:lnSpc>
                <a:spcBef>
                  <a:spcPct val="0"/>
                </a:spcBef>
              </a:pPr>
              <a:r>
                <a:rPr lang="en-US" sz="2000" b="1" spc="80">
                  <a:solidFill>
                    <a:srgbClr val="000000"/>
                  </a:solidFill>
                  <a:latin typeface="Monotype Corsiva Bold"/>
                  <a:ea typeface="Monotype Corsiva Bold"/>
                  <a:cs typeface="Monotype Corsiva Bold"/>
                  <a:sym typeface="Monotype Corsiva Bold"/>
                </a:rPr>
                <a:t>+10</a:t>
              </a:r>
            </a:p>
          </p:txBody>
        </p:sp>
      </p:grpSp>
      <p:sp>
        <p:nvSpPr>
          <p:cNvPr id="52" name="TextBox 52"/>
          <p:cNvSpPr txBox="1"/>
          <p:nvPr/>
        </p:nvSpPr>
        <p:spPr>
          <a:xfrm>
            <a:off x="3961247" y="7436396"/>
            <a:ext cx="1590346" cy="285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80"/>
              </a:lnSpc>
              <a:spcBef>
                <a:spcPct val="0"/>
              </a:spcBef>
            </a:pPr>
            <a:r>
              <a:rPr lang="en-US" sz="2000" b="1" spc="80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FUERZA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5715739" y="7436396"/>
            <a:ext cx="395976" cy="285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80"/>
              </a:lnSpc>
              <a:spcBef>
                <a:spcPct val="0"/>
              </a:spcBef>
            </a:pPr>
            <a:r>
              <a:rPr lang="en-US" sz="2000" b="1" spc="80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+7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2725504" y="603048"/>
            <a:ext cx="4330323" cy="7560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02"/>
              </a:lnSpc>
              <a:spcBef>
                <a:spcPct val="0"/>
              </a:spcBef>
            </a:pPr>
            <a:r>
              <a:rPr lang="en-US" sz="4359" b="1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Reminiscencias</a:t>
            </a:r>
          </a:p>
        </p:txBody>
      </p:sp>
      <p:sp>
        <p:nvSpPr>
          <p:cNvPr id="55" name="TextBox 55"/>
          <p:cNvSpPr txBox="1"/>
          <p:nvPr/>
        </p:nvSpPr>
        <p:spPr>
          <a:xfrm>
            <a:off x="2664981" y="1845800"/>
            <a:ext cx="4261986" cy="7456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6"/>
              </a:lnSpc>
              <a:spcBef>
                <a:spcPct val="0"/>
              </a:spcBef>
            </a:pPr>
            <a:r>
              <a:rPr lang="en-US" sz="4290" b="1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Equipamiento</a:t>
            </a:r>
          </a:p>
        </p:txBody>
      </p:sp>
      <p:grpSp>
        <p:nvGrpSpPr>
          <p:cNvPr id="56" name="Group 56"/>
          <p:cNvGrpSpPr/>
          <p:nvPr/>
        </p:nvGrpSpPr>
        <p:grpSpPr>
          <a:xfrm>
            <a:off x="3690902" y="7835811"/>
            <a:ext cx="2600678" cy="329630"/>
            <a:chOff x="0" y="0"/>
            <a:chExt cx="3467571" cy="439507"/>
          </a:xfrm>
        </p:grpSpPr>
        <p:grpSp>
          <p:nvGrpSpPr>
            <p:cNvPr id="57" name="Group 57"/>
            <p:cNvGrpSpPr/>
            <p:nvPr/>
          </p:nvGrpSpPr>
          <p:grpSpPr>
            <a:xfrm rot="-10800000">
              <a:off x="1598278" y="0"/>
              <a:ext cx="421815" cy="421815"/>
              <a:chOff x="0" y="0"/>
              <a:chExt cx="406400" cy="406400"/>
            </a:xfrm>
          </p:grpSpPr>
          <p:sp>
            <p:nvSpPr>
              <p:cNvPr id="58" name="Freeform 58"/>
              <p:cNvSpPr/>
              <p:nvPr/>
            </p:nvSpPr>
            <p:spPr>
              <a:xfrm>
                <a:off x="0" y="0"/>
                <a:ext cx="406400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406400" h="406400">
                    <a:moveTo>
                      <a:pt x="203200" y="0"/>
                    </a:moveTo>
                    <a:cubicBezTo>
                      <a:pt x="315424" y="0"/>
                      <a:pt x="406400" y="90976"/>
                      <a:pt x="406400" y="203200"/>
                    </a:cubicBezTo>
                    <a:cubicBezTo>
                      <a:pt x="406400" y="315424"/>
                      <a:pt x="315424" y="406400"/>
                      <a:pt x="203200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737373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59" name="TextBox 59"/>
              <p:cNvSpPr txBox="1"/>
              <p:nvPr/>
            </p:nvSpPr>
            <p:spPr>
              <a:xfrm>
                <a:off x="0" y="19050"/>
                <a:ext cx="406400" cy="3873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22"/>
                  </a:lnSpc>
                </a:pPr>
                <a:endParaRPr/>
              </a:p>
            </p:txBody>
          </p:sp>
        </p:grpSp>
        <p:grpSp>
          <p:nvGrpSpPr>
            <p:cNvPr id="60" name="Group 60"/>
            <p:cNvGrpSpPr/>
            <p:nvPr/>
          </p:nvGrpSpPr>
          <p:grpSpPr>
            <a:xfrm rot="-10800000">
              <a:off x="2291279" y="17693"/>
              <a:ext cx="454796" cy="421815"/>
              <a:chOff x="0" y="0"/>
              <a:chExt cx="438176" cy="406400"/>
            </a:xfrm>
          </p:grpSpPr>
          <p:sp>
            <p:nvSpPr>
              <p:cNvPr id="61" name="Freeform 61"/>
              <p:cNvSpPr/>
              <p:nvPr/>
            </p:nvSpPr>
            <p:spPr>
              <a:xfrm>
                <a:off x="0" y="0"/>
                <a:ext cx="438176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438176" h="406400">
                    <a:moveTo>
                      <a:pt x="234976" y="0"/>
                    </a:moveTo>
                    <a:cubicBezTo>
                      <a:pt x="347200" y="0"/>
                      <a:pt x="438176" y="90976"/>
                      <a:pt x="438176" y="203200"/>
                    </a:cubicBezTo>
                    <a:cubicBezTo>
                      <a:pt x="438176" y="315424"/>
                      <a:pt x="347200" y="406400"/>
                      <a:pt x="234976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737373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62" name="TextBox 62"/>
              <p:cNvSpPr txBox="1"/>
              <p:nvPr/>
            </p:nvSpPr>
            <p:spPr>
              <a:xfrm>
                <a:off x="0" y="19050"/>
                <a:ext cx="438176" cy="3873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22"/>
                  </a:lnSpc>
                </a:pPr>
                <a:endParaRPr/>
              </a:p>
            </p:txBody>
          </p:sp>
        </p:grpSp>
        <p:grpSp>
          <p:nvGrpSpPr>
            <p:cNvPr id="63" name="Group 63"/>
            <p:cNvGrpSpPr/>
            <p:nvPr/>
          </p:nvGrpSpPr>
          <p:grpSpPr>
            <a:xfrm rot="-10800000">
              <a:off x="685234" y="0"/>
              <a:ext cx="649625" cy="421815"/>
              <a:chOff x="0" y="0"/>
              <a:chExt cx="625885" cy="406400"/>
            </a:xfrm>
          </p:grpSpPr>
          <p:sp>
            <p:nvSpPr>
              <p:cNvPr id="64" name="Freeform 64"/>
              <p:cNvSpPr/>
              <p:nvPr/>
            </p:nvSpPr>
            <p:spPr>
              <a:xfrm>
                <a:off x="0" y="0"/>
                <a:ext cx="625885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625885" h="406400">
                    <a:moveTo>
                      <a:pt x="422685" y="0"/>
                    </a:moveTo>
                    <a:cubicBezTo>
                      <a:pt x="534909" y="0"/>
                      <a:pt x="625885" y="90976"/>
                      <a:pt x="625885" y="203200"/>
                    </a:cubicBezTo>
                    <a:cubicBezTo>
                      <a:pt x="625885" y="315424"/>
                      <a:pt x="534909" y="406400"/>
                      <a:pt x="422685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737373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65" name="TextBox 65"/>
              <p:cNvSpPr txBox="1"/>
              <p:nvPr/>
            </p:nvSpPr>
            <p:spPr>
              <a:xfrm>
                <a:off x="0" y="19050"/>
                <a:ext cx="625885" cy="3873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22"/>
                  </a:lnSpc>
                </a:pPr>
                <a:endParaRPr/>
              </a:p>
            </p:txBody>
          </p:sp>
        </p:grpSp>
        <p:grpSp>
          <p:nvGrpSpPr>
            <p:cNvPr id="66" name="Group 66"/>
            <p:cNvGrpSpPr/>
            <p:nvPr/>
          </p:nvGrpSpPr>
          <p:grpSpPr>
            <a:xfrm rot="-10800000">
              <a:off x="3012775" y="17693"/>
              <a:ext cx="454796" cy="421815"/>
              <a:chOff x="0" y="0"/>
              <a:chExt cx="438176" cy="406400"/>
            </a:xfrm>
          </p:grpSpPr>
          <p:sp>
            <p:nvSpPr>
              <p:cNvPr id="67" name="Freeform 67"/>
              <p:cNvSpPr/>
              <p:nvPr/>
            </p:nvSpPr>
            <p:spPr>
              <a:xfrm>
                <a:off x="0" y="0"/>
                <a:ext cx="438176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438176" h="406400">
                    <a:moveTo>
                      <a:pt x="234976" y="0"/>
                    </a:moveTo>
                    <a:cubicBezTo>
                      <a:pt x="347200" y="0"/>
                      <a:pt x="438176" y="90976"/>
                      <a:pt x="438176" y="203200"/>
                    </a:cubicBezTo>
                    <a:cubicBezTo>
                      <a:pt x="438176" y="315424"/>
                      <a:pt x="347200" y="406400"/>
                      <a:pt x="234976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737373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68" name="TextBox 68"/>
              <p:cNvSpPr txBox="1"/>
              <p:nvPr/>
            </p:nvSpPr>
            <p:spPr>
              <a:xfrm>
                <a:off x="0" y="19050"/>
                <a:ext cx="438176" cy="3873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22"/>
                  </a:lnSpc>
                </a:pPr>
                <a:endParaRPr/>
              </a:p>
            </p:txBody>
          </p:sp>
        </p:grpSp>
        <p:grpSp>
          <p:nvGrpSpPr>
            <p:cNvPr id="69" name="Group 69"/>
            <p:cNvGrpSpPr/>
            <p:nvPr/>
          </p:nvGrpSpPr>
          <p:grpSpPr>
            <a:xfrm rot="-10800000">
              <a:off x="0" y="4993"/>
              <a:ext cx="421815" cy="421815"/>
              <a:chOff x="0" y="0"/>
              <a:chExt cx="406400" cy="406400"/>
            </a:xfrm>
          </p:grpSpPr>
          <p:sp>
            <p:nvSpPr>
              <p:cNvPr id="70" name="Freeform 70"/>
              <p:cNvSpPr/>
              <p:nvPr/>
            </p:nvSpPr>
            <p:spPr>
              <a:xfrm>
                <a:off x="0" y="0"/>
                <a:ext cx="406400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406400" h="406400">
                    <a:moveTo>
                      <a:pt x="203200" y="0"/>
                    </a:moveTo>
                    <a:cubicBezTo>
                      <a:pt x="315424" y="0"/>
                      <a:pt x="406400" y="90976"/>
                      <a:pt x="406400" y="203200"/>
                    </a:cubicBezTo>
                    <a:cubicBezTo>
                      <a:pt x="406400" y="315424"/>
                      <a:pt x="315424" y="406400"/>
                      <a:pt x="203200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737373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71" name="TextBox 71"/>
              <p:cNvSpPr txBox="1"/>
              <p:nvPr/>
            </p:nvSpPr>
            <p:spPr>
              <a:xfrm>
                <a:off x="0" y="19050"/>
                <a:ext cx="406400" cy="3873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22"/>
                  </a:lnSpc>
                </a:pPr>
                <a:endParaRPr/>
              </a:p>
            </p:txBody>
          </p:sp>
        </p:grpSp>
      </p:grpSp>
      <p:grpSp>
        <p:nvGrpSpPr>
          <p:cNvPr id="72" name="Group 72"/>
          <p:cNvGrpSpPr/>
          <p:nvPr/>
        </p:nvGrpSpPr>
        <p:grpSpPr>
          <a:xfrm>
            <a:off x="2198042" y="583603"/>
            <a:ext cx="5467521" cy="8771748"/>
            <a:chOff x="0" y="0"/>
            <a:chExt cx="1440006" cy="2310255"/>
          </a:xfrm>
        </p:grpSpPr>
        <p:sp>
          <p:nvSpPr>
            <p:cNvPr id="73" name="Freeform 73"/>
            <p:cNvSpPr/>
            <p:nvPr/>
          </p:nvSpPr>
          <p:spPr>
            <a:xfrm>
              <a:off x="0" y="0"/>
              <a:ext cx="1440006" cy="2310255"/>
            </a:xfrm>
            <a:custGeom>
              <a:avLst/>
              <a:gdLst/>
              <a:ahLst/>
              <a:cxnLst/>
              <a:rect l="l" t="t" r="r" b="b"/>
              <a:pathLst>
                <a:path w="1440006" h="2310255">
                  <a:moveTo>
                    <a:pt x="0" y="0"/>
                  </a:moveTo>
                  <a:lnTo>
                    <a:pt x="1440006" y="0"/>
                  </a:lnTo>
                  <a:lnTo>
                    <a:pt x="1440006" y="2310255"/>
                  </a:lnTo>
                  <a:lnTo>
                    <a:pt x="0" y="2310255"/>
                  </a:lnTo>
                  <a:close/>
                </a:path>
              </a:pathLst>
            </a:custGeom>
            <a:solidFill>
              <a:srgbClr val="000000">
                <a:alpha val="34902"/>
              </a:srgbClr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74" name="TextBox 74"/>
            <p:cNvSpPr txBox="1"/>
            <p:nvPr/>
          </p:nvSpPr>
          <p:spPr>
            <a:xfrm>
              <a:off x="0" y="19050"/>
              <a:ext cx="1440006" cy="22912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2"/>
                </a:lnSpc>
              </a:pPr>
              <a:endParaRPr/>
            </a:p>
          </p:txBody>
        </p:sp>
      </p:grpSp>
      <p:sp>
        <p:nvSpPr>
          <p:cNvPr id="75" name="Freeform 75"/>
          <p:cNvSpPr/>
          <p:nvPr/>
        </p:nvSpPr>
        <p:spPr>
          <a:xfrm>
            <a:off x="2865909" y="2638680"/>
            <a:ext cx="4203910" cy="4661593"/>
          </a:xfrm>
          <a:custGeom>
            <a:avLst/>
            <a:gdLst/>
            <a:ahLst/>
            <a:cxnLst/>
            <a:rect l="l" t="t" r="r" b="b"/>
            <a:pathLst>
              <a:path w="4203910" h="4661593">
                <a:moveTo>
                  <a:pt x="0" y="0"/>
                </a:moveTo>
                <a:lnTo>
                  <a:pt x="4203909" y="0"/>
                </a:lnTo>
                <a:lnTo>
                  <a:pt x="4203909" y="4661593"/>
                </a:lnTo>
                <a:lnTo>
                  <a:pt x="0" y="4661593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alphaModFix amt="79000"/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76" name="TextBox 76"/>
          <p:cNvSpPr txBox="1"/>
          <p:nvPr/>
        </p:nvSpPr>
        <p:spPr>
          <a:xfrm>
            <a:off x="3277375" y="3061374"/>
            <a:ext cx="2817692" cy="630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216"/>
              </a:lnSpc>
              <a:spcBef>
                <a:spcPct val="0"/>
              </a:spcBef>
            </a:pPr>
            <a:r>
              <a:rPr lang="en-US" sz="2950" b="1" spc="118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ANIÑO DE ORO</a:t>
            </a:r>
          </a:p>
        </p:txBody>
      </p:sp>
      <p:sp>
        <p:nvSpPr>
          <p:cNvPr id="77" name="Freeform 77"/>
          <p:cNvSpPr/>
          <p:nvPr/>
        </p:nvSpPr>
        <p:spPr>
          <a:xfrm>
            <a:off x="4132305" y="3439760"/>
            <a:ext cx="1009694" cy="1000151"/>
          </a:xfrm>
          <a:custGeom>
            <a:avLst/>
            <a:gdLst/>
            <a:ahLst/>
            <a:cxnLst/>
            <a:rect l="l" t="t" r="r" b="b"/>
            <a:pathLst>
              <a:path w="1009694" h="1000151">
                <a:moveTo>
                  <a:pt x="0" y="0"/>
                </a:moveTo>
                <a:lnTo>
                  <a:pt x="1009694" y="0"/>
                </a:lnTo>
                <a:lnTo>
                  <a:pt x="1009694" y="1000151"/>
                </a:lnTo>
                <a:lnTo>
                  <a:pt x="0" y="1000151"/>
                </a:lnTo>
                <a:lnTo>
                  <a:pt x="0" y="0"/>
                </a:lnTo>
                <a:close/>
              </a:path>
            </a:pathLst>
          </a:custGeom>
          <a:blipFill>
            <a:blip r:embed="rId28"/>
            <a:stretch>
              <a:fillRect t="-477" b="-477"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78" name="TextBox 78"/>
          <p:cNvSpPr txBox="1"/>
          <p:nvPr/>
        </p:nvSpPr>
        <p:spPr>
          <a:xfrm>
            <a:off x="3198218" y="4751248"/>
            <a:ext cx="3035939" cy="9063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344"/>
              </a:lnSpc>
              <a:spcBef>
                <a:spcPct val="0"/>
              </a:spcBef>
            </a:pPr>
            <a:r>
              <a:rPr lang="en-US" sz="2150" b="1" spc="86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ANILLO DEL REY DE ROMA ENTREGADO POR  SU AMANTE.</a:t>
            </a:r>
          </a:p>
        </p:txBody>
      </p:sp>
      <p:sp>
        <p:nvSpPr>
          <p:cNvPr id="79" name="TextBox 79"/>
          <p:cNvSpPr txBox="1"/>
          <p:nvPr/>
        </p:nvSpPr>
        <p:spPr>
          <a:xfrm>
            <a:off x="3387776" y="6303719"/>
            <a:ext cx="2804404" cy="314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344"/>
              </a:lnSpc>
              <a:spcBef>
                <a:spcPct val="0"/>
              </a:spcBef>
            </a:pPr>
            <a:r>
              <a:rPr lang="en-US" sz="2150" b="1" spc="86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FUERZA +1</a:t>
            </a:r>
          </a:p>
        </p:txBody>
      </p:sp>
      <p:pic>
        <p:nvPicPr>
          <p:cNvPr id="80" name="Imagen 79">
            <a:hlinkClick r:id="rId29" action="ppaction://hlinksldjump"/>
            <a:extLst>
              <a:ext uri="{FF2B5EF4-FFF2-40B4-BE49-F238E27FC236}">
                <a16:creationId xmlns:a16="http://schemas.microsoft.com/office/drawing/2014/main" id="{1CCB28DE-67C7-351C-5618-E01172F30DC6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5980657" y="2989030"/>
            <a:ext cx="310923" cy="30482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EFE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084516" y="583603"/>
            <a:ext cx="5581047" cy="8674697"/>
          </a:xfrm>
          <a:custGeom>
            <a:avLst/>
            <a:gdLst/>
            <a:ahLst/>
            <a:cxnLst/>
            <a:rect l="l" t="t" r="r" b="b"/>
            <a:pathLst>
              <a:path w="5581047" h="8674697">
                <a:moveTo>
                  <a:pt x="0" y="0"/>
                </a:moveTo>
                <a:lnTo>
                  <a:pt x="5581047" y="0"/>
                </a:lnTo>
                <a:lnTo>
                  <a:pt x="5581047" y="8674697"/>
                </a:lnTo>
                <a:lnTo>
                  <a:pt x="0" y="86746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495" t="-1243" r="-9432" b="-1243"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3" name="Freeform 3"/>
          <p:cNvSpPr/>
          <p:nvPr/>
        </p:nvSpPr>
        <p:spPr>
          <a:xfrm>
            <a:off x="2771390" y="2910671"/>
            <a:ext cx="4133221" cy="4746923"/>
          </a:xfrm>
          <a:custGeom>
            <a:avLst/>
            <a:gdLst/>
            <a:ahLst/>
            <a:cxnLst/>
            <a:rect l="l" t="t" r="r" b="b"/>
            <a:pathLst>
              <a:path w="4133221" h="4746923">
                <a:moveTo>
                  <a:pt x="0" y="0"/>
                </a:moveTo>
                <a:lnTo>
                  <a:pt x="4133221" y="0"/>
                </a:lnTo>
                <a:lnTo>
                  <a:pt x="4133221" y="4746922"/>
                </a:lnTo>
                <a:lnTo>
                  <a:pt x="0" y="474692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b="-12137"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4" name="Group 4"/>
          <p:cNvGrpSpPr/>
          <p:nvPr/>
        </p:nvGrpSpPr>
        <p:grpSpPr>
          <a:xfrm>
            <a:off x="4150612" y="9305832"/>
            <a:ext cx="1480107" cy="856553"/>
            <a:chOff x="0" y="0"/>
            <a:chExt cx="389822" cy="22559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89822" cy="225594"/>
            </a:xfrm>
            <a:custGeom>
              <a:avLst/>
              <a:gdLst/>
              <a:ahLst/>
              <a:cxnLst/>
              <a:rect l="l" t="t" r="r" b="b"/>
              <a:pathLst>
                <a:path w="389822" h="225594">
                  <a:moveTo>
                    <a:pt x="112797" y="0"/>
                  </a:moveTo>
                  <a:lnTo>
                    <a:pt x="277025" y="0"/>
                  </a:lnTo>
                  <a:cubicBezTo>
                    <a:pt x="306941" y="0"/>
                    <a:pt x="335631" y="11884"/>
                    <a:pt x="356785" y="33038"/>
                  </a:cubicBezTo>
                  <a:cubicBezTo>
                    <a:pt x="377938" y="54191"/>
                    <a:pt x="389822" y="82881"/>
                    <a:pt x="389822" y="112797"/>
                  </a:cubicBezTo>
                  <a:lnTo>
                    <a:pt x="389822" y="112797"/>
                  </a:lnTo>
                  <a:cubicBezTo>
                    <a:pt x="389822" y="175093"/>
                    <a:pt x="339321" y="225594"/>
                    <a:pt x="277025" y="225594"/>
                  </a:cubicBezTo>
                  <a:lnTo>
                    <a:pt x="112797" y="225594"/>
                  </a:lnTo>
                  <a:cubicBezTo>
                    <a:pt x="50501" y="225594"/>
                    <a:pt x="0" y="175093"/>
                    <a:pt x="0" y="112797"/>
                  </a:cubicBezTo>
                  <a:lnTo>
                    <a:pt x="0" y="112797"/>
                  </a:lnTo>
                  <a:cubicBezTo>
                    <a:pt x="0" y="50501"/>
                    <a:pt x="50501" y="0"/>
                    <a:pt x="112797" y="0"/>
                  </a:cubicBezTo>
                  <a:close/>
                </a:path>
              </a:pathLst>
            </a:custGeom>
            <a:solidFill>
              <a:srgbClr val="FEFEFE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19050"/>
              <a:ext cx="389822" cy="2065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2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2084516" y="0"/>
            <a:ext cx="5581047" cy="10287000"/>
          </a:xfrm>
          <a:custGeom>
            <a:avLst/>
            <a:gdLst/>
            <a:ahLst/>
            <a:cxnLst/>
            <a:rect l="l" t="t" r="r" b="b"/>
            <a:pathLst>
              <a:path w="5581047" h="10287000">
                <a:moveTo>
                  <a:pt x="0" y="0"/>
                </a:moveTo>
                <a:lnTo>
                  <a:pt x="5581047" y="0"/>
                </a:lnTo>
                <a:lnTo>
                  <a:pt x="5581047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w="9525" cap="sq">
            <a:solidFill>
              <a:srgbClr val="FEFEFE"/>
            </a:solidFill>
            <a:prstDash val="solid"/>
            <a:miter/>
          </a:ln>
        </p:spPr>
        <p:txBody>
          <a:bodyPr/>
          <a:lstStyle/>
          <a:p>
            <a:endParaRPr lang="es-CO"/>
          </a:p>
        </p:txBody>
      </p:sp>
      <p:grpSp>
        <p:nvGrpSpPr>
          <p:cNvPr id="8" name="Group 8"/>
          <p:cNvGrpSpPr/>
          <p:nvPr/>
        </p:nvGrpSpPr>
        <p:grpSpPr>
          <a:xfrm rot="-10800000">
            <a:off x="5883312" y="8367108"/>
            <a:ext cx="1200834" cy="870866"/>
            <a:chOff x="0" y="0"/>
            <a:chExt cx="635000" cy="46051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0" cy="460513"/>
            </a:xfrm>
            <a:custGeom>
              <a:avLst/>
              <a:gdLst/>
              <a:ahLst/>
              <a:cxnLst/>
              <a:rect l="l" t="t" r="r" b="b"/>
              <a:pathLst>
                <a:path w="635000" h="460513">
                  <a:moveTo>
                    <a:pt x="635000" y="0"/>
                  </a:moveTo>
                  <a:lnTo>
                    <a:pt x="635000" y="346213"/>
                  </a:lnTo>
                  <a:lnTo>
                    <a:pt x="317500" y="460513"/>
                  </a:lnTo>
                  <a:lnTo>
                    <a:pt x="0" y="346213"/>
                  </a:lnTo>
                  <a:lnTo>
                    <a:pt x="0" y="0"/>
                  </a:lnTo>
                  <a:lnTo>
                    <a:pt x="635000" y="0"/>
                  </a:lnTo>
                  <a:close/>
                </a:path>
              </a:pathLst>
            </a:custGeom>
            <a:solidFill>
              <a:srgbClr val="737373">
                <a:alpha val="71765"/>
              </a:srgbClr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19050"/>
              <a:ext cx="635000" cy="3271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2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4561775" y="8472607"/>
            <a:ext cx="726788" cy="700521"/>
            <a:chOff x="0" y="0"/>
            <a:chExt cx="914597" cy="88154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914597" cy="881542"/>
            </a:xfrm>
            <a:custGeom>
              <a:avLst/>
              <a:gdLst/>
              <a:ahLst/>
              <a:cxnLst/>
              <a:rect l="l" t="t" r="r" b="b"/>
              <a:pathLst>
                <a:path w="914597" h="881542">
                  <a:moveTo>
                    <a:pt x="457298" y="0"/>
                  </a:moveTo>
                  <a:cubicBezTo>
                    <a:pt x="204739" y="0"/>
                    <a:pt x="0" y="197340"/>
                    <a:pt x="0" y="440771"/>
                  </a:cubicBezTo>
                  <a:cubicBezTo>
                    <a:pt x="0" y="684202"/>
                    <a:pt x="204739" y="881542"/>
                    <a:pt x="457298" y="881542"/>
                  </a:cubicBezTo>
                  <a:cubicBezTo>
                    <a:pt x="709857" y="881542"/>
                    <a:pt x="914597" y="684202"/>
                    <a:pt x="914597" y="440771"/>
                  </a:cubicBezTo>
                  <a:cubicBezTo>
                    <a:pt x="914597" y="197340"/>
                    <a:pt x="709857" y="0"/>
                    <a:pt x="45729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s-CO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85743" y="101695"/>
              <a:ext cx="743110" cy="6972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2"/>
                </a:lnSpc>
              </a:pPr>
              <a:endParaRPr/>
            </a:p>
          </p:txBody>
        </p:sp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4662267" y="8540649"/>
            <a:ext cx="606921" cy="564437"/>
          </a:xfrm>
          <a:prstGeom prst="rect">
            <a:avLst/>
          </a:prstGeom>
        </p:spPr>
      </p:pic>
      <p:sp>
        <p:nvSpPr>
          <p:cNvPr id="15" name="Freeform 15">
            <a:hlinkClick r:id="rId7" action="ppaction://hlinksldjump"/>
          </p:cNvPr>
          <p:cNvSpPr/>
          <p:nvPr/>
        </p:nvSpPr>
        <p:spPr>
          <a:xfrm>
            <a:off x="2762330" y="8496789"/>
            <a:ext cx="676339" cy="676339"/>
          </a:xfrm>
          <a:custGeom>
            <a:avLst/>
            <a:gdLst/>
            <a:ahLst/>
            <a:cxnLst/>
            <a:rect l="l" t="t" r="r" b="b"/>
            <a:pathLst>
              <a:path w="676339" h="676339">
                <a:moveTo>
                  <a:pt x="0" y="0"/>
                </a:moveTo>
                <a:lnTo>
                  <a:pt x="676339" y="0"/>
                </a:lnTo>
                <a:lnTo>
                  <a:pt x="676339" y="676339"/>
                </a:lnTo>
                <a:lnTo>
                  <a:pt x="0" y="67633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16" name="Freeform 16"/>
          <p:cNvSpPr/>
          <p:nvPr/>
        </p:nvSpPr>
        <p:spPr>
          <a:xfrm>
            <a:off x="6296510" y="8593676"/>
            <a:ext cx="374438" cy="417730"/>
          </a:xfrm>
          <a:custGeom>
            <a:avLst/>
            <a:gdLst/>
            <a:ahLst/>
            <a:cxnLst/>
            <a:rect l="l" t="t" r="r" b="b"/>
            <a:pathLst>
              <a:path w="374438" h="417730">
                <a:moveTo>
                  <a:pt x="0" y="0"/>
                </a:moveTo>
                <a:lnTo>
                  <a:pt x="374438" y="0"/>
                </a:lnTo>
                <a:lnTo>
                  <a:pt x="374438" y="417730"/>
                </a:lnTo>
                <a:lnTo>
                  <a:pt x="0" y="41773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17" name="Group 17"/>
          <p:cNvGrpSpPr/>
          <p:nvPr/>
        </p:nvGrpSpPr>
        <p:grpSpPr>
          <a:xfrm>
            <a:off x="6120335" y="8472607"/>
            <a:ext cx="726788" cy="700521"/>
            <a:chOff x="0" y="0"/>
            <a:chExt cx="914597" cy="881542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914597" cy="881542"/>
            </a:xfrm>
            <a:custGeom>
              <a:avLst/>
              <a:gdLst/>
              <a:ahLst/>
              <a:cxnLst/>
              <a:rect l="l" t="t" r="r" b="b"/>
              <a:pathLst>
                <a:path w="914597" h="881542">
                  <a:moveTo>
                    <a:pt x="457298" y="0"/>
                  </a:moveTo>
                  <a:cubicBezTo>
                    <a:pt x="204739" y="0"/>
                    <a:pt x="0" y="197340"/>
                    <a:pt x="0" y="440771"/>
                  </a:cubicBezTo>
                  <a:cubicBezTo>
                    <a:pt x="0" y="684202"/>
                    <a:pt x="204739" y="881542"/>
                    <a:pt x="457298" y="881542"/>
                  </a:cubicBezTo>
                  <a:cubicBezTo>
                    <a:pt x="709857" y="881542"/>
                    <a:pt x="914597" y="684202"/>
                    <a:pt x="914597" y="440771"/>
                  </a:cubicBezTo>
                  <a:cubicBezTo>
                    <a:pt x="914597" y="197340"/>
                    <a:pt x="709857" y="0"/>
                    <a:pt x="45729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s-CO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85743" y="101695"/>
              <a:ext cx="743110" cy="6972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2"/>
                </a:lnSpc>
              </a:pPr>
              <a:endParaRPr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2066210" y="1253700"/>
            <a:ext cx="5527866" cy="620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64"/>
              </a:lnSpc>
            </a:pPr>
            <a:r>
              <a:rPr lang="en-US" sz="3688">
                <a:solidFill>
                  <a:srgbClr val="000000"/>
                </a:solidFill>
                <a:latin typeface="Smooch"/>
                <a:ea typeface="Smooch"/>
                <a:cs typeface="Smooch"/>
                <a:sym typeface="Smooch"/>
              </a:rPr>
              <a:t>SIGMA</a:t>
            </a:r>
          </a:p>
        </p:txBody>
      </p:sp>
      <p:sp>
        <p:nvSpPr>
          <p:cNvPr id="21" name="Freeform 21"/>
          <p:cNvSpPr/>
          <p:nvPr/>
        </p:nvSpPr>
        <p:spPr>
          <a:xfrm>
            <a:off x="1592682" y="1609591"/>
            <a:ext cx="6474922" cy="374316"/>
          </a:xfrm>
          <a:custGeom>
            <a:avLst/>
            <a:gdLst/>
            <a:ahLst/>
            <a:cxnLst/>
            <a:rect l="l" t="t" r="r" b="b"/>
            <a:pathLst>
              <a:path w="6474922" h="374316">
                <a:moveTo>
                  <a:pt x="0" y="0"/>
                </a:moveTo>
                <a:lnTo>
                  <a:pt x="6474922" y="0"/>
                </a:lnTo>
                <a:lnTo>
                  <a:pt x="6474922" y="374316"/>
                </a:lnTo>
                <a:lnTo>
                  <a:pt x="0" y="374316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t="-1396841" b="-232958"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22" name="Freeform 22"/>
          <p:cNvSpPr/>
          <p:nvPr/>
        </p:nvSpPr>
        <p:spPr>
          <a:xfrm rot="1547390">
            <a:off x="6833599" y="1157754"/>
            <a:ext cx="444454" cy="402697"/>
          </a:xfrm>
          <a:custGeom>
            <a:avLst/>
            <a:gdLst/>
            <a:ahLst/>
            <a:cxnLst/>
            <a:rect l="l" t="t" r="r" b="b"/>
            <a:pathLst>
              <a:path w="444454" h="402697">
                <a:moveTo>
                  <a:pt x="0" y="0"/>
                </a:moveTo>
                <a:lnTo>
                  <a:pt x="444455" y="0"/>
                </a:lnTo>
                <a:lnTo>
                  <a:pt x="444455" y="402697"/>
                </a:lnTo>
                <a:lnTo>
                  <a:pt x="0" y="402697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alphaModFix amt="50000"/>
            </a:blip>
            <a:stretch>
              <a:fillRect t="-18676"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23" name="Freeform 23"/>
          <p:cNvSpPr/>
          <p:nvPr/>
        </p:nvSpPr>
        <p:spPr>
          <a:xfrm rot="-1978957">
            <a:off x="2430562" y="7806734"/>
            <a:ext cx="444454" cy="477908"/>
          </a:xfrm>
          <a:custGeom>
            <a:avLst/>
            <a:gdLst/>
            <a:ahLst/>
            <a:cxnLst/>
            <a:rect l="l" t="t" r="r" b="b"/>
            <a:pathLst>
              <a:path w="444454" h="477908">
                <a:moveTo>
                  <a:pt x="0" y="0"/>
                </a:moveTo>
                <a:lnTo>
                  <a:pt x="444454" y="0"/>
                </a:lnTo>
                <a:lnTo>
                  <a:pt x="444454" y="477908"/>
                </a:lnTo>
                <a:lnTo>
                  <a:pt x="0" y="47790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24" name="Group 24"/>
          <p:cNvGrpSpPr/>
          <p:nvPr/>
        </p:nvGrpSpPr>
        <p:grpSpPr>
          <a:xfrm>
            <a:off x="2495999" y="2839077"/>
            <a:ext cx="4758082" cy="4870097"/>
            <a:chOff x="0" y="0"/>
            <a:chExt cx="1253157" cy="1282659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253157" cy="1282659"/>
            </a:xfrm>
            <a:custGeom>
              <a:avLst/>
              <a:gdLst/>
              <a:ahLst/>
              <a:cxnLst/>
              <a:rect l="l" t="t" r="r" b="b"/>
              <a:pathLst>
                <a:path w="1253157" h="1282659">
                  <a:moveTo>
                    <a:pt x="47186" y="0"/>
                  </a:moveTo>
                  <a:lnTo>
                    <a:pt x="1205971" y="0"/>
                  </a:lnTo>
                  <a:cubicBezTo>
                    <a:pt x="1232031" y="0"/>
                    <a:pt x="1253157" y="21126"/>
                    <a:pt x="1253157" y="47186"/>
                  </a:cubicBezTo>
                  <a:lnTo>
                    <a:pt x="1253157" y="1235473"/>
                  </a:lnTo>
                  <a:cubicBezTo>
                    <a:pt x="1253157" y="1261533"/>
                    <a:pt x="1232031" y="1282659"/>
                    <a:pt x="1205971" y="1282659"/>
                  </a:cubicBezTo>
                  <a:lnTo>
                    <a:pt x="47186" y="1282659"/>
                  </a:lnTo>
                  <a:cubicBezTo>
                    <a:pt x="21126" y="1282659"/>
                    <a:pt x="0" y="1261533"/>
                    <a:pt x="0" y="1235473"/>
                  </a:cubicBezTo>
                  <a:lnTo>
                    <a:pt x="0" y="47186"/>
                  </a:lnTo>
                  <a:cubicBezTo>
                    <a:pt x="0" y="21126"/>
                    <a:pt x="21126" y="0"/>
                    <a:pt x="47186" y="0"/>
                  </a:cubicBezTo>
                  <a:close/>
                </a:path>
              </a:pathLst>
            </a:custGeom>
            <a:solidFill>
              <a:srgbClr val="8C6239">
                <a:alpha val="51765"/>
              </a:srgbClr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19050"/>
              <a:ext cx="1253157" cy="12636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2"/>
                </a:lnSpc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3690902" y="7839556"/>
            <a:ext cx="2600678" cy="325886"/>
            <a:chOff x="0" y="0"/>
            <a:chExt cx="3467571" cy="434515"/>
          </a:xfrm>
        </p:grpSpPr>
        <p:grpSp>
          <p:nvGrpSpPr>
            <p:cNvPr id="28" name="Group 28"/>
            <p:cNvGrpSpPr/>
            <p:nvPr/>
          </p:nvGrpSpPr>
          <p:grpSpPr>
            <a:xfrm rot="-10800000">
              <a:off x="688515" y="0"/>
              <a:ext cx="421815" cy="421815"/>
              <a:chOff x="0" y="0"/>
              <a:chExt cx="406400" cy="406400"/>
            </a:xfrm>
          </p:grpSpPr>
          <p:sp>
            <p:nvSpPr>
              <p:cNvPr id="29" name="Freeform 29">
                <a:hlinkClick r:id="rId14" action="ppaction://hlinksldjump"/>
              </p:cNvPr>
              <p:cNvSpPr/>
              <p:nvPr/>
            </p:nvSpPr>
            <p:spPr>
              <a:xfrm>
                <a:off x="0" y="0"/>
                <a:ext cx="406400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406400" h="406400">
                    <a:moveTo>
                      <a:pt x="203200" y="0"/>
                    </a:moveTo>
                    <a:cubicBezTo>
                      <a:pt x="315424" y="0"/>
                      <a:pt x="406400" y="90976"/>
                      <a:pt x="406400" y="203200"/>
                    </a:cubicBezTo>
                    <a:cubicBezTo>
                      <a:pt x="406400" y="315424"/>
                      <a:pt x="315424" y="406400"/>
                      <a:pt x="203200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737373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30" name="TextBox 30"/>
              <p:cNvSpPr txBox="1"/>
              <p:nvPr/>
            </p:nvSpPr>
            <p:spPr>
              <a:xfrm>
                <a:off x="0" y="19050"/>
                <a:ext cx="406400" cy="3873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22"/>
                  </a:lnSpc>
                </a:pPr>
                <a:endParaRPr/>
              </a:p>
            </p:txBody>
          </p:sp>
        </p:grpSp>
        <p:grpSp>
          <p:nvGrpSpPr>
            <p:cNvPr id="31" name="Group 31"/>
            <p:cNvGrpSpPr/>
            <p:nvPr/>
          </p:nvGrpSpPr>
          <p:grpSpPr>
            <a:xfrm rot="-10800000">
              <a:off x="2291279" y="12700"/>
              <a:ext cx="454796" cy="421815"/>
              <a:chOff x="0" y="0"/>
              <a:chExt cx="438176" cy="406400"/>
            </a:xfrm>
          </p:grpSpPr>
          <p:sp>
            <p:nvSpPr>
              <p:cNvPr id="32" name="Freeform 32">
                <a:hlinkClick r:id="rId15" action="ppaction://hlinksldjump"/>
              </p:cNvPr>
              <p:cNvSpPr/>
              <p:nvPr/>
            </p:nvSpPr>
            <p:spPr>
              <a:xfrm>
                <a:off x="0" y="0"/>
                <a:ext cx="438176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438176" h="406400">
                    <a:moveTo>
                      <a:pt x="234976" y="0"/>
                    </a:moveTo>
                    <a:cubicBezTo>
                      <a:pt x="347200" y="0"/>
                      <a:pt x="438176" y="90976"/>
                      <a:pt x="438176" y="203200"/>
                    </a:cubicBezTo>
                    <a:cubicBezTo>
                      <a:pt x="438176" y="315424"/>
                      <a:pt x="347200" y="406400"/>
                      <a:pt x="234976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737373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33" name="TextBox 33"/>
              <p:cNvSpPr txBox="1"/>
              <p:nvPr/>
            </p:nvSpPr>
            <p:spPr>
              <a:xfrm>
                <a:off x="0" y="19050"/>
                <a:ext cx="438176" cy="3873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22"/>
                  </a:lnSpc>
                </a:pPr>
                <a:endParaRPr/>
              </a:p>
            </p:txBody>
          </p:sp>
        </p:grpSp>
        <p:grpSp>
          <p:nvGrpSpPr>
            <p:cNvPr id="34" name="Group 34"/>
            <p:cNvGrpSpPr/>
            <p:nvPr/>
          </p:nvGrpSpPr>
          <p:grpSpPr>
            <a:xfrm rot="-10800000">
              <a:off x="1374955" y="12700"/>
              <a:ext cx="649625" cy="421815"/>
              <a:chOff x="0" y="0"/>
              <a:chExt cx="625885" cy="406400"/>
            </a:xfrm>
          </p:grpSpPr>
          <p:sp>
            <p:nvSpPr>
              <p:cNvPr id="35" name="Freeform 35">
                <a:hlinkClick r:id="rId16" action="ppaction://hlinksldjump"/>
              </p:cNvPr>
              <p:cNvSpPr/>
              <p:nvPr/>
            </p:nvSpPr>
            <p:spPr>
              <a:xfrm>
                <a:off x="0" y="0"/>
                <a:ext cx="625885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625885" h="406400">
                    <a:moveTo>
                      <a:pt x="422685" y="0"/>
                    </a:moveTo>
                    <a:cubicBezTo>
                      <a:pt x="534909" y="0"/>
                      <a:pt x="625885" y="90976"/>
                      <a:pt x="625885" y="203200"/>
                    </a:cubicBezTo>
                    <a:cubicBezTo>
                      <a:pt x="625885" y="315424"/>
                      <a:pt x="534909" y="406400"/>
                      <a:pt x="422685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737373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36" name="TextBox 36"/>
              <p:cNvSpPr txBox="1"/>
              <p:nvPr/>
            </p:nvSpPr>
            <p:spPr>
              <a:xfrm>
                <a:off x="0" y="19050"/>
                <a:ext cx="625885" cy="3873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22"/>
                  </a:lnSpc>
                </a:pPr>
                <a:endParaRPr/>
              </a:p>
            </p:txBody>
          </p:sp>
        </p:grpSp>
        <p:grpSp>
          <p:nvGrpSpPr>
            <p:cNvPr id="37" name="Group 37"/>
            <p:cNvGrpSpPr/>
            <p:nvPr/>
          </p:nvGrpSpPr>
          <p:grpSpPr>
            <a:xfrm rot="-10800000">
              <a:off x="3012775" y="12700"/>
              <a:ext cx="454796" cy="421815"/>
              <a:chOff x="0" y="0"/>
              <a:chExt cx="438176" cy="406400"/>
            </a:xfrm>
          </p:grpSpPr>
          <p:sp>
            <p:nvSpPr>
              <p:cNvPr id="38" name="Freeform 38">
                <a:hlinkClick r:id="rId17" action="ppaction://hlinksldjump"/>
              </p:cNvPr>
              <p:cNvSpPr/>
              <p:nvPr/>
            </p:nvSpPr>
            <p:spPr>
              <a:xfrm>
                <a:off x="0" y="0"/>
                <a:ext cx="438176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438176" h="406400">
                    <a:moveTo>
                      <a:pt x="234976" y="0"/>
                    </a:moveTo>
                    <a:cubicBezTo>
                      <a:pt x="347200" y="0"/>
                      <a:pt x="438176" y="90976"/>
                      <a:pt x="438176" y="203200"/>
                    </a:cubicBezTo>
                    <a:cubicBezTo>
                      <a:pt x="438176" y="315424"/>
                      <a:pt x="347200" y="406400"/>
                      <a:pt x="234976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737373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39" name="TextBox 39"/>
              <p:cNvSpPr txBox="1"/>
              <p:nvPr/>
            </p:nvSpPr>
            <p:spPr>
              <a:xfrm>
                <a:off x="0" y="19050"/>
                <a:ext cx="438176" cy="3873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22"/>
                  </a:lnSpc>
                </a:pPr>
                <a:endParaRPr/>
              </a:p>
            </p:txBody>
          </p:sp>
        </p:grpSp>
        <p:grpSp>
          <p:nvGrpSpPr>
            <p:cNvPr id="40" name="Group 40"/>
            <p:cNvGrpSpPr/>
            <p:nvPr/>
          </p:nvGrpSpPr>
          <p:grpSpPr>
            <a:xfrm rot="-10800000">
              <a:off x="0" y="0"/>
              <a:ext cx="421815" cy="421815"/>
              <a:chOff x="0" y="0"/>
              <a:chExt cx="406400" cy="406400"/>
            </a:xfrm>
          </p:grpSpPr>
          <p:sp>
            <p:nvSpPr>
              <p:cNvPr id="41" name="Freeform 41">
                <a:hlinkClick r:id="rId18" action="ppaction://hlinksldjump"/>
              </p:cNvPr>
              <p:cNvSpPr/>
              <p:nvPr/>
            </p:nvSpPr>
            <p:spPr>
              <a:xfrm>
                <a:off x="0" y="0"/>
                <a:ext cx="406400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406400" h="406400">
                    <a:moveTo>
                      <a:pt x="203200" y="0"/>
                    </a:moveTo>
                    <a:cubicBezTo>
                      <a:pt x="315424" y="0"/>
                      <a:pt x="406400" y="90976"/>
                      <a:pt x="406400" y="203200"/>
                    </a:cubicBezTo>
                    <a:cubicBezTo>
                      <a:pt x="406400" y="315424"/>
                      <a:pt x="315424" y="406400"/>
                      <a:pt x="203200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737373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42" name="TextBox 42"/>
              <p:cNvSpPr txBox="1"/>
              <p:nvPr/>
            </p:nvSpPr>
            <p:spPr>
              <a:xfrm>
                <a:off x="0" y="19050"/>
                <a:ext cx="406400" cy="3873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22"/>
                  </a:lnSpc>
                </a:pPr>
                <a:endParaRPr/>
              </a:p>
            </p:txBody>
          </p:sp>
        </p:grpSp>
      </p:grpSp>
      <p:grpSp>
        <p:nvGrpSpPr>
          <p:cNvPr id="43" name="Group 43"/>
          <p:cNvGrpSpPr/>
          <p:nvPr/>
        </p:nvGrpSpPr>
        <p:grpSpPr>
          <a:xfrm>
            <a:off x="2762330" y="3029845"/>
            <a:ext cx="762000" cy="762000"/>
            <a:chOff x="0" y="0"/>
            <a:chExt cx="1016000" cy="1016000"/>
          </a:xfrm>
        </p:grpSpPr>
        <p:grpSp>
          <p:nvGrpSpPr>
            <p:cNvPr id="44" name="Group 44"/>
            <p:cNvGrpSpPr/>
            <p:nvPr/>
          </p:nvGrpSpPr>
          <p:grpSpPr>
            <a:xfrm>
              <a:off x="0" y="0"/>
              <a:ext cx="1016000" cy="1016000"/>
              <a:chOff x="0" y="0"/>
              <a:chExt cx="200691" cy="200691"/>
            </a:xfrm>
          </p:grpSpPr>
          <p:sp>
            <p:nvSpPr>
              <p:cNvPr id="45" name="Freeform 45"/>
              <p:cNvSpPr/>
              <p:nvPr/>
            </p:nvSpPr>
            <p:spPr>
              <a:xfrm>
                <a:off x="0" y="0"/>
                <a:ext cx="200691" cy="200691"/>
              </a:xfrm>
              <a:custGeom>
                <a:avLst/>
                <a:gdLst/>
                <a:ahLst/>
                <a:cxnLst/>
                <a:rect l="l" t="t" r="r" b="b"/>
                <a:pathLst>
                  <a:path w="200691" h="200691">
                    <a:moveTo>
                      <a:pt x="100346" y="0"/>
                    </a:moveTo>
                    <a:lnTo>
                      <a:pt x="100346" y="0"/>
                    </a:lnTo>
                    <a:cubicBezTo>
                      <a:pt x="155765" y="0"/>
                      <a:pt x="200691" y="44926"/>
                      <a:pt x="200691" y="100346"/>
                    </a:cubicBezTo>
                    <a:lnTo>
                      <a:pt x="200691" y="100346"/>
                    </a:lnTo>
                    <a:cubicBezTo>
                      <a:pt x="200691" y="155765"/>
                      <a:pt x="155765" y="200691"/>
                      <a:pt x="100346" y="200691"/>
                    </a:cubicBezTo>
                    <a:lnTo>
                      <a:pt x="100346" y="200691"/>
                    </a:lnTo>
                    <a:cubicBezTo>
                      <a:pt x="44926" y="200691"/>
                      <a:pt x="0" y="155765"/>
                      <a:pt x="0" y="100346"/>
                    </a:cubicBezTo>
                    <a:lnTo>
                      <a:pt x="0" y="100346"/>
                    </a:lnTo>
                    <a:cubicBezTo>
                      <a:pt x="0" y="44926"/>
                      <a:pt x="44926" y="0"/>
                      <a:pt x="100346" y="0"/>
                    </a:cubicBezTo>
                    <a:close/>
                  </a:path>
                </a:pathLst>
              </a:custGeom>
              <a:solidFill>
                <a:srgbClr val="666666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46" name="TextBox 46"/>
              <p:cNvSpPr txBox="1"/>
              <p:nvPr/>
            </p:nvSpPr>
            <p:spPr>
              <a:xfrm>
                <a:off x="0" y="19050"/>
                <a:ext cx="200691" cy="18164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22"/>
                  </a:lnSpc>
                </a:pPr>
                <a:endParaRPr/>
              </a:p>
            </p:txBody>
          </p:sp>
        </p:grpSp>
        <p:sp>
          <p:nvSpPr>
            <p:cNvPr id="47" name="Freeform 47"/>
            <p:cNvSpPr/>
            <p:nvPr/>
          </p:nvSpPr>
          <p:spPr>
            <a:xfrm>
              <a:off x="94981" y="125997"/>
              <a:ext cx="826038" cy="710393"/>
            </a:xfrm>
            <a:custGeom>
              <a:avLst/>
              <a:gdLst/>
              <a:ahLst/>
              <a:cxnLst/>
              <a:rect l="l" t="t" r="r" b="b"/>
              <a:pathLst>
                <a:path w="826038" h="710393">
                  <a:moveTo>
                    <a:pt x="0" y="0"/>
                  </a:moveTo>
                  <a:lnTo>
                    <a:pt x="826038" y="0"/>
                  </a:lnTo>
                  <a:lnTo>
                    <a:pt x="826038" y="710392"/>
                  </a:lnTo>
                  <a:lnTo>
                    <a:pt x="0" y="7103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</p:grpSp>
      <p:grpSp>
        <p:nvGrpSpPr>
          <p:cNvPr id="48" name="Group 48"/>
          <p:cNvGrpSpPr/>
          <p:nvPr/>
        </p:nvGrpSpPr>
        <p:grpSpPr>
          <a:xfrm>
            <a:off x="3799775" y="3029845"/>
            <a:ext cx="762000" cy="762000"/>
            <a:chOff x="0" y="0"/>
            <a:chExt cx="1016000" cy="1016000"/>
          </a:xfrm>
        </p:grpSpPr>
        <p:grpSp>
          <p:nvGrpSpPr>
            <p:cNvPr id="49" name="Group 49"/>
            <p:cNvGrpSpPr/>
            <p:nvPr/>
          </p:nvGrpSpPr>
          <p:grpSpPr>
            <a:xfrm>
              <a:off x="0" y="0"/>
              <a:ext cx="1016000" cy="1016000"/>
              <a:chOff x="0" y="0"/>
              <a:chExt cx="200691" cy="200691"/>
            </a:xfrm>
          </p:grpSpPr>
          <p:sp>
            <p:nvSpPr>
              <p:cNvPr id="50" name="Freeform 50"/>
              <p:cNvSpPr/>
              <p:nvPr/>
            </p:nvSpPr>
            <p:spPr>
              <a:xfrm>
                <a:off x="0" y="0"/>
                <a:ext cx="200691" cy="200691"/>
              </a:xfrm>
              <a:custGeom>
                <a:avLst/>
                <a:gdLst/>
                <a:ahLst/>
                <a:cxnLst/>
                <a:rect l="l" t="t" r="r" b="b"/>
                <a:pathLst>
                  <a:path w="200691" h="200691">
                    <a:moveTo>
                      <a:pt x="100346" y="0"/>
                    </a:moveTo>
                    <a:lnTo>
                      <a:pt x="100346" y="0"/>
                    </a:lnTo>
                    <a:cubicBezTo>
                      <a:pt x="155765" y="0"/>
                      <a:pt x="200691" y="44926"/>
                      <a:pt x="200691" y="100346"/>
                    </a:cubicBezTo>
                    <a:lnTo>
                      <a:pt x="200691" y="100346"/>
                    </a:lnTo>
                    <a:cubicBezTo>
                      <a:pt x="200691" y="155765"/>
                      <a:pt x="155765" y="200691"/>
                      <a:pt x="100346" y="200691"/>
                    </a:cubicBezTo>
                    <a:lnTo>
                      <a:pt x="100346" y="200691"/>
                    </a:lnTo>
                    <a:cubicBezTo>
                      <a:pt x="44926" y="200691"/>
                      <a:pt x="0" y="155765"/>
                      <a:pt x="0" y="100346"/>
                    </a:cubicBezTo>
                    <a:lnTo>
                      <a:pt x="0" y="100346"/>
                    </a:lnTo>
                    <a:cubicBezTo>
                      <a:pt x="0" y="44926"/>
                      <a:pt x="44926" y="0"/>
                      <a:pt x="100346" y="0"/>
                    </a:cubicBezTo>
                    <a:close/>
                  </a:path>
                </a:pathLst>
              </a:custGeom>
              <a:solidFill>
                <a:srgbClr val="666666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51" name="TextBox 51"/>
              <p:cNvSpPr txBox="1"/>
              <p:nvPr/>
            </p:nvSpPr>
            <p:spPr>
              <a:xfrm>
                <a:off x="0" y="19050"/>
                <a:ext cx="200691" cy="18164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22"/>
                  </a:lnSpc>
                </a:pPr>
                <a:endParaRPr/>
              </a:p>
            </p:txBody>
          </p:sp>
        </p:grpSp>
        <p:sp>
          <p:nvSpPr>
            <p:cNvPr id="52" name="Freeform 52"/>
            <p:cNvSpPr/>
            <p:nvPr/>
          </p:nvSpPr>
          <p:spPr>
            <a:xfrm>
              <a:off x="122056" y="133482"/>
              <a:ext cx="772927" cy="749037"/>
            </a:xfrm>
            <a:custGeom>
              <a:avLst/>
              <a:gdLst/>
              <a:ahLst/>
              <a:cxnLst/>
              <a:rect l="l" t="t" r="r" b="b"/>
              <a:pathLst>
                <a:path w="772927" h="749037">
                  <a:moveTo>
                    <a:pt x="0" y="0"/>
                  </a:moveTo>
                  <a:lnTo>
                    <a:pt x="772927" y="0"/>
                  </a:lnTo>
                  <a:lnTo>
                    <a:pt x="772927" y="749036"/>
                  </a:lnTo>
                  <a:lnTo>
                    <a:pt x="0" y="7490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1">
                <a:extLs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</p:grpSp>
      <p:grpSp>
        <p:nvGrpSpPr>
          <p:cNvPr id="53" name="Group 53"/>
          <p:cNvGrpSpPr/>
          <p:nvPr/>
        </p:nvGrpSpPr>
        <p:grpSpPr>
          <a:xfrm>
            <a:off x="4838000" y="3029845"/>
            <a:ext cx="762000" cy="762000"/>
            <a:chOff x="0" y="0"/>
            <a:chExt cx="1016000" cy="1016000"/>
          </a:xfrm>
        </p:grpSpPr>
        <p:grpSp>
          <p:nvGrpSpPr>
            <p:cNvPr id="54" name="Group 54"/>
            <p:cNvGrpSpPr/>
            <p:nvPr/>
          </p:nvGrpSpPr>
          <p:grpSpPr>
            <a:xfrm>
              <a:off x="0" y="0"/>
              <a:ext cx="1016000" cy="1016000"/>
              <a:chOff x="0" y="0"/>
              <a:chExt cx="200691" cy="200691"/>
            </a:xfrm>
          </p:grpSpPr>
          <p:sp>
            <p:nvSpPr>
              <p:cNvPr id="55" name="Freeform 55"/>
              <p:cNvSpPr/>
              <p:nvPr/>
            </p:nvSpPr>
            <p:spPr>
              <a:xfrm>
                <a:off x="0" y="0"/>
                <a:ext cx="200691" cy="200691"/>
              </a:xfrm>
              <a:custGeom>
                <a:avLst/>
                <a:gdLst/>
                <a:ahLst/>
                <a:cxnLst/>
                <a:rect l="l" t="t" r="r" b="b"/>
                <a:pathLst>
                  <a:path w="200691" h="200691">
                    <a:moveTo>
                      <a:pt x="100346" y="0"/>
                    </a:moveTo>
                    <a:lnTo>
                      <a:pt x="100346" y="0"/>
                    </a:lnTo>
                    <a:cubicBezTo>
                      <a:pt x="155765" y="0"/>
                      <a:pt x="200691" y="44926"/>
                      <a:pt x="200691" y="100346"/>
                    </a:cubicBezTo>
                    <a:lnTo>
                      <a:pt x="200691" y="100346"/>
                    </a:lnTo>
                    <a:cubicBezTo>
                      <a:pt x="200691" y="155765"/>
                      <a:pt x="155765" y="200691"/>
                      <a:pt x="100346" y="200691"/>
                    </a:cubicBezTo>
                    <a:lnTo>
                      <a:pt x="100346" y="200691"/>
                    </a:lnTo>
                    <a:cubicBezTo>
                      <a:pt x="44926" y="200691"/>
                      <a:pt x="0" y="155765"/>
                      <a:pt x="0" y="100346"/>
                    </a:cubicBezTo>
                    <a:lnTo>
                      <a:pt x="0" y="100346"/>
                    </a:lnTo>
                    <a:cubicBezTo>
                      <a:pt x="0" y="44926"/>
                      <a:pt x="44926" y="0"/>
                      <a:pt x="100346" y="0"/>
                    </a:cubicBezTo>
                    <a:close/>
                  </a:path>
                </a:pathLst>
              </a:custGeom>
              <a:solidFill>
                <a:srgbClr val="666666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56" name="TextBox 56"/>
              <p:cNvSpPr txBox="1"/>
              <p:nvPr/>
            </p:nvSpPr>
            <p:spPr>
              <a:xfrm>
                <a:off x="0" y="19050"/>
                <a:ext cx="200691" cy="18164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22"/>
                  </a:lnSpc>
                </a:pPr>
                <a:endParaRPr/>
              </a:p>
            </p:txBody>
          </p:sp>
        </p:grpSp>
        <p:sp>
          <p:nvSpPr>
            <p:cNvPr id="57" name="Freeform 57"/>
            <p:cNvSpPr/>
            <p:nvPr/>
          </p:nvSpPr>
          <p:spPr>
            <a:xfrm>
              <a:off x="107449" y="124929"/>
              <a:ext cx="868071" cy="757589"/>
            </a:xfrm>
            <a:custGeom>
              <a:avLst/>
              <a:gdLst/>
              <a:ahLst/>
              <a:cxnLst/>
              <a:rect l="l" t="t" r="r" b="b"/>
              <a:pathLst>
                <a:path w="868071" h="757589">
                  <a:moveTo>
                    <a:pt x="0" y="0"/>
                  </a:moveTo>
                  <a:lnTo>
                    <a:pt x="868071" y="0"/>
                  </a:lnTo>
                  <a:lnTo>
                    <a:pt x="868071" y="757589"/>
                  </a:lnTo>
                  <a:lnTo>
                    <a:pt x="0" y="7575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3">
                <a:extLst>
                  <a:ext uri="{96DAC541-7B7A-43D3-8B79-37D633B846F1}">
                    <asvg:svgBlip xmlns:asvg="http://schemas.microsoft.com/office/drawing/2016/SVG/main" r:embed="rId2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</p:grpSp>
      <p:grpSp>
        <p:nvGrpSpPr>
          <p:cNvPr id="58" name="Group 58"/>
          <p:cNvGrpSpPr/>
          <p:nvPr/>
        </p:nvGrpSpPr>
        <p:grpSpPr>
          <a:xfrm>
            <a:off x="5876225" y="3029845"/>
            <a:ext cx="762000" cy="762000"/>
            <a:chOff x="0" y="0"/>
            <a:chExt cx="1016000" cy="1016000"/>
          </a:xfrm>
        </p:grpSpPr>
        <p:grpSp>
          <p:nvGrpSpPr>
            <p:cNvPr id="59" name="Group 59"/>
            <p:cNvGrpSpPr/>
            <p:nvPr/>
          </p:nvGrpSpPr>
          <p:grpSpPr>
            <a:xfrm>
              <a:off x="0" y="0"/>
              <a:ext cx="1016000" cy="1016000"/>
              <a:chOff x="0" y="0"/>
              <a:chExt cx="200691" cy="200691"/>
            </a:xfrm>
          </p:grpSpPr>
          <p:sp>
            <p:nvSpPr>
              <p:cNvPr id="60" name="Freeform 60"/>
              <p:cNvSpPr/>
              <p:nvPr/>
            </p:nvSpPr>
            <p:spPr>
              <a:xfrm>
                <a:off x="0" y="0"/>
                <a:ext cx="200691" cy="200691"/>
              </a:xfrm>
              <a:custGeom>
                <a:avLst/>
                <a:gdLst/>
                <a:ahLst/>
                <a:cxnLst/>
                <a:rect l="l" t="t" r="r" b="b"/>
                <a:pathLst>
                  <a:path w="200691" h="200691">
                    <a:moveTo>
                      <a:pt x="100346" y="0"/>
                    </a:moveTo>
                    <a:lnTo>
                      <a:pt x="100346" y="0"/>
                    </a:lnTo>
                    <a:cubicBezTo>
                      <a:pt x="155765" y="0"/>
                      <a:pt x="200691" y="44926"/>
                      <a:pt x="200691" y="100346"/>
                    </a:cubicBezTo>
                    <a:lnTo>
                      <a:pt x="200691" y="100346"/>
                    </a:lnTo>
                    <a:cubicBezTo>
                      <a:pt x="200691" y="155765"/>
                      <a:pt x="155765" y="200691"/>
                      <a:pt x="100346" y="200691"/>
                    </a:cubicBezTo>
                    <a:lnTo>
                      <a:pt x="100346" y="200691"/>
                    </a:lnTo>
                    <a:cubicBezTo>
                      <a:pt x="44926" y="200691"/>
                      <a:pt x="0" y="155765"/>
                      <a:pt x="0" y="100346"/>
                    </a:cubicBezTo>
                    <a:lnTo>
                      <a:pt x="0" y="100346"/>
                    </a:lnTo>
                    <a:cubicBezTo>
                      <a:pt x="0" y="44926"/>
                      <a:pt x="44926" y="0"/>
                      <a:pt x="100346" y="0"/>
                    </a:cubicBezTo>
                    <a:close/>
                  </a:path>
                </a:pathLst>
              </a:custGeom>
              <a:solidFill>
                <a:srgbClr val="666666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61" name="TextBox 61"/>
              <p:cNvSpPr txBox="1"/>
              <p:nvPr/>
            </p:nvSpPr>
            <p:spPr>
              <a:xfrm>
                <a:off x="0" y="19050"/>
                <a:ext cx="200691" cy="18164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22"/>
                  </a:lnSpc>
                </a:pPr>
                <a:endParaRPr/>
              </a:p>
            </p:txBody>
          </p:sp>
        </p:grpSp>
        <p:sp>
          <p:nvSpPr>
            <p:cNvPr id="62" name="Freeform 62"/>
            <p:cNvSpPr/>
            <p:nvPr/>
          </p:nvSpPr>
          <p:spPr>
            <a:xfrm>
              <a:off x="127000" y="105861"/>
              <a:ext cx="728237" cy="804278"/>
            </a:xfrm>
            <a:custGeom>
              <a:avLst/>
              <a:gdLst/>
              <a:ahLst/>
              <a:cxnLst/>
              <a:rect l="l" t="t" r="r" b="b"/>
              <a:pathLst>
                <a:path w="728237" h="804278">
                  <a:moveTo>
                    <a:pt x="0" y="0"/>
                  </a:moveTo>
                  <a:lnTo>
                    <a:pt x="728237" y="0"/>
                  </a:lnTo>
                  <a:lnTo>
                    <a:pt x="728237" y="804278"/>
                  </a:lnTo>
                  <a:lnTo>
                    <a:pt x="0" y="8042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5">
                <a:extLst>
                  <a:ext uri="{96DAC541-7B7A-43D3-8B79-37D633B846F1}">
                    <asvg:svgBlip xmlns:asvg="http://schemas.microsoft.com/office/drawing/2016/SVG/main" r:embed="rId2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</p:grpSp>
      <p:grpSp>
        <p:nvGrpSpPr>
          <p:cNvPr id="63" name="Group 63"/>
          <p:cNvGrpSpPr/>
          <p:nvPr/>
        </p:nvGrpSpPr>
        <p:grpSpPr>
          <a:xfrm>
            <a:off x="2790129" y="4039495"/>
            <a:ext cx="762000" cy="762000"/>
            <a:chOff x="0" y="0"/>
            <a:chExt cx="1016000" cy="1016000"/>
          </a:xfrm>
        </p:grpSpPr>
        <p:grpSp>
          <p:nvGrpSpPr>
            <p:cNvPr id="64" name="Group 64"/>
            <p:cNvGrpSpPr/>
            <p:nvPr/>
          </p:nvGrpSpPr>
          <p:grpSpPr>
            <a:xfrm>
              <a:off x="0" y="0"/>
              <a:ext cx="1016000" cy="1016000"/>
              <a:chOff x="0" y="0"/>
              <a:chExt cx="200691" cy="200691"/>
            </a:xfrm>
          </p:grpSpPr>
          <p:sp>
            <p:nvSpPr>
              <p:cNvPr id="65" name="Freeform 65"/>
              <p:cNvSpPr/>
              <p:nvPr/>
            </p:nvSpPr>
            <p:spPr>
              <a:xfrm>
                <a:off x="0" y="0"/>
                <a:ext cx="200691" cy="200691"/>
              </a:xfrm>
              <a:custGeom>
                <a:avLst/>
                <a:gdLst/>
                <a:ahLst/>
                <a:cxnLst/>
                <a:rect l="l" t="t" r="r" b="b"/>
                <a:pathLst>
                  <a:path w="200691" h="200691">
                    <a:moveTo>
                      <a:pt x="100346" y="0"/>
                    </a:moveTo>
                    <a:lnTo>
                      <a:pt x="100346" y="0"/>
                    </a:lnTo>
                    <a:cubicBezTo>
                      <a:pt x="155765" y="0"/>
                      <a:pt x="200691" y="44926"/>
                      <a:pt x="200691" y="100346"/>
                    </a:cubicBezTo>
                    <a:lnTo>
                      <a:pt x="200691" y="100346"/>
                    </a:lnTo>
                    <a:cubicBezTo>
                      <a:pt x="200691" y="155765"/>
                      <a:pt x="155765" y="200691"/>
                      <a:pt x="100346" y="200691"/>
                    </a:cubicBezTo>
                    <a:lnTo>
                      <a:pt x="100346" y="200691"/>
                    </a:lnTo>
                    <a:cubicBezTo>
                      <a:pt x="44926" y="200691"/>
                      <a:pt x="0" y="155765"/>
                      <a:pt x="0" y="100346"/>
                    </a:cubicBezTo>
                    <a:lnTo>
                      <a:pt x="0" y="100346"/>
                    </a:lnTo>
                    <a:cubicBezTo>
                      <a:pt x="0" y="44926"/>
                      <a:pt x="44926" y="0"/>
                      <a:pt x="100346" y="0"/>
                    </a:cubicBezTo>
                    <a:close/>
                  </a:path>
                </a:pathLst>
              </a:custGeom>
              <a:solidFill>
                <a:srgbClr val="666666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66" name="TextBox 66"/>
              <p:cNvSpPr txBox="1"/>
              <p:nvPr/>
            </p:nvSpPr>
            <p:spPr>
              <a:xfrm>
                <a:off x="0" y="19050"/>
                <a:ext cx="200691" cy="18164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22"/>
                  </a:lnSpc>
                </a:pPr>
                <a:endParaRPr/>
              </a:p>
            </p:txBody>
          </p:sp>
        </p:grpSp>
        <p:sp>
          <p:nvSpPr>
            <p:cNvPr id="67" name="Freeform 67"/>
            <p:cNvSpPr/>
            <p:nvPr/>
          </p:nvSpPr>
          <p:spPr>
            <a:xfrm>
              <a:off x="57916" y="94111"/>
              <a:ext cx="827778" cy="827778"/>
            </a:xfrm>
            <a:custGeom>
              <a:avLst/>
              <a:gdLst/>
              <a:ahLst/>
              <a:cxnLst/>
              <a:rect l="l" t="t" r="r" b="b"/>
              <a:pathLst>
                <a:path w="827778" h="827778">
                  <a:moveTo>
                    <a:pt x="0" y="0"/>
                  </a:moveTo>
                  <a:lnTo>
                    <a:pt x="827778" y="0"/>
                  </a:lnTo>
                  <a:lnTo>
                    <a:pt x="827778" y="827778"/>
                  </a:lnTo>
                  <a:lnTo>
                    <a:pt x="0" y="8277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7">
                <a:extLst>
                  <a:ext uri="{96DAC541-7B7A-43D3-8B79-37D633B846F1}">
                    <asvg:svgBlip xmlns:asvg="http://schemas.microsoft.com/office/drawing/2016/SVG/main" r:embed="rId2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</p:grpSp>
      <p:grpSp>
        <p:nvGrpSpPr>
          <p:cNvPr id="68" name="Group 68"/>
          <p:cNvGrpSpPr/>
          <p:nvPr/>
        </p:nvGrpSpPr>
        <p:grpSpPr>
          <a:xfrm>
            <a:off x="3854358" y="4039495"/>
            <a:ext cx="762000" cy="762000"/>
            <a:chOff x="0" y="0"/>
            <a:chExt cx="1016000" cy="1016000"/>
          </a:xfrm>
        </p:grpSpPr>
        <p:grpSp>
          <p:nvGrpSpPr>
            <p:cNvPr id="69" name="Group 69"/>
            <p:cNvGrpSpPr/>
            <p:nvPr/>
          </p:nvGrpSpPr>
          <p:grpSpPr>
            <a:xfrm>
              <a:off x="0" y="0"/>
              <a:ext cx="1016000" cy="1016000"/>
              <a:chOff x="0" y="0"/>
              <a:chExt cx="200691" cy="200691"/>
            </a:xfrm>
          </p:grpSpPr>
          <p:sp>
            <p:nvSpPr>
              <p:cNvPr id="70" name="Freeform 70"/>
              <p:cNvSpPr/>
              <p:nvPr/>
            </p:nvSpPr>
            <p:spPr>
              <a:xfrm>
                <a:off x="0" y="0"/>
                <a:ext cx="200691" cy="200691"/>
              </a:xfrm>
              <a:custGeom>
                <a:avLst/>
                <a:gdLst/>
                <a:ahLst/>
                <a:cxnLst/>
                <a:rect l="l" t="t" r="r" b="b"/>
                <a:pathLst>
                  <a:path w="200691" h="200691">
                    <a:moveTo>
                      <a:pt x="100346" y="0"/>
                    </a:moveTo>
                    <a:lnTo>
                      <a:pt x="100346" y="0"/>
                    </a:lnTo>
                    <a:cubicBezTo>
                      <a:pt x="155765" y="0"/>
                      <a:pt x="200691" y="44926"/>
                      <a:pt x="200691" y="100346"/>
                    </a:cubicBezTo>
                    <a:lnTo>
                      <a:pt x="200691" y="100346"/>
                    </a:lnTo>
                    <a:cubicBezTo>
                      <a:pt x="200691" y="155765"/>
                      <a:pt x="155765" y="200691"/>
                      <a:pt x="100346" y="200691"/>
                    </a:cubicBezTo>
                    <a:lnTo>
                      <a:pt x="100346" y="200691"/>
                    </a:lnTo>
                    <a:cubicBezTo>
                      <a:pt x="44926" y="200691"/>
                      <a:pt x="0" y="155765"/>
                      <a:pt x="0" y="100346"/>
                    </a:cubicBezTo>
                    <a:lnTo>
                      <a:pt x="0" y="100346"/>
                    </a:lnTo>
                    <a:cubicBezTo>
                      <a:pt x="0" y="44926"/>
                      <a:pt x="44926" y="0"/>
                      <a:pt x="100346" y="0"/>
                    </a:cubicBezTo>
                    <a:close/>
                  </a:path>
                </a:pathLst>
              </a:custGeom>
              <a:solidFill>
                <a:srgbClr val="666666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71" name="TextBox 71"/>
              <p:cNvSpPr txBox="1"/>
              <p:nvPr/>
            </p:nvSpPr>
            <p:spPr>
              <a:xfrm>
                <a:off x="0" y="19050"/>
                <a:ext cx="200691" cy="18164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22"/>
                  </a:lnSpc>
                </a:pPr>
                <a:endParaRPr/>
              </a:p>
            </p:txBody>
          </p:sp>
        </p:grpSp>
        <p:sp>
          <p:nvSpPr>
            <p:cNvPr id="72" name="Freeform 72"/>
            <p:cNvSpPr/>
            <p:nvPr/>
          </p:nvSpPr>
          <p:spPr>
            <a:xfrm>
              <a:off x="157448" y="94111"/>
              <a:ext cx="701104" cy="913761"/>
            </a:xfrm>
            <a:custGeom>
              <a:avLst/>
              <a:gdLst/>
              <a:ahLst/>
              <a:cxnLst/>
              <a:rect l="l" t="t" r="r" b="b"/>
              <a:pathLst>
                <a:path w="701104" h="913761">
                  <a:moveTo>
                    <a:pt x="0" y="0"/>
                  </a:moveTo>
                  <a:lnTo>
                    <a:pt x="701104" y="0"/>
                  </a:lnTo>
                  <a:lnTo>
                    <a:pt x="701104" y="913761"/>
                  </a:lnTo>
                  <a:lnTo>
                    <a:pt x="0" y="9137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9">
                <a:extLst>
                  <a:ext uri="{96DAC541-7B7A-43D3-8B79-37D633B846F1}">
                    <asvg:svgBlip xmlns:asvg="http://schemas.microsoft.com/office/drawing/2016/SVG/main" r:embed="rId3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</p:grpSp>
      <p:grpSp>
        <p:nvGrpSpPr>
          <p:cNvPr id="73" name="Group 73"/>
          <p:cNvGrpSpPr/>
          <p:nvPr/>
        </p:nvGrpSpPr>
        <p:grpSpPr>
          <a:xfrm>
            <a:off x="4918588" y="4039495"/>
            <a:ext cx="762000" cy="762000"/>
            <a:chOff x="0" y="0"/>
            <a:chExt cx="1016000" cy="1016000"/>
          </a:xfrm>
        </p:grpSpPr>
        <p:grpSp>
          <p:nvGrpSpPr>
            <p:cNvPr id="74" name="Group 74"/>
            <p:cNvGrpSpPr/>
            <p:nvPr/>
          </p:nvGrpSpPr>
          <p:grpSpPr>
            <a:xfrm>
              <a:off x="0" y="0"/>
              <a:ext cx="1016000" cy="1016000"/>
              <a:chOff x="0" y="0"/>
              <a:chExt cx="200691" cy="200691"/>
            </a:xfrm>
          </p:grpSpPr>
          <p:sp>
            <p:nvSpPr>
              <p:cNvPr id="75" name="Freeform 75"/>
              <p:cNvSpPr/>
              <p:nvPr/>
            </p:nvSpPr>
            <p:spPr>
              <a:xfrm>
                <a:off x="0" y="0"/>
                <a:ext cx="200691" cy="200691"/>
              </a:xfrm>
              <a:custGeom>
                <a:avLst/>
                <a:gdLst/>
                <a:ahLst/>
                <a:cxnLst/>
                <a:rect l="l" t="t" r="r" b="b"/>
                <a:pathLst>
                  <a:path w="200691" h="200691">
                    <a:moveTo>
                      <a:pt x="100346" y="0"/>
                    </a:moveTo>
                    <a:lnTo>
                      <a:pt x="100346" y="0"/>
                    </a:lnTo>
                    <a:cubicBezTo>
                      <a:pt x="155765" y="0"/>
                      <a:pt x="200691" y="44926"/>
                      <a:pt x="200691" y="100346"/>
                    </a:cubicBezTo>
                    <a:lnTo>
                      <a:pt x="200691" y="100346"/>
                    </a:lnTo>
                    <a:cubicBezTo>
                      <a:pt x="200691" y="155765"/>
                      <a:pt x="155765" y="200691"/>
                      <a:pt x="100346" y="200691"/>
                    </a:cubicBezTo>
                    <a:lnTo>
                      <a:pt x="100346" y="200691"/>
                    </a:lnTo>
                    <a:cubicBezTo>
                      <a:pt x="44926" y="200691"/>
                      <a:pt x="0" y="155765"/>
                      <a:pt x="0" y="100346"/>
                    </a:cubicBezTo>
                    <a:lnTo>
                      <a:pt x="0" y="100346"/>
                    </a:lnTo>
                    <a:cubicBezTo>
                      <a:pt x="0" y="44926"/>
                      <a:pt x="44926" y="0"/>
                      <a:pt x="100346" y="0"/>
                    </a:cubicBezTo>
                    <a:close/>
                  </a:path>
                </a:pathLst>
              </a:custGeom>
              <a:solidFill>
                <a:srgbClr val="666666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76" name="TextBox 76"/>
              <p:cNvSpPr txBox="1"/>
              <p:nvPr/>
            </p:nvSpPr>
            <p:spPr>
              <a:xfrm>
                <a:off x="0" y="19050"/>
                <a:ext cx="200691" cy="18164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22"/>
                  </a:lnSpc>
                </a:pPr>
                <a:endParaRPr/>
              </a:p>
            </p:txBody>
          </p:sp>
        </p:grpSp>
        <p:sp>
          <p:nvSpPr>
            <p:cNvPr id="77" name="Freeform 77"/>
            <p:cNvSpPr/>
            <p:nvPr/>
          </p:nvSpPr>
          <p:spPr>
            <a:xfrm>
              <a:off x="214867" y="47362"/>
              <a:ext cx="586266" cy="921275"/>
            </a:xfrm>
            <a:custGeom>
              <a:avLst/>
              <a:gdLst/>
              <a:ahLst/>
              <a:cxnLst/>
              <a:rect l="l" t="t" r="r" b="b"/>
              <a:pathLst>
                <a:path w="586266" h="921275">
                  <a:moveTo>
                    <a:pt x="0" y="0"/>
                  </a:moveTo>
                  <a:lnTo>
                    <a:pt x="586266" y="0"/>
                  </a:lnTo>
                  <a:lnTo>
                    <a:pt x="586266" y="921276"/>
                  </a:lnTo>
                  <a:lnTo>
                    <a:pt x="0" y="9212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1">
                <a:extLst>
                  <a:ext uri="{96DAC541-7B7A-43D3-8B79-37D633B846F1}">
                    <asvg:svgBlip xmlns:asvg="http://schemas.microsoft.com/office/drawing/2016/SVG/main" r:embed="rId32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</p:grpSp>
      <p:grpSp>
        <p:nvGrpSpPr>
          <p:cNvPr id="78" name="Group 78"/>
          <p:cNvGrpSpPr/>
          <p:nvPr/>
        </p:nvGrpSpPr>
        <p:grpSpPr>
          <a:xfrm>
            <a:off x="5915510" y="4039495"/>
            <a:ext cx="762000" cy="762000"/>
            <a:chOff x="0" y="0"/>
            <a:chExt cx="1016000" cy="1016000"/>
          </a:xfrm>
        </p:grpSpPr>
        <p:grpSp>
          <p:nvGrpSpPr>
            <p:cNvPr id="79" name="Group 79"/>
            <p:cNvGrpSpPr/>
            <p:nvPr/>
          </p:nvGrpSpPr>
          <p:grpSpPr>
            <a:xfrm>
              <a:off x="0" y="0"/>
              <a:ext cx="1016000" cy="1016000"/>
              <a:chOff x="0" y="0"/>
              <a:chExt cx="200691" cy="200691"/>
            </a:xfrm>
          </p:grpSpPr>
          <p:sp>
            <p:nvSpPr>
              <p:cNvPr id="80" name="Freeform 80"/>
              <p:cNvSpPr/>
              <p:nvPr/>
            </p:nvSpPr>
            <p:spPr>
              <a:xfrm>
                <a:off x="0" y="0"/>
                <a:ext cx="200691" cy="200691"/>
              </a:xfrm>
              <a:custGeom>
                <a:avLst/>
                <a:gdLst/>
                <a:ahLst/>
                <a:cxnLst/>
                <a:rect l="l" t="t" r="r" b="b"/>
                <a:pathLst>
                  <a:path w="200691" h="200691">
                    <a:moveTo>
                      <a:pt x="100346" y="0"/>
                    </a:moveTo>
                    <a:lnTo>
                      <a:pt x="100346" y="0"/>
                    </a:lnTo>
                    <a:cubicBezTo>
                      <a:pt x="155765" y="0"/>
                      <a:pt x="200691" y="44926"/>
                      <a:pt x="200691" y="100346"/>
                    </a:cubicBezTo>
                    <a:lnTo>
                      <a:pt x="200691" y="100346"/>
                    </a:lnTo>
                    <a:cubicBezTo>
                      <a:pt x="200691" y="155765"/>
                      <a:pt x="155765" y="200691"/>
                      <a:pt x="100346" y="200691"/>
                    </a:cubicBezTo>
                    <a:lnTo>
                      <a:pt x="100346" y="200691"/>
                    </a:lnTo>
                    <a:cubicBezTo>
                      <a:pt x="44926" y="200691"/>
                      <a:pt x="0" y="155765"/>
                      <a:pt x="0" y="100346"/>
                    </a:cubicBezTo>
                    <a:lnTo>
                      <a:pt x="0" y="100346"/>
                    </a:lnTo>
                    <a:cubicBezTo>
                      <a:pt x="0" y="44926"/>
                      <a:pt x="44926" y="0"/>
                      <a:pt x="100346" y="0"/>
                    </a:cubicBezTo>
                    <a:close/>
                  </a:path>
                </a:pathLst>
              </a:custGeom>
              <a:solidFill>
                <a:srgbClr val="666666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81" name="TextBox 81"/>
              <p:cNvSpPr txBox="1"/>
              <p:nvPr/>
            </p:nvSpPr>
            <p:spPr>
              <a:xfrm>
                <a:off x="0" y="19050"/>
                <a:ext cx="200691" cy="18164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22"/>
                  </a:lnSpc>
                </a:pPr>
                <a:endParaRPr/>
              </a:p>
            </p:txBody>
          </p:sp>
        </p:grpSp>
        <p:sp>
          <p:nvSpPr>
            <p:cNvPr id="82" name="Freeform 82"/>
            <p:cNvSpPr/>
            <p:nvPr/>
          </p:nvSpPr>
          <p:spPr>
            <a:xfrm>
              <a:off x="372570" y="94111"/>
              <a:ext cx="261818" cy="854917"/>
            </a:xfrm>
            <a:custGeom>
              <a:avLst/>
              <a:gdLst/>
              <a:ahLst/>
              <a:cxnLst/>
              <a:rect l="l" t="t" r="r" b="b"/>
              <a:pathLst>
                <a:path w="261818" h="854917">
                  <a:moveTo>
                    <a:pt x="0" y="0"/>
                  </a:moveTo>
                  <a:lnTo>
                    <a:pt x="261818" y="0"/>
                  </a:lnTo>
                  <a:lnTo>
                    <a:pt x="261818" y="854917"/>
                  </a:lnTo>
                  <a:lnTo>
                    <a:pt x="0" y="8549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3"/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</p:grpSp>
      <p:grpSp>
        <p:nvGrpSpPr>
          <p:cNvPr id="83" name="Group 83"/>
          <p:cNvGrpSpPr/>
          <p:nvPr/>
        </p:nvGrpSpPr>
        <p:grpSpPr>
          <a:xfrm>
            <a:off x="2790129" y="5049145"/>
            <a:ext cx="762000" cy="762000"/>
            <a:chOff x="0" y="0"/>
            <a:chExt cx="200691" cy="200691"/>
          </a:xfrm>
        </p:grpSpPr>
        <p:sp>
          <p:nvSpPr>
            <p:cNvPr id="84" name="Freeform 84"/>
            <p:cNvSpPr/>
            <p:nvPr/>
          </p:nvSpPr>
          <p:spPr>
            <a:xfrm>
              <a:off x="0" y="0"/>
              <a:ext cx="200691" cy="200691"/>
            </a:xfrm>
            <a:custGeom>
              <a:avLst/>
              <a:gdLst/>
              <a:ahLst/>
              <a:cxnLst/>
              <a:rect l="l" t="t" r="r" b="b"/>
              <a:pathLst>
                <a:path w="200691" h="200691">
                  <a:moveTo>
                    <a:pt x="100346" y="0"/>
                  </a:moveTo>
                  <a:lnTo>
                    <a:pt x="100346" y="0"/>
                  </a:lnTo>
                  <a:cubicBezTo>
                    <a:pt x="155765" y="0"/>
                    <a:pt x="200691" y="44926"/>
                    <a:pt x="200691" y="100346"/>
                  </a:cubicBezTo>
                  <a:lnTo>
                    <a:pt x="200691" y="100346"/>
                  </a:lnTo>
                  <a:cubicBezTo>
                    <a:pt x="200691" y="155765"/>
                    <a:pt x="155765" y="200691"/>
                    <a:pt x="100346" y="200691"/>
                  </a:cubicBezTo>
                  <a:lnTo>
                    <a:pt x="100346" y="200691"/>
                  </a:lnTo>
                  <a:cubicBezTo>
                    <a:pt x="44926" y="200691"/>
                    <a:pt x="0" y="155765"/>
                    <a:pt x="0" y="100346"/>
                  </a:cubicBezTo>
                  <a:lnTo>
                    <a:pt x="0" y="100346"/>
                  </a:lnTo>
                  <a:cubicBezTo>
                    <a:pt x="0" y="44926"/>
                    <a:pt x="44926" y="0"/>
                    <a:pt x="100346" y="0"/>
                  </a:cubicBezTo>
                  <a:close/>
                </a:path>
              </a:pathLst>
            </a:custGeom>
            <a:solidFill>
              <a:srgbClr val="666666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85" name="TextBox 85"/>
            <p:cNvSpPr txBox="1"/>
            <p:nvPr/>
          </p:nvSpPr>
          <p:spPr>
            <a:xfrm>
              <a:off x="0" y="19050"/>
              <a:ext cx="200691" cy="1816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2"/>
                </a:lnSpc>
              </a:pPr>
              <a:endParaRPr/>
            </a:p>
          </p:txBody>
        </p:sp>
      </p:grpSp>
      <p:grpSp>
        <p:nvGrpSpPr>
          <p:cNvPr id="86" name="Group 86"/>
          <p:cNvGrpSpPr/>
          <p:nvPr/>
        </p:nvGrpSpPr>
        <p:grpSpPr>
          <a:xfrm>
            <a:off x="3827574" y="5049145"/>
            <a:ext cx="762000" cy="762000"/>
            <a:chOff x="0" y="0"/>
            <a:chExt cx="200691" cy="200691"/>
          </a:xfrm>
        </p:grpSpPr>
        <p:sp>
          <p:nvSpPr>
            <p:cNvPr id="87" name="Freeform 87"/>
            <p:cNvSpPr/>
            <p:nvPr/>
          </p:nvSpPr>
          <p:spPr>
            <a:xfrm>
              <a:off x="0" y="0"/>
              <a:ext cx="200691" cy="200691"/>
            </a:xfrm>
            <a:custGeom>
              <a:avLst/>
              <a:gdLst/>
              <a:ahLst/>
              <a:cxnLst/>
              <a:rect l="l" t="t" r="r" b="b"/>
              <a:pathLst>
                <a:path w="200691" h="200691">
                  <a:moveTo>
                    <a:pt x="100346" y="0"/>
                  </a:moveTo>
                  <a:lnTo>
                    <a:pt x="100346" y="0"/>
                  </a:lnTo>
                  <a:cubicBezTo>
                    <a:pt x="155765" y="0"/>
                    <a:pt x="200691" y="44926"/>
                    <a:pt x="200691" y="100346"/>
                  </a:cubicBezTo>
                  <a:lnTo>
                    <a:pt x="200691" y="100346"/>
                  </a:lnTo>
                  <a:cubicBezTo>
                    <a:pt x="200691" y="155765"/>
                    <a:pt x="155765" y="200691"/>
                    <a:pt x="100346" y="200691"/>
                  </a:cubicBezTo>
                  <a:lnTo>
                    <a:pt x="100346" y="200691"/>
                  </a:lnTo>
                  <a:cubicBezTo>
                    <a:pt x="44926" y="200691"/>
                    <a:pt x="0" y="155765"/>
                    <a:pt x="0" y="100346"/>
                  </a:cubicBezTo>
                  <a:lnTo>
                    <a:pt x="0" y="100346"/>
                  </a:lnTo>
                  <a:cubicBezTo>
                    <a:pt x="0" y="44926"/>
                    <a:pt x="44926" y="0"/>
                    <a:pt x="100346" y="0"/>
                  </a:cubicBezTo>
                  <a:close/>
                </a:path>
              </a:pathLst>
            </a:custGeom>
            <a:solidFill>
              <a:srgbClr val="666666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88" name="TextBox 88"/>
            <p:cNvSpPr txBox="1"/>
            <p:nvPr/>
          </p:nvSpPr>
          <p:spPr>
            <a:xfrm>
              <a:off x="0" y="19050"/>
              <a:ext cx="200691" cy="1816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2"/>
                </a:lnSpc>
              </a:pPr>
              <a:endParaRPr/>
            </a:p>
          </p:txBody>
        </p:sp>
      </p:grpSp>
      <p:sp>
        <p:nvSpPr>
          <p:cNvPr id="89" name="Freeform 89"/>
          <p:cNvSpPr/>
          <p:nvPr/>
        </p:nvSpPr>
        <p:spPr>
          <a:xfrm>
            <a:off x="3919116" y="5149256"/>
            <a:ext cx="579695" cy="561778"/>
          </a:xfrm>
          <a:custGeom>
            <a:avLst/>
            <a:gdLst/>
            <a:ahLst/>
            <a:cxnLst/>
            <a:rect l="l" t="t" r="r" b="b"/>
            <a:pathLst>
              <a:path w="579695" h="561778">
                <a:moveTo>
                  <a:pt x="0" y="0"/>
                </a:moveTo>
                <a:lnTo>
                  <a:pt x="579696" y="0"/>
                </a:lnTo>
                <a:lnTo>
                  <a:pt x="579696" y="561778"/>
                </a:lnTo>
                <a:lnTo>
                  <a:pt x="0" y="561778"/>
                </a:lnTo>
                <a:lnTo>
                  <a:pt x="0" y="0"/>
                </a:lnTo>
                <a:close/>
              </a:path>
            </a:pathLst>
          </a:custGeom>
          <a:blipFill>
            <a:blip r:embed="rId34"/>
            <a:stretch>
              <a:fillRect l="-3540" r="-3540"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90" name="Group 90"/>
          <p:cNvGrpSpPr/>
          <p:nvPr/>
        </p:nvGrpSpPr>
        <p:grpSpPr>
          <a:xfrm>
            <a:off x="4865799" y="5049145"/>
            <a:ext cx="762000" cy="762000"/>
            <a:chOff x="0" y="0"/>
            <a:chExt cx="200691" cy="200691"/>
          </a:xfrm>
        </p:grpSpPr>
        <p:sp>
          <p:nvSpPr>
            <p:cNvPr id="91" name="Freeform 91"/>
            <p:cNvSpPr/>
            <p:nvPr/>
          </p:nvSpPr>
          <p:spPr>
            <a:xfrm>
              <a:off x="0" y="0"/>
              <a:ext cx="200691" cy="200691"/>
            </a:xfrm>
            <a:custGeom>
              <a:avLst/>
              <a:gdLst/>
              <a:ahLst/>
              <a:cxnLst/>
              <a:rect l="l" t="t" r="r" b="b"/>
              <a:pathLst>
                <a:path w="200691" h="200691">
                  <a:moveTo>
                    <a:pt x="100346" y="0"/>
                  </a:moveTo>
                  <a:lnTo>
                    <a:pt x="100346" y="0"/>
                  </a:lnTo>
                  <a:cubicBezTo>
                    <a:pt x="155765" y="0"/>
                    <a:pt x="200691" y="44926"/>
                    <a:pt x="200691" y="100346"/>
                  </a:cubicBezTo>
                  <a:lnTo>
                    <a:pt x="200691" y="100346"/>
                  </a:lnTo>
                  <a:cubicBezTo>
                    <a:pt x="200691" y="155765"/>
                    <a:pt x="155765" y="200691"/>
                    <a:pt x="100346" y="200691"/>
                  </a:cubicBezTo>
                  <a:lnTo>
                    <a:pt x="100346" y="200691"/>
                  </a:lnTo>
                  <a:cubicBezTo>
                    <a:pt x="44926" y="200691"/>
                    <a:pt x="0" y="155765"/>
                    <a:pt x="0" y="100346"/>
                  </a:cubicBezTo>
                  <a:lnTo>
                    <a:pt x="0" y="100346"/>
                  </a:lnTo>
                  <a:cubicBezTo>
                    <a:pt x="0" y="44926"/>
                    <a:pt x="44926" y="0"/>
                    <a:pt x="100346" y="0"/>
                  </a:cubicBezTo>
                  <a:close/>
                </a:path>
              </a:pathLst>
            </a:custGeom>
            <a:solidFill>
              <a:srgbClr val="666666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92" name="TextBox 92"/>
            <p:cNvSpPr txBox="1"/>
            <p:nvPr/>
          </p:nvSpPr>
          <p:spPr>
            <a:xfrm>
              <a:off x="0" y="19050"/>
              <a:ext cx="200691" cy="1816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2"/>
                </a:lnSpc>
              </a:pPr>
              <a:endParaRPr/>
            </a:p>
          </p:txBody>
        </p:sp>
      </p:grpSp>
      <p:grpSp>
        <p:nvGrpSpPr>
          <p:cNvPr id="93" name="Group 93"/>
          <p:cNvGrpSpPr/>
          <p:nvPr/>
        </p:nvGrpSpPr>
        <p:grpSpPr>
          <a:xfrm>
            <a:off x="5904024" y="5049145"/>
            <a:ext cx="762000" cy="762000"/>
            <a:chOff x="0" y="0"/>
            <a:chExt cx="200691" cy="200691"/>
          </a:xfrm>
        </p:grpSpPr>
        <p:sp>
          <p:nvSpPr>
            <p:cNvPr id="94" name="Freeform 94"/>
            <p:cNvSpPr/>
            <p:nvPr/>
          </p:nvSpPr>
          <p:spPr>
            <a:xfrm>
              <a:off x="0" y="0"/>
              <a:ext cx="200691" cy="200691"/>
            </a:xfrm>
            <a:custGeom>
              <a:avLst/>
              <a:gdLst/>
              <a:ahLst/>
              <a:cxnLst/>
              <a:rect l="l" t="t" r="r" b="b"/>
              <a:pathLst>
                <a:path w="200691" h="200691">
                  <a:moveTo>
                    <a:pt x="100346" y="0"/>
                  </a:moveTo>
                  <a:lnTo>
                    <a:pt x="100346" y="0"/>
                  </a:lnTo>
                  <a:cubicBezTo>
                    <a:pt x="155765" y="0"/>
                    <a:pt x="200691" y="44926"/>
                    <a:pt x="200691" y="100346"/>
                  </a:cubicBezTo>
                  <a:lnTo>
                    <a:pt x="200691" y="100346"/>
                  </a:lnTo>
                  <a:cubicBezTo>
                    <a:pt x="200691" y="155765"/>
                    <a:pt x="155765" y="200691"/>
                    <a:pt x="100346" y="200691"/>
                  </a:cubicBezTo>
                  <a:lnTo>
                    <a:pt x="100346" y="200691"/>
                  </a:lnTo>
                  <a:cubicBezTo>
                    <a:pt x="44926" y="200691"/>
                    <a:pt x="0" y="155765"/>
                    <a:pt x="0" y="100346"/>
                  </a:cubicBezTo>
                  <a:lnTo>
                    <a:pt x="0" y="100346"/>
                  </a:lnTo>
                  <a:cubicBezTo>
                    <a:pt x="0" y="44926"/>
                    <a:pt x="44926" y="0"/>
                    <a:pt x="100346" y="0"/>
                  </a:cubicBezTo>
                  <a:close/>
                </a:path>
              </a:pathLst>
            </a:custGeom>
            <a:solidFill>
              <a:srgbClr val="666666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95" name="TextBox 95"/>
            <p:cNvSpPr txBox="1"/>
            <p:nvPr/>
          </p:nvSpPr>
          <p:spPr>
            <a:xfrm>
              <a:off x="0" y="19050"/>
              <a:ext cx="200691" cy="1816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2"/>
                </a:lnSpc>
              </a:pPr>
              <a:endParaRPr/>
            </a:p>
          </p:txBody>
        </p:sp>
      </p:grpSp>
      <p:grpSp>
        <p:nvGrpSpPr>
          <p:cNvPr id="96" name="Group 96"/>
          <p:cNvGrpSpPr/>
          <p:nvPr/>
        </p:nvGrpSpPr>
        <p:grpSpPr>
          <a:xfrm>
            <a:off x="2817927" y="6058795"/>
            <a:ext cx="762000" cy="762000"/>
            <a:chOff x="0" y="0"/>
            <a:chExt cx="200691" cy="200691"/>
          </a:xfrm>
        </p:grpSpPr>
        <p:sp>
          <p:nvSpPr>
            <p:cNvPr id="97" name="Freeform 97"/>
            <p:cNvSpPr/>
            <p:nvPr/>
          </p:nvSpPr>
          <p:spPr>
            <a:xfrm>
              <a:off x="0" y="0"/>
              <a:ext cx="200691" cy="200691"/>
            </a:xfrm>
            <a:custGeom>
              <a:avLst/>
              <a:gdLst/>
              <a:ahLst/>
              <a:cxnLst/>
              <a:rect l="l" t="t" r="r" b="b"/>
              <a:pathLst>
                <a:path w="200691" h="200691">
                  <a:moveTo>
                    <a:pt x="100346" y="0"/>
                  </a:moveTo>
                  <a:lnTo>
                    <a:pt x="100346" y="0"/>
                  </a:lnTo>
                  <a:cubicBezTo>
                    <a:pt x="155765" y="0"/>
                    <a:pt x="200691" y="44926"/>
                    <a:pt x="200691" y="100346"/>
                  </a:cubicBezTo>
                  <a:lnTo>
                    <a:pt x="200691" y="100346"/>
                  </a:lnTo>
                  <a:cubicBezTo>
                    <a:pt x="200691" y="155765"/>
                    <a:pt x="155765" y="200691"/>
                    <a:pt x="100346" y="200691"/>
                  </a:cubicBezTo>
                  <a:lnTo>
                    <a:pt x="100346" y="200691"/>
                  </a:lnTo>
                  <a:cubicBezTo>
                    <a:pt x="44926" y="200691"/>
                    <a:pt x="0" y="155765"/>
                    <a:pt x="0" y="100346"/>
                  </a:cubicBezTo>
                  <a:lnTo>
                    <a:pt x="0" y="100346"/>
                  </a:lnTo>
                  <a:cubicBezTo>
                    <a:pt x="0" y="44926"/>
                    <a:pt x="44926" y="0"/>
                    <a:pt x="100346" y="0"/>
                  </a:cubicBezTo>
                  <a:close/>
                </a:path>
              </a:pathLst>
            </a:custGeom>
            <a:solidFill>
              <a:srgbClr val="666666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98" name="TextBox 98"/>
            <p:cNvSpPr txBox="1"/>
            <p:nvPr/>
          </p:nvSpPr>
          <p:spPr>
            <a:xfrm>
              <a:off x="0" y="19050"/>
              <a:ext cx="200691" cy="1816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2"/>
                </a:lnSpc>
              </a:pPr>
              <a:endParaRPr/>
            </a:p>
          </p:txBody>
        </p:sp>
      </p:grpSp>
      <p:grpSp>
        <p:nvGrpSpPr>
          <p:cNvPr id="99" name="Group 99"/>
          <p:cNvGrpSpPr/>
          <p:nvPr/>
        </p:nvGrpSpPr>
        <p:grpSpPr>
          <a:xfrm>
            <a:off x="3882157" y="6058795"/>
            <a:ext cx="762000" cy="762000"/>
            <a:chOff x="0" y="0"/>
            <a:chExt cx="200691" cy="200691"/>
          </a:xfrm>
        </p:grpSpPr>
        <p:sp>
          <p:nvSpPr>
            <p:cNvPr id="100" name="Freeform 100"/>
            <p:cNvSpPr/>
            <p:nvPr/>
          </p:nvSpPr>
          <p:spPr>
            <a:xfrm>
              <a:off x="0" y="0"/>
              <a:ext cx="200691" cy="200691"/>
            </a:xfrm>
            <a:custGeom>
              <a:avLst/>
              <a:gdLst/>
              <a:ahLst/>
              <a:cxnLst/>
              <a:rect l="l" t="t" r="r" b="b"/>
              <a:pathLst>
                <a:path w="200691" h="200691">
                  <a:moveTo>
                    <a:pt x="100346" y="0"/>
                  </a:moveTo>
                  <a:lnTo>
                    <a:pt x="100346" y="0"/>
                  </a:lnTo>
                  <a:cubicBezTo>
                    <a:pt x="155765" y="0"/>
                    <a:pt x="200691" y="44926"/>
                    <a:pt x="200691" y="100346"/>
                  </a:cubicBezTo>
                  <a:lnTo>
                    <a:pt x="200691" y="100346"/>
                  </a:lnTo>
                  <a:cubicBezTo>
                    <a:pt x="200691" y="155765"/>
                    <a:pt x="155765" y="200691"/>
                    <a:pt x="100346" y="200691"/>
                  </a:cubicBezTo>
                  <a:lnTo>
                    <a:pt x="100346" y="200691"/>
                  </a:lnTo>
                  <a:cubicBezTo>
                    <a:pt x="44926" y="200691"/>
                    <a:pt x="0" y="155765"/>
                    <a:pt x="0" y="100346"/>
                  </a:cubicBezTo>
                  <a:lnTo>
                    <a:pt x="0" y="100346"/>
                  </a:lnTo>
                  <a:cubicBezTo>
                    <a:pt x="0" y="44926"/>
                    <a:pt x="44926" y="0"/>
                    <a:pt x="100346" y="0"/>
                  </a:cubicBezTo>
                  <a:close/>
                </a:path>
              </a:pathLst>
            </a:custGeom>
            <a:solidFill>
              <a:srgbClr val="666666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101" name="TextBox 101"/>
            <p:cNvSpPr txBox="1"/>
            <p:nvPr/>
          </p:nvSpPr>
          <p:spPr>
            <a:xfrm>
              <a:off x="0" y="19050"/>
              <a:ext cx="200691" cy="1816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2"/>
                </a:lnSpc>
              </a:pPr>
              <a:endParaRPr/>
            </a:p>
          </p:txBody>
        </p:sp>
      </p:grpSp>
      <p:grpSp>
        <p:nvGrpSpPr>
          <p:cNvPr id="102" name="Group 102"/>
          <p:cNvGrpSpPr/>
          <p:nvPr/>
        </p:nvGrpSpPr>
        <p:grpSpPr>
          <a:xfrm>
            <a:off x="4946386" y="6058795"/>
            <a:ext cx="762000" cy="762000"/>
            <a:chOff x="0" y="0"/>
            <a:chExt cx="200691" cy="200691"/>
          </a:xfrm>
        </p:grpSpPr>
        <p:sp>
          <p:nvSpPr>
            <p:cNvPr id="103" name="Freeform 103"/>
            <p:cNvSpPr/>
            <p:nvPr/>
          </p:nvSpPr>
          <p:spPr>
            <a:xfrm>
              <a:off x="0" y="0"/>
              <a:ext cx="200691" cy="200691"/>
            </a:xfrm>
            <a:custGeom>
              <a:avLst/>
              <a:gdLst/>
              <a:ahLst/>
              <a:cxnLst/>
              <a:rect l="l" t="t" r="r" b="b"/>
              <a:pathLst>
                <a:path w="200691" h="200691">
                  <a:moveTo>
                    <a:pt x="100346" y="0"/>
                  </a:moveTo>
                  <a:lnTo>
                    <a:pt x="100346" y="0"/>
                  </a:lnTo>
                  <a:cubicBezTo>
                    <a:pt x="155765" y="0"/>
                    <a:pt x="200691" y="44926"/>
                    <a:pt x="200691" y="100346"/>
                  </a:cubicBezTo>
                  <a:lnTo>
                    <a:pt x="200691" y="100346"/>
                  </a:lnTo>
                  <a:cubicBezTo>
                    <a:pt x="200691" y="155765"/>
                    <a:pt x="155765" y="200691"/>
                    <a:pt x="100346" y="200691"/>
                  </a:cubicBezTo>
                  <a:lnTo>
                    <a:pt x="100346" y="200691"/>
                  </a:lnTo>
                  <a:cubicBezTo>
                    <a:pt x="44926" y="200691"/>
                    <a:pt x="0" y="155765"/>
                    <a:pt x="0" y="100346"/>
                  </a:cubicBezTo>
                  <a:lnTo>
                    <a:pt x="0" y="100346"/>
                  </a:lnTo>
                  <a:cubicBezTo>
                    <a:pt x="0" y="44926"/>
                    <a:pt x="44926" y="0"/>
                    <a:pt x="100346" y="0"/>
                  </a:cubicBezTo>
                  <a:close/>
                </a:path>
              </a:pathLst>
            </a:custGeom>
            <a:solidFill>
              <a:srgbClr val="666666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104" name="TextBox 104"/>
            <p:cNvSpPr txBox="1"/>
            <p:nvPr/>
          </p:nvSpPr>
          <p:spPr>
            <a:xfrm>
              <a:off x="0" y="19050"/>
              <a:ext cx="200691" cy="1816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2"/>
                </a:lnSpc>
              </a:pPr>
              <a:endParaRPr/>
            </a:p>
          </p:txBody>
        </p:sp>
      </p:grpSp>
      <p:grpSp>
        <p:nvGrpSpPr>
          <p:cNvPr id="105" name="Group 105"/>
          <p:cNvGrpSpPr/>
          <p:nvPr/>
        </p:nvGrpSpPr>
        <p:grpSpPr>
          <a:xfrm>
            <a:off x="5943309" y="6058795"/>
            <a:ext cx="762000" cy="762000"/>
            <a:chOff x="0" y="0"/>
            <a:chExt cx="200691" cy="200691"/>
          </a:xfrm>
        </p:grpSpPr>
        <p:sp>
          <p:nvSpPr>
            <p:cNvPr id="106" name="Freeform 106"/>
            <p:cNvSpPr/>
            <p:nvPr/>
          </p:nvSpPr>
          <p:spPr>
            <a:xfrm>
              <a:off x="0" y="0"/>
              <a:ext cx="200691" cy="200691"/>
            </a:xfrm>
            <a:custGeom>
              <a:avLst/>
              <a:gdLst/>
              <a:ahLst/>
              <a:cxnLst/>
              <a:rect l="l" t="t" r="r" b="b"/>
              <a:pathLst>
                <a:path w="200691" h="200691">
                  <a:moveTo>
                    <a:pt x="100346" y="0"/>
                  </a:moveTo>
                  <a:lnTo>
                    <a:pt x="100346" y="0"/>
                  </a:lnTo>
                  <a:cubicBezTo>
                    <a:pt x="155765" y="0"/>
                    <a:pt x="200691" y="44926"/>
                    <a:pt x="200691" y="100346"/>
                  </a:cubicBezTo>
                  <a:lnTo>
                    <a:pt x="200691" y="100346"/>
                  </a:lnTo>
                  <a:cubicBezTo>
                    <a:pt x="200691" y="155765"/>
                    <a:pt x="155765" y="200691"/>
                    <a:pt x="100346" y="200691"/>
                  </a:cubicBezTo>
                  <a:lnTo>
                    <a:pt x="100346" y="200691"/>
                  </a:lnTo>
                  <a:cubicBezTo>
                    <a:pt x="44926" y="200691"/>
                    <a:pt x="0" y="155765"/>
                    <a:pt x="0" y="100346"/>
                  </a:cubicBezTo>
                  <a:lnTo>
                    <a:pt x="0" y="100346"/>
                  </a:lnTo>
                  <a:cubicBezTo>
                    <a:pt x="0" y="44926"/>
                    <a:pt x="44926" y="0"/>
                    <a:pt x="100346" y="0"/>
                  </a:cubicBezTo>
                  <a:close/>
                </a:path>
              </a:pathLst>
            </a:custGeom>
            <a:solidFill>
              <a:srgbClr val="666666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107" name="TextBox 107"/>
            <p:cNvSpPr txBox="1"/>
            <p:nvPr/>
          </p:nvSpPr>
          <p:spPr>
            <a:xfrm>
              <a:off x="0" y="19050"/>
              <a:ext cx="200691" cy="1816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2"/>
                </a:lnSpc>
              </a:pPr>
              <a:endParaRPr/>
            </a:p>
          </p:txBody>
        </p:sp>
      </p:grpSp>
      <p:sp>
        <p:nvSpPr>
          <p:cNvPr id="108" name="Freeform 108"/>
          <p:cNvSpPr/>
          <p:nvPr/>
        </p:nvSpPr>
        <p:spPr>
          <a:xfrm>
            <a:off x="2854408" y="5128540"/>
            <a:ext cx="620741" cy="672062"/>
          </a:xfrm>
          <a:custGeom>
            <a:avLst/>
            <a:gdLst/>
            <a:ahLst/>
            <a:cxnLst/>
            <a:rect l="l" t="t" r="r" b="b"/>
            <a:pathLst>
              <a:path w="620741" h="672062">
                <a:moveTo>
                  <a:pt x="0" y="0"/>
                </a:moveTo>
                <a:lnTo>
                  <a:pt x="620741" y="0"/>
                </a:lnTo>
                <a:lnTo>
                  <a:pt x="620741" y="672063"/>
                </a:lnTo>
                <a:lnTo>
                  <a:pt x="0" y="672063"/>
                </a:lnTo>
                <a:lnTo>
                  <a:pt x="0" y="0"/>
                </a:lnTo>
                <a:close/>
              </a:path>
            </a:pathLst>
          </a:custGeom>
          <a:blipFill>
            <a:blip r:embed="rId35">
              <a:extLst>
                <a:ext uri="{96DAC541-7B7A-43D3-8B79-37D633B846F1}">
                  <asvg:svgBlip xmlns:asvg="http://schemas.microsoft.com/office/drawing/2016/SVG/main" r:embed="rId3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109" name="Freeform 109"/>
          <p:cNvSpPr/>
          <p:nvPr/>
        </p:nvSpPr>
        <p:spPr>
          <a:xfrm>
            <a:off x="5037249" y="5149256"/>
            <a:ext cx="380869" cy="593947"/>
          </a:xfrm>
          <a:custGeom>
            <a:avLst/>
            <a:gdLst/>
            <a:ahLst/>
            <a:cxnLst/>
            <a:rect l="l" t="t" r="r" b="b"/>
            <a:pathLst>
              <a:path w="380869" h="593947">
                <a:moveTo>
                  <a:pt x="0" y="0"/>
                </a:moveTo>
                <a:lnTo>
                  <a:pt x="380869" y="0"/>
                </a:lnTo>
                <a:lnTo>
                  <a:pt x="380869" y="593947"/>
                </a:lnTo>
                <a:lnTo>
                  <a:pt x="0" y="593947"/>
                </a:lnTo>
                <a:lnTo>
                  <a:pt x="0" y="0"/>
                </a:lnTo>
                <a:close/>
              </a:path>
            </a:pathLst>
          </a:custGeom>
          <a:blipFill>
            <a:blip r:embed="rId37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110" name="Freeform 110"/>
          <p:cNvSpPr/>
          <p:nvPr/>
        </p:nvSpPr>
        <p:spPr>
          <a:xfrm>
            <a:off x="6026053" y="5128540"/>
            <a:ext cx="501870" cy="654096"/>
          </a:xfrm>
          <a:custGeom>
            <a:avLst/>
            <a:gdLst/>
            <a:ahLst/>
            <a:cxnLst/>
            <a:rect l="l" t="t" r="r" b="b"/>
            <a:pathLst>
              <a:path w="501870" h="654096">
                <a:moveTo>
                  <a:pt x="0" y="0"/>
                </a:moveTo>
                <a:lnTo>
                  <a:pt x="501870" y="0"/>
                </a:lnTo>
                <a:lnTo>
                  <a:pt x="501870" y="654097"/>
                </a:lnTo>
                <a:lnTo>
                  <a:pt x="0" y="654097"/>
                </a:lnTo>
                <a:lnTo>
                  <a:pt x="0" y="0"/>
                </a:lnTo>
                <a:close/>
              </a:path>
            </a:pathLst>
          </a:custGeom>
          <a:blipFill>
            <a:blip r:embed="rId38">
              <a:extLst>
                <a:ext uri="{96DAC541-7B7A-43D3-8B79-37D633B846F1}">
                  <asvg:svgBlip xmlns:asvg="http://schemas.microsoft.com/office/drawing/2016/SVG/main" r:embed="rId3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111" name="Freeform 111"/>
          <p:cNvSpPr/>
          <p:nvPr/>
        </p:nvSpPr>
        <p:spPr>
          <a:xfrm>
            <a:off x="2984767" y="6134995"/>
            <a:ext cx="372724" cy="635776"/>
          </a:xfrm>
          <a:custGeom>
            <a:avLst/>
            <a:gdLst/>
            <a:ahLst/>
            <a:cxnLst/>
            <a:rect l="l" t="t" r="r" b="b"/>
            <a:pathLst>
              <a:path w="372724" h="635776">
                <a:moveTo>
                  <a:pt x="0" y="0"/>
                </a:moveTo>
                <a:lnTo>
                  <a:pt x="372724" y="0"/>
                </a:lnTo>
                <a:lnTo>
                  <a:pt x="372724" y="635776"/>
                </a:lnTo>
                <a:lnTo>
                  <a:pt x="0" y="635776"/>
                </a:lnTo>
                <a:lnTo>
                  <a:pt x="0" y="0"/>
                </a:lnTo>
                <a:close/>
              </a:path>
            </a:pathLst>
          </a:custGeom>
          <a:blipFill>
            <a:blip r:embed="rId40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112" name="Freeform 112"/>
          <p:cNvSpPr/>
          <p:nvPr/>
        </p:nvSpPr>
        <p:spPr>
          <a:xfrm>
            <a:off x="3827574" y="6255171"/>
            <a:ext cx="890731" cy="369248"/>
          </a:xfrm>
          <a:custGeom>
            <a:avLst/>
            <a:gdLst/>
            <a:ahLst/>
            <a:cxnLst/>
            <a:rect l="l" t="t" r="r" b="b"/>
            <a:pathLst>
              <a:path w="890731" h="369248">
                <a:moveTo>
                  <a:pt x="0" y="0"/>
                </a:moveTo>
                <a:lnTo>
                  <a:pt x="890731" y="0"/>
                </a:lnTo>
                <a:lnTo>
                  <a:pt x="890731" y="369248"/>
                </a:lnTo>
                <a:lnTo>
                  <a:pt x="0" y="369248"/>
                </a:lnTo>
                <a:lnTo>
                  <a:pt x="0" y="0"/>
                </a:lnTo>
                <a:close/>
              </a:path>
            </a:pathLst>
          </a:custGeom>
          <a:blipFill>
            <a:blip r:embed="rId41">
              <a:extLst>
                <a:ext uri="{96DAC541-7B7A-43D3-8B79-37D633B846F1}">
                  <asvg:svgBlip xmlns:asvg="http://schemas.microsoft.com/office/drawing/2016/SVG/main" r:embed="rId4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113" name="Freeform 113"/>
          <p:cNvSpPr/>
          <p:nvPr/>
        </p:nvSpPr>
        <p:spPr>
          <a:xfrm>
            <a:off x="4994001" y="6130340"/>
            <a:ext cx="611174" cy="618910"/>
          </a:xfrm>
          <a:custGeom>
            <a:avLst/>
            <a:gdLst/>
            <a:ahLst/>
            <a:cxnLst/>
            <a:rect l="l" t="t" r="r" b="b"/>
            <a:pathLst>
              <a:path w="611174" h="618910">
                <a:moveTo>
                  <a:pt x="0" y="0"/>
                </a:moveTo>
                <a:lnTo>
                  <a:pt x="611173" y="0"/>
                </a:lnTo>
                <a:lnTo>
                  <a:pt x="611173" y="618910"/>
                </a:lnTo>
                <a:lnTo>
                  <a:pt x="0" y="618910"/>
                </a:lnTo>
                <a:lnTo>
                  <a:pt x="0" y="0"/>
                </a:lnTo>
                <a:close/>
              </a:path>
            </a:pathLst>
          </a:custGeom>
          <a:blipFill>
            <a:blip r:embed="rId43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114" name="Freeform 114"/>
          <p:cNvSpPr/>
          <p:nvPr/>
        </p:nvSpPr>
        <p:spPr>
          <a:xfrm>
            <a:off x="6055829" y="6130340"/>
            <a:ext cx="486962" cy="640432"/>
          </a:xfrm>
          <a:custGeom>
            <a:avLst/>
            <a:gdLst/>
            <a:ahLst/>
            <a:cxnLst/>
            <a:rect l="l" t="t" r="r" b="b"/>
            <a:pathLst>
              <a:path w="486962" h="640432">
                <a:moveTo>
                  <a:pt x="0" y="0"/>
                </a:moveTo>
                <a:lnTo>
                  <a:pt x="486962" y="0"/>
                </a:lnTo>
                <a:lnTo>
                  <a:pt x="486962" y="640431"/>
                </a:lnTo>
                <a:lnTo>
                  <a:pt x="0" y="640431"/>
                </a:lnTo>
                <a:lnTo>
                  <a:pt x="0" y="0"/>
                </a:lnTo>
                <a:close/>
              </a:path>
            </a:pathLst>
          </a:custGeom>
          <a:blipFill>
            <a:blip r:embed="rId44">
              <a:extLst>
                <a:ext uri="{96DAC541-7B7A-43D3-8B79-37D633B846F1}">
                  <asvg:svgBlip xmlns:asvg="http://schemas.microsoft.com/office/drawing/2016/SVG/main" r:embed="rId4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115" name="TextBox 115"/>
          <p:cNvSpPr txBox="1"/>
          <p:nvPr/>
        </p:nvSpPr>
        <p:spPr>
          <a:xfrm>
            <a:off x="2725504" y="603048"/>
            <a:ext cx="4330323" cy="7560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02"/>
              </a:lnSpc>
              <a:spcBef>
                <a:spcPct val="0"/>
              </a:spcBef>
            </a:pPr>
            <a:r>
              <a:rPr lang="en-US" sz="4359" b="1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Reminiscencias</a:t>
            </a:r>
          </a:p>
        </p:txBody>
      </p:sp>
      <p:sp>
        <p:nvSpPr>
          <p:cNvPr id="116" name="TextBox 116"/>
          <p:cNvSpPr txBox="1"/>
          <p:nvPr/>
        </p:nvSpPr>
        <p:spPr>
          <a:xfrm>
            <a:off x="2664981" y="1845800"/>
            <a:ext cx="4261986" cy="7456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6"/>
              </a:lnSpc>
              <a:spcBef>
                <a:spcPct val="0"/>
              </a:spcBef>
            </a:pPr>
            <a:r>
              <a:rPr lang="en-US" sz="4290" b="1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Inventario</a:t>
            </a:r>
          </a:p>
        </p:txBody>
      </p:sp>
      <p:pic>
        <p:nvPicPr>
          <p:cNvPr id="117" name="Imagen 116">
            <a:hlinkClick r:id="rId46" action="ppaction://hlinksldjump"/>
            <a:extLst>
              <a:ext uri="{FF2B5EF4-FFF2-40B4-BE49-F238E27FC236}">
                <a16:creationId xmlns:a16="http://schemas.microsoft.com/office/drawing/2014/main" id="{17B1D090-C0E1-0C7E-1CC2-0C8CA06A6E11}"/>
              </a:ext>
            </a:extLst>
          </p:cNvPr>
          <p:cNvPicPr>
            <a:picLocks noChangeAspect="1"/>
          </p:cNvPicPr>
          <p:nvPr/>
        </p:nvPicPr>
        <p:blipFill>
          <a:blip r:embed="rId47"/>
          <a:stretch>
            <a:fillRect/>
          </a:stretch>
        </p:blipFill>
        <p:spPr>
          <a:xfrm>
            <a:off x="4546854" y="8464685"/>
            <a:ext cx="749873" cy="731583"/>
          </a:xfrm>
          <a:prstGeom prst="rect">
            <a:avLst/>
          </a:prstGeom>
        </p:spPr>
      </p:pic>
      <p:pic>
        <p:nvPicPr>
          <p:cNvPr id="118" name="Imagen 117">
            <a:hlinkClick r:id="rId18" action="ppaction://hlinksldjump"/>
            <a:extLst>
              <a:ext uri="{FF2B5EF4-FFF2-40B4-BE49-F238E27FC236}">
                <a16:creationId xmlns:a16="http://schemas.microsoft.com/office/drawing/2014/main" id="{B82013E1-C709-7749-BE0B-47A3701E133D}"/>
              </a:ext>
            </a:extLst>
          </p:cNvPr>
          <p:cNvPicPr>
            <a:picLocks noChangeAspect="1"/>
          </p:cNvPicPr>
          <p:nvPr/>
        </p:nvPicPr>
        <p:blipFill>
          <a:blip r:embed="rId48">
            <a:alphaModFix amt="5000"/>
          </a:blip>
          <a:stretch>
            <a:fillRect/>
          </a:stretch>
        </p:blipFill>
        <p:spPr>
          <a:xfrm>
            <a:off x="5884868" y="8382430"/>
            <a:ext cx="1201016" cy="86570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EFE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084516" y="583603"/>
            <a:ext cx="5581047" cy="8674697"/>
          </a:xfrm>
          <a:custGeom>
            <a:avLst/>
            <a:gdLst/>
            <a:ahLst/>
            <a:cxnLst/>
            <a:rect l="l" t="t" r="r" b="b"/>
            <a:pathLst>
              <a:path w="5581047" h="8674697">
                <a:moveTo>
                  <a:pt x="0" y="0"/>
                </a:moveTo>
                <a:lnTo>
                  <a:pt x="5581047" y="0"/>
                </a:lnTo>
                <a:lnTo>
                  <a:pt x="5581047" y="8674697"/>
                </a:lnTo>
                <a:lnTo>
                  <a:pt x="0" y="86746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495" t="-1243" r="-9432" b="-1243"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3" name="Group 3"/>
          <p:cNvGrpSpPr/>
          <p:nvPr/>
        </p:nvGrpSpPr>
        <p:grpSpPr>
          <a:xfrm>
            <a:off x="4150612" y="9305832"/>
            <a:ext cx="1480107" cy="856553"/>
            <a:chOff x="0" y="0"/>
            <a:chExt cx="389822" cy="22559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89822" cy="225594"/>
            </a:xfrm>
            <a:custGeom>
              <a:avLst/>
              <a:gdLst/>
              <a:ahLst/>
              <a:cxnLst/>
              <a:rect l="l" t="t" r="r" b="b"/>
              <a:pathLst>
                <a:path w="389822" h="225594">
                  <a:moveTo>
                    <a:pt x="112797" y="0"/>
                  </a:moveTo>
                  <a:lnTo>
                    <a:pt x="277025" y="0"/>
                  </a:lnTo>
                  <a:cubicBezTo>
                    <a:pt x="306941" y="0"/>
                    <a:pt x="335631" y="11884"/>
                    <a:pt x="356785" y="33038"/>
                  </a:cubicBezTo>
                  <a:cubicBezTo>
                    <a:pt x="377938" y="54191"/>
                    <a:pt x="389822" y="82881"/>
                    <a:pt x="389822" y="112797"/>
                  </a:cubicBezTo>
                  <a:lnTo>
                    <a:pt x="389822" y="112797"/>
                  </a:lnTo>
                  <a:cubicBezTo>
                    <a:pt x="389822" y="175093"/>
                    <a:pt x="339321" y="225594"/>
                    <a:pt x="277025" y="225594"/>
                  </a:cubicBezTo>
                  <a:lnTo>
                    <a:pt x="112797" y="225594"/>
                  </a:lnTo>
                  <a:cubicBezTo>
                    <a:pt x="50501" y="225594"/>
                    <a:pt x="0" y="175093"/>
                    <a:pt x="0" y="112797"/>
                  </a:cubicBezTo>
                  <a:lnTo>
                    <a:pt x="0" y="112797"/>
                  </a:lnTo>
                  <a:cubicBezTo>
                    <a:pt x="0" y="50501"/>
                    <a:pt x="50501" y="0"/>
                    <a:pt x="112797" y="0"/>
                  </a:cubicBezTo>
                  <a:close/>
                </a:path>
              </a:pathLst>
            </a:custGeom>
            <a:solidFill>
              <a:srgbClr val="FEFEFE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9050"/>
              <a:ext cx="389822" cy="2065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2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2084516" y="0"/>
            <a:ext cx="5581047" cy="10287000"/>
          </a:xfrm>
          <a:custGeom>
            <a:avLst/>
            <a:gdLst/>
            <a:ahLst/>
            <a:cxnLst/>
            <a:rect l="l" t="t" r="r" b="b"/>
            <a:pathLst>
              <a:path w="5581047" h="10287000">
                <a:moveTo>
                  <a:pt x="0" y="0"/>
                </a:moveTo>
                <a:lnTo>
                  <a:pt x="5581047" y="0"/>
                </a:lnTo>
                <a:lnTo>
                  <a:pt x="5581047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w="9525" cap="sq">
            <a:solidFill>
              <a:srgbClr val="FEFEFE"/>
            </a:solidFill>
            <a:prstDash val="solid"/>
            <a:miter/>
          </a:ln>
        </p:spPr>
        <p:txBody>
          <a:bodyPr/>
          <a:lstStyle/>
          <a:p>
            <a:endParaRPr lang="es-CO"/>
          </a:p>
        </p:txBody>
      </p:sp>
      <p:grpSp>
        <p:nvGrpSpPr>
          <p:cNvPr id="7" name="Group 7"/>
          <p:cNvGrpSpPr/>
          <p:nvPr/>
        </p:nvGrpSpPr>
        <p:grpSpPr>
          <a:xfrm rot="-10800000">
            <a:off x="5883312" y="8367108"/>
            <a:ext cx="1200834" cy="870866"/>
            <a:chOff x="0" y="0"/>
            <a:chExt cx="635000" cy="46051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000" cy="460513"/>
            </a:xfrm>
            <a:custGeom>
              <a:avLst/>
              <a:gdLst/>
              <a:ahLst/>
              <a:cxnLst/>
              <a:rect l="l" t="t" r="r" b="b"/>
              <a:pathLst>
                <a:path w="635000" h="460513">
                  <a:moveTo>
                    <a:pt x="635000" y="0"/>
                  </a:moveTo>
                  <a:lnTo>
                    <a:pt x="635000" y="346213"/>
                  </a:lnTo>
                  <a:lnTo>
                    <a:pt x="317500" y="460513"/>
                  </a:lnTo>
                  <a:lnTo>
                    <a:pt x="0" y="346213"/>
                  </a:lnTo>
                  <a:lnTo>
                    <a:pt x="0" y="0"/>
                  </a:lnTo>
                  <a:lnTo>
                    <a:pt x="635000" y="0"/>
                  </a:lnTo>
                  <a:close/>
                </a:path>
              </a:pathLst>
            </a:custGeom>
            <a:solidFill>
              <a:srgbClr val="737373">
                <a:alpha val="71765"/>
              </a:srgbClr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19050"/>
              <a:ext cx="635000" cy="3271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2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4561775" y="8472607"/>
            <a:ext cx="726788" cy="700521"/>
            <a:chOff x="0" y="0"/>
            <a:chExt cx="914597" cy="88154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914597" cy="881542"/>
            </a:xfrm>
            <a:custGeom>
              <a:avLst/>
              <a:gdLst/>
              <a:ahLst/>
              <a:cxnLst/>
              <a:rect l="l" t="t" r="r" b="b"/>
              <a:pathLst>
                <a:path w="914597" h="881542">
                  <a:moveTo>
                    <a:pt x="457298" y="0"/>
                  </a:moveTo>
                  <a:cubicBezTo>
                    <a:pt x="204739" y="0"/>
                    <a:pt x="0" y="197340"/>
                    <a:pt x="0" y="440771"/>
                  </a:cubicBezTo>
                  <a:cubicBezTo>
                    <a:pt x="0" y="684202"/>
                    <a:pt x="204739" y="881542"/>
                    <a:pt x="457298" y="881542"/>
                  </a:cubicBezTo>
                  <a:cubicBezTo>
                    <a:pt x="709857" y="881542"/>
                    <a:pt x="914597" y="684202"/>
                    <a:pt x="914597" y="440771"/>
                  </a:cubicBezTo>
                  <a:cubicBezTo>
                    <a:pt x="914597" y="197340"/>
                    <a:pt x="709857" y="0"/>
                    <a:pt x="45729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s-CO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85743" y="101695"/>
              <a:ext cx="743110" cy="6972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2"/>
                </a:lnSpc>
              </a:pPr>
              <a:endParaRPr/>
            </a:p>
          </p:txBody>
        </p:sp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4662267" y="8540649"/>
            <a:ext cx="606921" cy="564437"/>
          </a:xfrm>
          <a:prstGeom prst="rect">
            <a:avLst/>
          </a:prstGeom>
        </p:spPr>
      </p:pic>
      <p:sp>
        <p:nvSpPr>
          <p:cNvPr id="14" name="Freeform 14">
            <a:hlinkClick r:id="rId6" action="ppaction://hlinksldjump"/>
          </p:cNvPr>
          <p:cNvSpPr/>
          <p:nvPr/>
        </p:nvSpPr>
        <p:spPr>
          <a:xfrm>
            <a:off x="2762330" y="8496789"/>
            <a:ext cx="676339" cy="676339"/>
          </a:xfrm>
          <a:custGeom>
            <a:avLst/>
            <a:gdLst/>
            <a:ahLst/>
            <a:cxnLst/>
            <a:rect l="l" t="t" r="r" b="b"/>
            <a:pathLst>
              <a:path w="676339" h="676339">
                <a:moveTo>
                  <a:pt x="0" y="0"/>
                </a:moveTo>
                <a:lnTo>
                  <a:pt x="676339" y="0"/>
                </a:lnTo>
                <a:lnTo>
                  <a:pt x="676339" y="676339"/>
                </a:lnTo>
                <a:lnTo>
                  <a:pt x="0" y="67633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15" name="Freeform 15"/>
          <p:cNvSpPr/>
          <p:nvPr/>
        </p:nvSpPr>
        <p:spPr>
          <a:xfrm>
            <a:off x="6296510" y="8593676"/>
            <a:ext cx="374438" cy="417730"/>
          </a:xfrm>
          <a:custGeom>
            <a:avLst/>
            <a:gdLst/>
            <a:ahLst/>
            <a:cxnLst/>
            <a:rect l="l" t="t" r="r" b="b"/>
            <a:pathLst>
              <a:path w="374438" h="417730">
                <a:moveTo>
                  <a:pt x="0" y="0"/>
                </a:moveTo>
                <a:lnTo>
                  <a:pt x="374438" y="0"/>
                </a:lnTo>
                <a:lnTo>
                  <a:pt x="374438" y="417730"/>
                </a:lnTo>
                <a:lnTo>
                  <a:pt x="0" y="41773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16" name="Group 16"/>
          <p:cNvGrpSpPr/>
          <p:nvPr/>
        </p:nvGrpSpPr>
        <p:grpSpPr>
          <a:xfrm>
            <a:off x="6120335" y="8472607"/>
            <a:ext cx="726788" cy="700521"/>
            <a:chOff x="0" y="0"/>
            <a:chExt cx="914597" cy="881542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914597" cy="881542"/>
            </a:xfrm>
            <a:custGeom>
              <a:avLst/>
              <a:gdLst/>
              <a:ahLst/>
              <a:cxnLst/>
              <a:rect l="l" t="t" r="r" b="b"/>
              <a:pathLst>
                <a:path w="914597" h="881542">
                  <a:moveTo>
                    <a:pt x="457298" y="0"/>
                  </a:moveTo>
                  <a:cubicBezTo>
                    <a:pt x="204739" y="0"/>
                    <a:pt x="0" y="197340"/>
                    <a:pt x="0" y="440771"/>
                  </a:cubicBezTo>
                  <a:cubicBezTo>
                    <a:pt x="0" y="684202"/>
                    <a:pt x="204739" y="881542"/>
                    <a:pt x="457298" y="881542"/>
                  </a:cubicBezTo>
                  <a:cubicBezTo>
                    <a:pt x="709857" y="881542"/>
                    <a:pt x="914597" y="684202"/>
                    <a:pt x="914597" y="440771"/>
                  </a:cubicBezTo>
                  <a:cubicBezTo>
                    <a:pt x="914597" y="197340"/>
                    <a:pt x="709857" y="0"/>
                    <a:pt x="45729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s-CO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85743" y="101695"/>
              <a:ext cx="743110" cy="6972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2"/>
                </a:lnSpc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2066210" y="1253700"/>
            <a:ext cx="5527866" cy="620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64"/>
              </a:lnSpc>
            </a:pPr>
            <a:r>
              <a:rPr lang="en-US" sz="3688">
                <a:solidFill>
                  <a:srgbClr val="000000"/>
                </a:solidFill>
                <a:latin typeface="Smooch"/>
                <a:ea typeface="Smooch"/>
                <a:cs typeface="Smooch"/>
                <a:sym typeface="Smooch"/>
              </a:rPr>
              <a:t>SIGMA</a:t>
            </a:r>
          </a:p>
        </p:txBody>
      </p:sp>
      <p:sp>
        <p:nvSpPr>
          <p:cNvPr id="20" name="Freeform 20"/>
          <p:cNvSpPr/>
          <p:nvPr/>
        </p:nvSpPr>
        <p:spPr>
          <a:xfrm>
            <a:off x="1592682" y="1609591"/>
            <a:ext cx="6474922" cy="374316"/>
          </a:xfrm>
          <a:custGeom>
            <a:avLst/>
            <a:gdLst/>
            <a:ahLst/>
            <a:cxnLst/>
            <a:rect l="l" t="t" r="r" b="b"/>
            <a:pathLst>
              <a:path w="6474922" h="374316">
                <a:moveTo>
                  <a:pt x="0" y="0"/>
                </a:moveTo>
                <a:lnTo>
                  <a:pt x="6474922" y="0"/>
                </a:lnTo>
                <a:lnTo>
                  <a:pt x="6474922" y="374316"/>
                </a:lnTo>
                <a:lnTo>
                  <a:pt x="0" y="37431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t="-1396841" b="-232958"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21" name="Freeform 21"/>
          <p:cNvSpPr/>
          <p:nvPr/>
        </p:nvSpPr>
        <p:spPr>
          <a:xfrm>
            <a:off x="3921014" y="2551937"/>
            <a:ext cx="444454" cy="477908"/>
          </a:xfrm>
          <a:custGeom>
            <a:avLst/>
            <a:gdLst/>
            <a:ahLst/>
            <a:cxnLst/>
            <a:rect l="l" t="t" r="r" b="b"/>
            <a:pathLst>
              <a:path w="444454" h="477908">
                <a:moveTo>
                  <a:pt x="0" y="0"/>
                </a:moveTo>
                <a:lnTo>
                  <a:pt x="444455" y="0"/>
                </a:lnTo>
                <a:lnTo>
                  <a:pt x="444455" y="477908"/>
                </a:lnTo>
                <a:lnTo>
                  <a:pt x="0" y="47790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22" name="Freeform 22"/>
          <p:cNvSpPr/>
          <p:nvPr/>
        </p:nvSpPr>
        <p:spPr>
          <a:xfrm rot="1547390">
            <a:off x="6144666" y="6055241"/>
            <a:ext cx="444454" cy="477908"/>
          </a:xfrm>
          <a:custGeom>
            <a:avLst/>
            <a:gdLst/>
            <a:ahLst/>
            <a:cxnLst/>
            <a:rect l="l" t="t" r="r" b="b"/>
            <a:pathLst>
              <a:path w="444454" h="477908">
                <a:moveTo>
                  <a:pt x="0" y="0"/>
                </a:moveTo>
                <a:lnTo>
                  <a:pt x="444454" y="0"/>
                </a:lnTo>
                <a:lnTo>
                  <a:pt x="444454" y="477907"/>
                </a:lnTo>
                <a:lnTo>
                  <a:pt x="0" y="47790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23" name="Freeform 23"/>
          <p:cNvSpPr/>
          <p:nvPr/>
        </p:nvSpPr>
        <p:spPr>
          <a:xfrm rot="-1978957">
            <a:off x="2430562" y="7806734"/>
            <a:ext cx="444454" cy="477908"/>
          </a:xfrm>
          <a:custGeom>
            <a:avLst/>
            <a:gdLst/>
            <a:ahLst/>
            <a:cxnLst/>
            <a:rect l="l" t="t" r="r" b="b"/>
            <a:pathLst>
              <a:path w="444454" h="477908">
                <a:moveTo>
                  <a:pt x="0" y="0"/>
                </a:moveTo>
                <a:lnTo>
                  <a:pt x="444454" y="0"/>
                </a:lnTo>
                <a:lnTo>
                  <a:pt x="444454" y="477908"/>
                </a:lnTo>
                <a:lnTo>
                  <a:pt x="0" y="47790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24" name="Freeform 24"/>
          <p:cNvSpPr/>
          <p:nvPr/>
        </p:nvSpPr>
        <p:spPr>
          <a:xfrm rot="3955828">
            <a:off x="4702942" y="5420541"/>
            <a:ext cx="444454" cy="477908"/>
          </a:xfrm>
          <a:custGeom>
            <a:avLst/>
            <a:gdLst/>
            <a:ahLst/>
            <a:cxnLst/>
            <a:rect l="l" t="t" r="r" b="b"/>
            <a:pathLst>
              <a:path w="444454" h="477908">
                <a:moveTo>
                  <a:pt x="0" y="0"/>
                </a:moveTo>
                <a:lnTo>
                  <a:pt x="444455" y="0"/>
                </a:lnTo>
                <a:lnTo>
                  <a:pt x="444455" y="477908"/>
                </a:lnTo>
                <a:lnTo>
                  <a:pt x="0" y="47790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25" name="Group 25"/>
          <p:cNvGrpSpPr/>
          <p:nvPr/>
        </p:nvGrpSpPr>
        <p:grpSpPr>
          <a:xfrm>
            <a:off x="2468586" y="2822350"/>
            <a:ext cx="922405" cy="4885192"/>
            <a:chOff x="0" y="0"/>
            <a:chExt cx="242938" cy="1286635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242938" cy="1286635"/>
            </a:xfrm>
            <a:custGeom>
              <a:avLst/>
              <a:gdLst/>
              <a:ahLst/>
              <a:cxnLst/>
              <a:rect l="l" t="t" r="r" b="b"/>
              <a:pathLst>
                <a:path w="242938" h="1286635">
                  <a:moveTo>
                    <a:pt x="121469" y="0"/>
                  </a:moveTo>
                  <a:lnTo>
                    <a:pt x="121469" y="0"/>
                  </a:lnTo>
                  <a:cubicBezTo>
                    <a:pt x="188554" y="0"/>
                    <a:pt x="242938" y="54384"/>
                    <a:pt x="242938" y="121469"/>
                  </a:cubicBezTo>
                  <a:lnTo>
                    <a:pt x="242938" y="1165166"/>
                  </a:lnTo>
                  <a:cubicBezTo>
                    <a:pt x="242938" y="1232251"/>
                    <a:pt x="188554" y="1286635"/>
                    <a:pt x="121469" y="1286635"/>
                  </a:cubicBezTo>
                  <a:lnTo>
                    <a:pt x="121469" y="1286635"/>
                  </a:lnTo>
                  <a:cubicBezTo>
                    <a:pt x="54384" y="1286635"/>
                    <a:pt x="0" y="1232251"/>
                    <a:pt x="0" y="1165166"/>
                  </a:cubicBezTo>
                  <a:lnTo>
                    <a:pt x="0" y="121469"/>
                  </a:lnTo>
                  <a:cubicBezTo>
                    <a:pt x="0" y="54384"/>
                    <a:pt x="54384" y="0"/>
                    <a:pt x="121469" y="0"/>
                  </a:cubicBezTo>
                  <a:close/>
                </a:path>
              </a:pathLst>
            </a:custGeom>
            <a:solidFill>
              <a:srgbClr val="666666">
                <a:alpha val="51765"/>
              </a:srgbClr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19050"/>
              <a:ext cx="242938" cy="12675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2"/>
                </a:lnSpc>
              </a:pPr>
              <a:endParaRPr/>
            </a:p>
          </p:txBody>
        </p:sp>
      </p:grpSp>
      <p:sp>
        <p:nvSpPr>
          <p:cNvPr id="28" name="Freeform 28"/>
          <p:cNvSpPr/>
          <p:nvPr/>
        </p:nvSpPr>
        <p:spPr>
          <a:xfrm>
            <a:off x="2590281" y="2837444"/>
            <a:ext cx="649248" cy="666750"/>
          </a:xfrm>
          <a:custGeom>
            <a:avLst/>
            <a:gdLst/>
            <a:ahLst/>
            <a:cxnLst/>
            <a:rect l="l" t="t" r="r" b="b"/>
            <a:pathLst>
              <a:path w="649248" h="666750">
                <a:moveTo>
                  <a:pt x="0" y="0"/>
                </a:moveTo>
                <a:lnTo>
                  <a:pt x="649248" y="0"/>
                </a:lnTo>
                <a:lnTo>
                  <a:pt x="649248" y="666750"/>
                </a:lnTo>
                <a:lnTo>
                  <a:pt x="0" y="66675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29" name="Freeform 29"/>
          <p:cNvSpPr/>
          <p:nvPr/>
        </p:nvSpPr>
        <p:spPr>
          <a:xfrm>
            <a:off x="2738515" y="3658443"/>
            <a:ext cx="382548" cy="666750"/>
          </a:xfrm>
          <a:custGeom>
            <a:avLst/>
            <a:gdLst/>
            <a:ahLst/>
            <a:cxnLst/>
            <a:rect l="l" t="t" r="r" b="b"/>
            <a:pathLst>
              <a:path w="382548" h="666750">
                <a:moveTo>
                  <a:pt x="0" y="0"/>
                </a:moveTo>
                <a:lnTo>
                  <a:pt x="382548" y="0"/>
                </a:lnTo>
                <a:lnTo>
                  <a:pt x="382548" y="666750"/>
                </a:lnTo>
                <a:lnTo>
                  <a:pt x="0" y="66675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30" name="Freeform 30">
            <a:hlinkClick r:id="rId17" action="ppaction://hlinksldjump"/>
          </p:cNvPr>
          <p:cNvSpPr/>
          <p:nvPr/>
        </p:nvSpPr>
        <p:spPr>
          <a:xfrm>
            <a:off x="2652789" y="4370883"/>
            <a:ext cx="550372" cy="666750"/>
          </a:xfrm>
          <a:custGeom>
            <a:avLst/>
            <a:gdLst/>
            <a:ahLst/>
            <a:cxnLst/>
            <a:rect l="l" t="t" r="r" b="b"/>
            <a:pathLst>
              <a:path w="550372" h="666750">
                <a:moveTo>
                  <a:pt x="0" y="0"/>
                </a:moveTo>
                <a:lnTo>
                  <a:pt x="550372" y="0"/>
                </a:lnTo>
                <a:lnTo>
                  <a:pt x="550372" y="666750"/>
                </a:lnTo>
                <a:lnTo>
                  <a:pt x="0" y="666750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31" name="Freeform 31">
            <a:hlinkClick r:id="rId20" action="ppaction://hlinksldjump"/>
          </p:cNvPr>
          <p:cNvSpPr/>
          <p:nvPr/>
        </p:nvSpPr>
        <p:spPr>
          <a:xfrm>
            <a:off x="2692794" y="5143500"/>
            <a:ext cx="470362" cy="666750"/>
          </a:xfrm>
          <a:custGeom>
            <a:avLst/>
            <a:gdLst/>
            <a:ahLst/>
            <a:cxnLst/>
            <a:rect l="l" t="t" r="r" b="b"/>
            <a:pathLst>
              <a:path w="470362" h="666750">
                <a:moveTo>
                  <a:pt x="0" y="0"/>
                </a:moveTo>
                <a:lnTo>
                  <a:pt x="470362" y="0"/>
                </a:lnTo>
                <a:lnTo>
                  <a:pt x="470362" y="666750"/>
                </a:lnTo>
                <a:lnTo>
                  <a:pt x="0" y="666750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32" name="Freeform 32">
            <a:hlinkClick r:id="rId23" action="ppaction://hlinksldjump"/>
          </p:cNvPr>
          <p:cNvSpPr/>
          <p:nvPr/>
        </p:nvSpPr>
        <p:spPr>
          <a:xfrm>
            <a:off x="2587362" y="5982357"/>
            <a:ext cx="681226" cy="666750"/>
          </a:xfrm>
          <a:custGeom>
            <a:avLst/>
            <a:gdLst/>
            <a:ahLst/>
            <a:cxnLst/>
            <a:rect l="l" t="t" r="r" b="b"/>
            <a:pathLst>
              <a:path w="681226" h="666750">
                <a:moveTo>
                  <a:pt x="0" y="0"/>
                </a:moveTo>
                <a:lnTo>
                  <a:pt x="681226" y="0"/>
                </a:lnTo>
                <a:lnTo>
                  <a:pt x="681226" y="666750"/>
                </a:lnTo>
                <a:lnTo>
                  <a:pt x="0" y="666750"/>
                </a:lnTo>
                <a:lnTo>
                  <a:pt x="0" y="0"/>
                </a:lnTo>
                <a:close/>
              </a:path>
            </a:pathLst>
          </a:custGeom>
          <a:blipFill>
            <a:blip r:embed="rId24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33" name="Group 33"/>
          <p:cNvGrpSpPr/>
          <p:nvPr/>
        </p:nvGrpSpPr>
        <p:grpSpPr>
          <a:xfrm>
            <a:off x="3533695" y="2837444"/>
            <a:ext cx="3550451" cy="4870097"/>
            <a:chOff x="0" y="0"/>
            <a:chExt cx="4733935" cy="6493463"/>
          </a:xfrm>
        </p:grpSpPr>
        <p:grpSp>
          <p:nvGrpSpPr>
            <p:cNvPr id="34" name="Group 34"/>
            <p:cNvGrpSpPr/>
            <p:nvPr/>
          </p:nvGrpSpPr>
          <p:grpSpPr>
            <a:xfrm>
              <a:off x="0" y="0"/>
              <a:ext cx="4733935" cy="6493463"/>
              <a:chOff x="0" y="0"/>
              <a:chExt cx="935098" cy="1282659"/>
            </a:xfrm>
          </p:grpSpPr>
          <p:sp>
            <p:nvSpPr>
              <p:cNvPr id="35" name="Freeform 35"/>
              <p:cNvSpPr/>
              <p:nvPr/>
            </p:nvSpPr>
            <p:spPr>
              <a:xfrm>
                <a:off x="0" y="0"/>
                <a:ext cx="935098" cy="1282659"/>
              </a:xfrm>
              <a:custGeom>
                <a:avLst/>
                <a:gdLst/>
                <a:ahLst/>
                <a:cxnLst/>
                <a:rect l="l" t="t" r="r" b="b"/>
                <a:pathLst>
                  <a:path w="935098" h="1282659">
                    <a:moveTo>
                      <a:pt x="63236" y="0"/>
                    </a:moveTo>
                    <a:lnTo>
                      <a:pt x="871862" y="0"/>
                    </a:lnTo>
                    <a:cubicBezTo>
                      <a:pt x="906787" y="0"/>
                      <a:pt x="935098" y="28312"/>
                      <a:pt x="935098" y="63236"/>
                    </a:cubicBezTo>
                    <a:lnTo>
                      <a:pt x="935098" y="1219424"/>
                    </a:lnTo>
                    <a:cubicBezTo>
                      <a:pt x="935098" y="1254348"/>
                      <a:pt x="906787" y="1282659"/>
                      <a:pt x="871862" y="1282659"/>
                    </a:cubicBezTo>
                    <a:lnTo>
                      <a:pt x="63236" y="1282659"/>
                    </a:lnTo>
                    <a:cubicBezTo>
                      <a:pt x="28312" y="1282659"/>
                      <a:pt x="0" y="1254348"/>
                      <a:pt x="0" y="1219424"/>
                    </a:cubicBezTo>
                    <a:lnTo>
                      <a:pt x="0" y="63236"/>
                    </a:lnTo>
                    <a:cubicBezTo>
                      <a:pt x="0" y="28312"/>
                      <a:pt x="28312" y="0"/>
                      <a:pt x="63236" y="0"/>
                    </a:cubicBezTo>
                    <a:close/>
                  </a:path>
                </a:pathLst>
              </a:custGeom>
              <a:solidFill>
                <a:srgbClr val="8C6239">
                  <a:alpha val="51765"/>
                </a:srgbClr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36" name="TextBox 36"/>
              <p:cNvSpPr txBox="1"/>
              <p:nvPr/>
            </p:nvSpPr>
            <p:spPr>
              <a:xfrm>
                <a:off x="0" y="19050"/>
                <a:ext cx="935098" cy="126360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22"/>
                  </a:lnSpc>
                </a:pPr>
                <a:endParaRPr/>
              </a:p>
            </p:txBody>
          </p:sp>
        </p:grpSp>
        <p:sp>
          <p:nvSpPr>
            <p:cNvPr id="37" name="TextBox 37"/>
            <p:cNvSpPr txBox="1"/>
            <p:nvPr/>
          </p:nvSpPr>
          <p:spPr>
            <a:xfrm>
              <a:off x="546969" y="3577238"/>
              <a:ext cx="2066818" cy="3865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180"/>
                </a:lnSpc>
                <a:spcBef>
                  <a:spcPct val="0"/>
                </a:spcBef>
              </a:pPr>
              <a:r>
                <a:rPr lang="en-US" sz="2000" b="1" spc="80">
                  <a:solidFill>
                    <a:srgbClr val="000000"/>
                  </a:solidFill>
                  <a:latin typeface="Monotype Corsiva Bold"/>
                  <a:ea typeface="Monotype Corsiva Bold"/>
                  <a:cs typeface="Monotype Corsiva Bold"/>
                  <a:sym typeface="Monotype Corsiva Bold"/>
                </a:rPr>
                <a:t>VERBORREA</a:t>
              </a:r>
            </a:p>
          </p:txBody>
        </p:sp>
        <p:sp>
          <p:nvSpPr>
            <p:cNvPr id="38" name="TextBox 38"/>
            <p:cNvSpPr txBox="1"/>
            <p:nvPr/>
          </p:nvSpPr>
          <p:spPr>
            <a:xfrm>
              <a:off x="2993579" y="3538291"/>
              <a:ext cx="527968" cy="3865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80"/>
                </a:lnSpc>
                <a:spcBef>
                  <a:spcPct val="0"/>
                </a:spcBef>
              </a:pPr>
              <a:r>
                <a:rPr lang="en-US" sz="2000" b="1" spc="80">
                  <a:solidFill>
                    <a:srgbClr val="000000"/>
                  </a:solidFill>
                  <a:latin typeface="Monotype Corsiva Bold"/>
                  <a:ea typeface="Monotype Corsiva Bold"/>
                  <a:cs typeface="Monotype Corsiva Bold"/>
                  <a:sym typeface="Monotype Corsiva Bold"/>
                </a:rPr>
                <a:t>+4</a:t>
              </a:r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3921014" y="3991818"/>
            <a:ext cx="2230934" cy="304165"/>
            <a:chOff x="0" y="0"/>
            <a:chExt cx="2974578" cy="405553"/>
          </a:xfrm>
        </p:grpSpPr>
        <p:sp>
          <p:nvSpPr>
            <p:cNvPr id="40" name="TextBox 40"/>
            <p:cNvSpPr txBox="1"/>
            <p:nvPr/>
          </p:nvSpPr>
          <p:spPr>
            <a:xfrm>
              <a:off x="0" y="19050"/>
              <a:ext cx="1293233" cy="3865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180"/>
                </a:lnSpc>
                <a:spcBef>
                  <a:spcPct val="0"/>
                </a:spcBef>
              </a:pPr>
              <a:r>
                <a:rPr lang="en-US" sz="2000" b="1" spc="80">
                  <a:solidFill>
                    <a:srgbClr val="000000"/>
                  </a:solidFill>
                  <a:latin typeface="Monotype Corsiva Bold"/>
                  <a:ea typeface="Monotype Corsiva Bold"/>
                  <a:cs typeface="Monotype Corsiva Bold"/>
                  <a:sym typeface="Monotype Corsiva Bold"/>
                </a:rPr>
                <a:t>MANÁ</a:t>
              </a:r>
            </a:p>
          </p:txBody>
        </p:sp>
        <p:sp>
          <p:nvSpPr>
            <p:cNvPr id="41" name="TextBox 41"/>
            <p:cNvSpPr txBox="1"/>
            <p:nvPr/>
          </p:nvSpPr>
          <p:spPr>
            <a:xfrm>
              <a:off x="2339323" y="19050"/>
              <a:ext cx="635255" cy="3865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80"/>
                </a:lnSpc>
                <a:spcBef>
                  <a:spcPct val="0"/>
                </a:spcBef>
              </a:pPr>
              <a:r>
                <a:rPr lang="en-US" sz="2000" b="1" spc="80">
                  <a:solidFill>
                    <a:srgbClr val="000000"/>
                  </a:solidFill>
                  <a:latin typeface="Monotype Corsiva Bold"/>
                  <a:ea typeface="Monotype Corsiva Bold"/>
                  <a:cs typeface="Monotype Corsiva Bold"/>
                  <a:sym typeface="Monotype Corsiva Bold"/>
                </a:rPr>
                <a:t>+10</a:t>
              </a:r>
            </a:p>
          </p:txBody>
        </p:sp>
      </p:grpSp>
      <p:sp>
        <p:nvSpPr>
          <p:cNvPr id="42" name="TextBox 42"/>
          <p:cNvSpPr txBox="1"/>
          <p:nvPr/>
        </p:nvSpPr>
        <p:spPr>
          <a:xfrm>
            <a:off x="3943921" y="4752518"/>
            <a:ext cx="1391474" cy="285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80"/>
              </a:lnSpc>
              <a:spcBef>
                <a:spcPct val="0"/>
              </a:spcBef>
            </a:pPr>
            <a:r>
              <a:rPr lang="en-US" sz="2000" b="1" spc="80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ESTAMINA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5880128" y="4752518"/>
            <a:ext cx="271820" cy="285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80"/>
              </a:lnSpc>
              <a:spcBef>
                <a:spcPct val="0"/>
              </a:spcBef>
            </a:pPr>
            <a:r>
              <a:rPr lang="en-US" sz="2000" b="1" spc="80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+4</a:t>
            </a:r>
          </a:p>
        </p:txBody>
      </p:sp>
      <p:grpSp>
        <p:nvGrpSpPr>
          <p:cNvPr id="44" name="Group 44"/>
          <p:cNvGrpSpPr/>
          <p:nvPr/>
        </p:nvGrpSpPr>
        <p:grpSpPr>
          <a:xfrm>
            <a:off x="3943921" y="3200029"/>
            <a:ext cx="2230934" cy="304165"/>
            <a:chOff x="0" y="0"/>
            <a:chExt cx="2974578" cy="405553"/>
          </a:xfrm>
        </p:grpSpPr>
        <p:sp>
          <p:nvSpPr>
            <p:cNvPr id="45" name="TextBox 45"/>
            <p:cNvSpPr txBox="1"/>
            <p:nvPr/>
          </p:nvSpPr>
          <p:spPr>
            <a:xfrm>
              <a:off x="0" y="19050"/>
              <a:ext cx="1293233" cy="3865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180"/>
                </a:lnSpc>
                <a:spcBef>
                  <a:spcPct val="0"/>
                </a:spcBef>
              </a:pPr>
              <a:r>
                <a:rPr lang="en-US" sz="2000" b="1" spc="80">
                  <a:solidFill>
                    <a:srgbClr val="000000"/>
                  </a:solidFill>
                  <a:latin typeface="Monotype Corsiva Bold"/>
                  <a:ea typeface="Monotype Corsiva Bold"/>
                  <a:cs typeface="Monotype Corsiva Bold"/>
                  <a:sym typeface="Monotype Corsiva Bold"/>
                </a:rPr>
                <a:t>SALUD</a:t>
              </a:r>
            </a:p>
          </p:txBody>
        </p:sp>
        <p:sp>
          <p:nvSpPr>
            <p:cNvPr id="46" name="TextBox 46"/>
            <p:cNvSpPr txBox="1"/>
            <p:nvPr/>
          </p:nvSpPr>
          <p:spPr>
            <a:xfrm>
              <a:off x="2339323" y="19050"/>
              <a:ext cx="635255" cy="3865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80"/>
                </a:lnSpc>
                <a:spcBef>
                  <a:spcPct val="0"/>
                </a:spcBef>
              </a:pPr>
              <a:r>
                <a:rPr lang="en-US" sz="2000" b="1" spc="80">
                  <a:solidFill>
                    <a:srgbClr val="000000"/>
                  </a:solidFill>
                  <a:latin typeface="Monotype Corsiva Bold"/>
                  <a:ea typeface="Monotype Corsiva Bold"/>
                  <a:cs typeface="Monotype Corsiva Bold"/>
                  <a:sym typeface="Monotype Corsiva Bold"/>
                </a:rPr>
                <a:t>+10</a:t>
              </a:r>
            </a:p>
          </p:txBody>
        </p:sp>
      </p:grpSp>
      <p:sp>
        <p:nvSpPr>
          <p:cNvPr id="47" name="TextBox 47"/>
          <p:cNvSpPr txBox="1"/>
          <p:nvPr/>
        </p:nvSpPr>
        <p:spPr>
          <a:xfrm>
            <a:off x="2725504" y="603048"/>
            <a:ext cx="4330323" cy="7560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02"/>
              </a:lnSpc>
              <a:spcBef>
                <a:spcPct val="0"/>
              </a:spcBef>
            </a:pPr>
            <a:r>
              <a:rPr lang="en-US" sz="4359" b="1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Reminiscencias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2657328" y="1905273"/>
            <a:ext cx="4345631" cy="7456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6"/>
              </a:lnSpc>
              <a:spcBef>
                <a:spcPct val="0"/>
              </a:spcBef>
            </a:pPr>
            <a:r>
              <a:rPr lang="en-US" sz="4290" b="1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NPC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3641456" y="2936008"/>
            <a:ext cx="645815" cy="2348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07"/>
              </a:lnSpc>
            </a:pPr>
            <a:r>
              <a:rPr lang="en-US" sz="129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Edmund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3674990" y="5242064"/>
            <a:ext cx="690485" cy="2348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07"/>
              </a:lnSpc>
            </a:pPr>
            <a:r>
              <a:rPr lang="en-US" sz="129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Gottfried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3715514" y="4440237"/>
            <a:ext cx="534039" cy="2348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07"/>
              </a:lnSpc>
            </a:pPr>
            <a:r>
              <a:rPr lang="en-US" sz="129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Roland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3715514" y="3637544"/>
            <a:ext cx="456814" cy="2348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07"/>
              </a:lnSpc>
            </a:pPr>
            <a:r>
              <a:rPr lang="en-US" sz="129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Isolde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3641475" y="6048375"/>
            <a:ext cx="471158" cy="2348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07"/>
              </a:lnSpc>
            </a:pPr>
            <a:r>
              <a:rPr lang="en-US" sz="129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Agaric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3943921" y="6334782"/>
            <a:ext cx="1614096" cy="561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80"/>
              </a:lnSpc>
            </a:pPr>
            <a:r>
              <a:rPr lang="en-US" sz="2000" b="1" spc="80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APARIENCIA</a:t>
            </a:r>
          </a:p>
          <a:p>
            <a:pPr algn="l">
              <a:lnSpc>
                <a:spcPts val="2180"/>
              </a:lnSpc>
              <a:spcBef>
                <a:spcPct val="0"/>
              </a:spcBef>
            </a:pPr>
            <a:endParaRPr lang="en-US" sz="2000" b="1" spc="80">
              <a:solidFill>
                <a:srgbClr val="000000"/>
              </a:solidFill>
              <a:latin typeface="Monotype Corsiva Bold"/>
              <a:ea typeface="Monotype Corsiva Bold"/>
              <a:cs typeface="Monotype Corsiva Bold"/>
              <a:sym typeface="Monotype Corsiva Bold"/>
            </a:endParaRPr>
          </a:p>
        </p:txBody>
      </p:sp>
      <p:sp>
        <p:nvSpPr>
          <p:cNvPr id="55" name="TextBox 55"/>
          <p:cNvSpPr txBox="1"/>
          <p:nvPr/>
        </p:nvSpPr>
        <p:spPr>
          <a:xfrm>
            <a:off x="5698414" y="6334782"/>
            <a:ext cx="476441" cy="285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80"/>
              </a:lnSpc>
              <a:spcBef>
                <a:spcPct val="0"/>
              </a:spcBef>
            </a:pPr>
            <a:r>
              <a:rPr lang="en-US" sz="2000" b="1" spc="80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+10</a:t>
            </a:r>
          </a:p>
        </p:txBody>
      </p:sp>
      <p:grpSp>
        <p:nvGrpSpPr>
          <p:cNvPr id="56" name="Group 56"/>
          <p:cNvGrpSpPr/>
          <p:nvPr/>
        </p:nvGrpSpPr>
        <p:grpSpPr>
          <a:xfrm>
            <a:off x="3718326" y="7839556"/>
            <a:ext cx="2604657" cy="316361"/>
            <a:chOff x="0" y="0"/>
            <a:chExt cx="3472876" cy="421815"/>
          </a:xfrm>
        </p:grpSpPr>
        <p:grpSp>
          <p:nvGrpSpPr>
            <p:cNvPr id="57" name="Group 57"/>
            <p:cNvGrpSpPr/>
            <p:nvPr/>
          </p:nvGrpSpPr>
          <p:grpSpPr>
            <a:xfrm rot="-10800000">
              <a:off x="688515" y="0"/>
              <a:ext cx="421815" cy="421815"/>
              <a:chOff x="0" y="0"/>
              <a:chExt cx="406400" cy="406400"/>
            </a:xfrm>
          </p:grpSpPr>
          <p:sp>
            <p:nvSpPr>
              <p:cNvPr id="58" name="Freeform 58">
                <a:hlinkClick r:id="rId25" action="ppaction://hlinksldjump"/>
              </p:cNvPr>
              <p:cNvSpPr/>
              <p:nvPr/>
            </p:nvSpPr>
            <p:spPr>
              <a:xfrm>
                <a:off x="0" y="0"/>
                <a:ext cx="406400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406400" h="406400">
                    <a:moveTo>
                      <a:pt x="203200" y="0"/>
                    </a:moveTo>
                    <a:cubicBezTo>
                      <a:pt x="315424" y="0"/>
                      <a:pt x="406400" y="90976"/>
                      <a:pt x="406400" y="203200"/>
                    </a:cubicBezTo>
                    <a:cubicBezTo>
                      <a:pt x="406400" y="315424"/>
                      <a:pt x="315424" y="406400"/>
                      <a:pt x="203200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737373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59" name="TextBox 59"/>
              <p:cNvSpPr txBox="1"/>
              <p:nvPr/>
            </p:nvSpPr>
            <p:spPr>
              <a:xfrm>
                <a:off x="0" y="19050"/>
                <a:ext cx="406400" cy="3873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22"/>
                  </a:lnSpc>
                </a:pPr>
                <a:endParaRPr/>
              </a:p>
            </p:txBody>
          </p:sp>
        </p:grpSp>
        <p:grpSp>
          <p:nvGrpSpPr>
            <p:cNvPr id="60" name="Group 60"/>
            <p:cNvGrpSpPr/>
            <p:nvPr/>
          </p:nvGrpSpPr>
          <p:grpSpPr>
            <a:xfrm rot="-10800000">
              <a:off x="1380259" y="0"/>
              <a:ext cx="454796" cy="421815"/>
              <a:chOff x="0" y="0"/>
              <a:chExt cx="438176" cy="406400"/>
            </a:xfrm>
          </p:grpSpPr>
          <p:sp>
            <p:nvSpPr>
              <p:cNvPr id="61" name="Freeform 61">
                <a:hlinkClick r:id="rId26" action="ppaction://hlinksldjump"/>
              </p:cNvPr>
              <p:cNvSpPr/>
              <p:nvPr/>
            </p:nvSpPr>
            <p:spPr>
              <a:xfrm>
                <a:off x="0" y="0"/>
                <a:ext cx="438176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438176" h="406400">
                    <a:moveTo>
                      <a:pt x="234976" y="0"/>
                    </a:moveTo>
                    <a:cubicBezTo>
                      <a:pt x="347200" y="0"/>
                      <a:pt x="438176" y="90976"/>
                      <a:pt x="438176" y="203200"/>
                    </a:cubicBezTo>
                    <a:cubicBezTo>
                      <a:pt x="438176" y="315424"/>
                      <a:pt x="347200" y="406400"/>
                      <a:pt x="234976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737373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62" name="TextBox 62"/>
              <p:cNvSpPr txBox="1"/>
              <p:nvPr/>
            </p:nvSpPr>
            <p:spPr>
              <a:xfrm>
                <a:off x="0" y="19050"/>
                <a:ext cx="438176" cy="3873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22"/>
                  </a:lnSpc>
                </a:pPr>
                <a:endParaRPr/>
              </a:p>
            </p:txBody>
          </p:sp>
        </p:grpSp>
        <p:grpSp>
          <p:nvGrpSpPr>
            <p:cNvPr id="63" name="Group 63"/>
            <p:cNvGrpSpPr/>
            <p:nvPr/>
          </p:nvGrpSpPr>
          <p:grpSpPr>
            <a:xfrm rot="-10800000">
              <a:off x="2101755" y="0"/>
              <a:ext cx="649625" cy="421815"/>
              <a:chOff x="0" y="0"/>
              <a:chExt cx="625885" cy="406400"/>
            </a:xfrm>
          </p:grpSpPr>
          <p:sp>
            <p:nvSpPr>
              <p:cNvPr id="64" name="Freeform 64">
                <a:hlinkClick r:id="rId27" action="ppaction://hlinksldjump"/>
              </p:cNvPr>
              <p:cNvSpPr/>
              <p:nvPr/>
            </p:nvSpPr>
            <p:spPr>
              <a:xfrm>
                <a:off x="0" y="0"/>
                <a:ext cx="625885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625885" h="406400">
                    <a:moveTo>
                      <a:pt x="422685" y="0"/>
                    </a:moveTo>
                    <a:cubicBezTo>
                      <a:pt x="534909" y="0"/>
                      <a:pt x="625885" y="90976"/>
                      <a:pt x="625885" y="203200"/>
                    </a:cubicBezTo>
                    <a:cubicBezTo>
                      <a:pt x="625885" y="315424"/>
                      <a:pt x="534909" y="406400"/>
                      <a:pt x="422685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737373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65" name="TextBox 65"/>
              <p:cNvSpPr txBox="1"/>
              <p:nvPr/>
            </p:nvSpPr>
            <p:spPr>
              <a:xfrm>
                <a:off x="0" y="19050"/>
                <a:ext cx="625885" cy="3873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22"/>
                  </a:lnSpc>
                </a:pPr>
                <a:endParaRPr/>
              </a:p>
            </p:txBody>
          </p:sp>
        </p:grpSp>
        <p:grpSp>
          <p:nvGrpSpPr>
            <p:cNvPr id="66" name="Group 66"/>
            <p:cNvGrpSpPr/>
            <p:nvPr/>
          </p:nvGrpSpPr>
          <p:grpSpPr>
            <a:xfrm rot="-10800000">
              <a:off x="3018080" y="0"/>
              <a:ext cx="454796" cy="421815"/>
              <a:chOff x="0" y="0"/>
              <a:chExt cx="438176" cy="406400"/>
            </a:xfrm>
          </p:grpSpPr>
          <p:sp>
            <p:nvSpPr>
              <p:cNvPr id="67" name="Freeform 67">
                <a:hlinkClick r:id="rId28" action="ppaction://hlinksldjump"/>
              </p:cNvPr>
              <p:cNvSpPr/>
              <p:nvPr/>
            </p:nvSpPr>
            <p:spPr>
              <a:xfrm>
                <a:off x="0" y="0"/>
                <a:ext cx="438176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438176" h="406400">
                    <a:moveTo>
                      <a:pt x="234976" y="0"/>
                    </a:moveTo>
                    <a:cubicBezTo>
                      <a:pt x="347200" y="0"/>
                      <a:pt x="438176" y="90976"/>
                      <a:pt x="438176" y="203200"/>
                    </a:cubicBezTo>
                    <a:cubicBezTo>
                      <a:pt x="438176" y="315424"/>
                      <a:pt x="347200" y="406400"/>
                      <a:pt x="234976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737373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68" name="TextBox 68"/>
              <p:cNvSpPr txBox="1"/>
              <p:nvPr/>
            </p:nvSpPr>
            <p:spPr>
              <a:xfrm>
                <a:off x="0" y="19050"/>
                <a:ext cx="438176" cy="3873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22"/>
                  </a:lnSpc>
                </a:pPr>
                <a:endParaRPr/>
              </a:p>
            </p:txBody>
          </p:sp>
        </p:grpSp>
        <p:grpSp>
          <p:nvGrpSpPr>
            <p:cNvPr id="69" name="Group 69"/>
            <p:cNvGrpSpPr/>
            <p:nvPr/>
          </p:nvGrpSpPr>
          <p:grpSpPr>
            <a:xfrm rot="-10800000">
              <a:off x="0" y="0"/>
              <a:ext cx="421815" cy="421815"/>
              <a:chOff x="0" y="0"/>
              <a:chExt cx="406400" cy="406400"/>
            </a:xfrm>
          </p:grpSpPr>
          <p:sp>
            <p:nvSpPr>
              <p:cNvPr id="70" name="Freeform 70">
                <a:hlinkClick r:id="rId29" action="ppaction://hlinksldjump"/>
              </p:cNvPr>
              <p:cNvSpPr/>
              <p:nvPr/>
            </p:nvSpPr>
            <p:spPr>
              <a:xfrm>
                <a:off x="0" y="0"/>
                <a:ext cx="406400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406400" h="406400">
                    <a:moveTo>
                      <a:pt x="203200" y="0"/>
                    </a:moveTo>
                    <a:cubicBezTo>
                      <a:pt x="315424" y="0"/>
                      <a:pt x="406400" y="90976"/>
                      <a:pt x="406400" y="203200"/>
                    </a:cubicBezTo>
                    <a:cubicBezTo>
                      <a:pt x="406400" y="315424"/>
                      <a:pt x="315424" y="406400"/>
                      <a:pt x="203200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737373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71" name="TextBox 71"/>
              <p:cNvSpPr txBox="1"/>
              <p:nvPr/>
            </p:nvSpPr>
            <p:spPr>
              <a:xfrm>
                <a:off x="0" y="19050"/>
                <a:ext cx="406400" cy="3873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22"/>
                  </a:lnSpc>
                </a:pPr>
                <a:endParaRPr/>
              </a:p>
            </p:txBody>
          </p:sp>
        </p:grpSp>
      </p:grpSp>
      <p:pic>
        <p:nvPicPr>
          <p:cNvPr id="72" name="Imagen 71">
            <a:hlinkClick r:id="rId30" action="ppaction://hlinksldjump"/>
            <a:extLst>
              <a:ext uri="{FF2B5EF4-FFF2-40B4-BE49-F238E27FC236}">
                <a16:creationId xmlns:a16="http://schemas.microsoft.com/office/drawing/2014/main" id="{E9BEFDAA-3D1C-74CB-3CB3-39D43021FB6C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4559047" y="8457075"/>
            <a:ext cx="749873" cy="731583"/>
          </a:xfrm>
          <a:prstGeom prst="rect">
            <a:avLst/>
          </a:prstGeom>
        </p:spPr>
      </p:pic>
      <p:pic>
        <p:nvPicPr>
          <p:cNvPr id="73" name="Imagen 72">
            <a:hlinkClick r:id="rId29" action="ppaction://hlinksldjump"/>
            <a:extLst>
              <a:ext uri="{FF2B5EF4-FFF2-40B4-BE49-F238E27FC236}">
                <a16:creationId xmlns:a16="http://schemas.microsoft.com/office/drawing/2014/main" id="{B95B9C90-D592-0347-EDB4-FF865D7EE4A9}"/>
              </a:ext>
            </a:extLst>
          </p:cNvPr>
          <p:cNvPicPr>
            <a:picLocks noChangeAspect="1"/>
          </p:cNvPicPr>
          <p:nvPr/>
        </p:nvPicPr>
        <p:blipFill>
          <a:blip r:embed="rId32">
            <a:alphaModFix amt="5000"/>
          </a:blip>
          <a:stretch>
            <a:fillRect/>
          </a:stretch>
        </p:blipFill>
        <p:spPr>
          <a:xfrm>
            <a:off x="5889400" y="8375328"/>
            <a:ext cx="1201016" cy="865707"/>
          </a:xfrm>
          <a:prstGeom prst="rect">
            <a:avLst/>
          </a:prstGeom>
        </p:spPr>
      </p:pic>
      <p:pic>
        <p:nvPicPr>
          <p:cNvPr id="74" name="Imagen 73">
            <a:hlinkClick r:id="rId33" action="ppaction://hlinksldjump"/>
            <a:extLst>
              <a:ext uri="{FF2B5EF4-FFF2-40B4-BE49-F238E27FC236}">
                <a16:creationId xmlns:a16="http://schemas.microsoft.com/office/drawing/2014/main" id="{725B6289-E0B1-A013-135C-03D42F08FEB1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2591970" y="2839523"/>
            <a:ext cx="686658" cy="673193"/>
          </a:xfrm>
          <a:prstGeom prst="rect">
            <a:avLst/>
          </a:prstGeom>
        </p:spPr>
      </p:pic>
      <p:pic>
        <p:nvPicPr>
          <p:cNvPr id="75" name="Imagen 74">
            <a:hlinkClick r:id="rId35" action="ppaction://hlinksldjump"/>
            <a:extLst>
              <a:ext uri="{FF2B5EF4-FFF2-40B4-BE49-F238E27FC236}">
                <a16:creationId xmlns:a16="http://schemas.microsoft.com/office/drawing/2014/main" id="{CCAFA3DA-6AC9-1FDC-0AC5-D78D3EC78367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2570451" y="3629328"/>
            <a:ext cx="688908" cy="67061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EFE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084516" y="583603"/>
            <a:ext cx="5581047" cy="8674697"/>
          </a:xfrm>
          <a:custGeom>
            <a:avLst/>
            <a:gdLst/>
            <a:ahLst/>
            <a:cxnLst/>
            <a:rect l="l" t="t" r="r" b="b"/>
            <a:pathLst>
              <a:path w="5581047" h="8674697">
                <a:moveTo>
                  <a:pt x="0" y="0"/>
                </a:moveTo>
                <a:lnTo>
                  <a:pt x="5581047" y="0"/>
                </a:lnTo>
                <a:lnTo>
                  <a:pt x="5581047" y="8674697"/>
                </a:lnTo>
                <a:lnTo>
                  <a:pt x="0" y="86746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495" t="-1243" r="-9432" b="-1243"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3" name="Group 3"/>
          <p:cNvGrpSpPr/>
          <p:nvPr/>
        </p:nvGrpSpPr>
        <p:grpSpPr>
          <a:xfrm>
            <a:off x="4150612" y="9305832"/>
            <a:ext cx="1480107" cy="856553"/>
            <a:chOff x="0" y="0"/>
            <a:chExt cx="389822" cy="22559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89822" cy="225594"/>
            </a:xfrm>
            <a:custGeom>
              <a:avLst/>
              <a:gdLst/>
              <a:ahLst/>
              <a:cxnLst/>
              <a:rect l="l" t="t" r="r" b="b"/>
              <a:pathLst>
                <a:path w="389822" h="225594">
                  <a:moveTo>
                    <a:pt x="112797" y="0"/>
                  </a:moveTo>
                  <a:lnTo>
                    <a:pt x="277025" y="0"/>
                  </a:lnTo>
                  <a:cubicBezTo>
                    <a:pt x="306941" y="0"/>
                    <a:pt x="335631" y="11884"/>
                    <a:pt x="356785" y="33038"/>
                  </a:cubicBezTo>
                  <a:cubicBezTo>
                    <a:pt x="377938" y="54191"/>
                    <a:pt x="389822" y="82881"/>
                    <a:pt x="389822" y="112797"/>
                  </a:cubicBezTo>
                  <a:lnTo>
                    <a:pt x="389822" y="112797"/>
                  </a:lnTo>
                  <a:cubicBezTo>
                    <a:pt x="389822" y="175093"/>
                    <a:pt x="339321" y="225594"/>
                    <a:pt x="277025" y="225594"/>
                  </a:cubicBezTo>
                  <a:lnTo>
                    <a:pt x="112797" y="225594"/>
                  </a:lnTo>
                  <a:cubicBezTo>
                    <a:pt x="50501" y="225594"/>
                    <a:pt x="0" y="175093"/>
                    <a:pt x="0" y="112797"/>
                  </a:cubicBezTo>
                  <a:lnTo>
                    <a:pt x="0" y="112797"/>
                  </a:lnTo>
                  <a:cubicBezTo>
                    <a:pt x="0" y="50501"/>
                    <a:pt x="50501" y="0"/>
                    <a:pt x="112797" y="0"/>
                  </a:cubicBezTo>
                  <a:close/>
                </a:path>
              </a:pathLst>
            </a:custGeom>
            <a:solidFill>
              <a:srgbClr val="FEFEFE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9050"/>
              <a:ext cx="389822" cy="2065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2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2084516" y="0"/>
            <a:ext cx="5581047" cy="10287000"/>
          </a:xfrm>
          <a:custGeom>
            <a:avLst/>
            <a:gdLst/>
            <a:ahLst/>
            <a:cxnLst/>
            <a:rect l="l" t="t" r="r" b="b"/>
            <a:pathLst>
              <a:path w="5581047" h="10287000">
                <a:moveTo>
                  <a:pt x="0" y="0"/>
                </a:moveTo>
                <a:lnTo>
                  <a:pt x="5581047" y="0"/>
                </a:lnTo>
                <a:lnTo>
                  <a:pt x="5581047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w="9525" cap="sq">
            <a:solidFill>
              <a:srgbClr val="FEFEFE"/>
            </a:solidFill>
            <a:prstDash val="solid"/>
            <a:miter/>
          </a:ln>
        </p:spPr>
        <p:txBody>
          <a:bodyPr/>
          <a:lstStyle/>
          <a:p>
            <a:endParaRPr lang="es-CO"/>
          </a:p>
        </p:txBody>
      </p:sp>
      <p:grpSp>
        <p:nvGrpSpPr>
          <p:cNvPr id="7" name="Group 7"/>
          <p:cNvGrpSpPr/>
          <p:nvPr/>
        </p:nvGrpSpPr>
        <p:grpSpPr>
          <a:xfrm rot="-10800000">
            <a:off x="5883312" y="8367108"/>
            <a:ext cx="1200834" cy="870866"/>
            <a:chOff x="0" y="0"/>
            <a:chExt cx="635000" cy="46051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000" cy="460513"/>
            </a:xfrm>
            <a:custGeom>
              <a:avLst/>
              <a:gdLst/>
              <a:ahLst/>
              <a:cxnLst/>
              <a:rect l="l" t="t" r="r" b="b"/>
              <a:pathLst>
                <a:path w="635000" h="460513">
                  <a:moveTo>
                    <a:pt x="635000" y="0"/>
                  </a:moveTo>
                  <a:lnTo>
                    <a:pt x="635000" y="346213"/>
                  </a:lnTo>
                  <a:lnTo>
                    <a:pt x="317500" y="460513"/>
                  </a:lnTo>
                  <a:lnTo>
                    <a:pt x="0" y="346213"/>
                  </a:lnTo>
                  <a:lnTo>
                    <a:pt x="0" y="0"/>
                  </a:lnTo>
                  <a:lnTo>
                    <a:pt x="635000" y="0"/>
                  </a:lnTo>
                  <a:close/>
                </a:path>
              </a:pathLst>
            </a:custGeom>
            <a:solidFill>
              <a:srgbClr val="737373">
                <a:alpha val="71765"/>
              </a:srgbClr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19050"/>
              <a:ext cx="635000" cy="3271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2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4561775" y="8472607"/>
            <a:ext cx="726788" cy="700521"/>
            <a:chOff x="0" y="0"/>
            <a:chExt cx="914597" cy="88154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914597" cy="881542"/>
            </a:xfrm>
            <a:custGeom>
              <a:avLst/>
              <a:gdLst/>
              <a:ahLst/>
              <a:cxnLst/>
              <a:rect l="l" t="t" r="r" b="b"/>
              <a:pathLst>
                <a:path w="914597" h="881542">
                  <a:moveTo>
                    <a:pt x="457298" y="0"/>
                  </a:moveTo>
                  <a:cubicBezTo>
                    <a:pt x="204739" y="0"/>
                    <a:pt x="0" y="197340"/>
                    <a:pt x="0" y="440771"/>
                  </a:cubicBezTo>
                  <a:cubicBezTo>
                    <a:pt x="0" y="684202"/>
                    <a:pt x="204739" y="881542"/>
                    <a:pt x="457298" y="881542"/>
                  </a:cubicBezTo>
                  <a:cubicBezTo>
                    <a:pt x="709857" y="881542"/>
                    <a:pt x="914597" y="684202"/>
                    <a:pt x="914597" y="440771"/>
                  </a:cubicBezTo>
                  <a:cubicBezTo>
                    <a:pt x="914597" y="197340"/>
                    <a:pt x="709857" y="0"/>
                    <a:pt x="45729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s-CO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85743" y="101695"/>
              <a:ext cx="743110" cy="6972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2"/>
                </a:lnSpc>
              </a:pPr>
              <a:endParaRPr/>
            </a:p>
          </p:txBody>
        </p:sp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4662267" y="8540649"/>
            <a:ext cx="606921" cy="564437"/>
          </a:xfrm>
          <a:prstGeom prst="rect">
            <a:avLst/>
          </a:prstGeom>
        </p:spPr>
      </p:pic>
      <p:sp>
        <p:nvSpPr>
          <p:cNvPr id="14" name="Freeform 14"/>
          <p:cNvSpPr/>
          <p:nvPr/>
        </p:nvSpPr>
        <p:spPr>
          <a:xfrm>
            <a:off x="2762330" y="8496789"/>
            <a:ext cx="676339" cy="676339"/>
          </a:xfrm>
          <a:custGeom>
            <a:avLst/>
            <a:gdLst/>
            <a:ahLst/>
            <a:cxnLst/>
            <a:rect l="l" t="t" r="r" b="b"/>
            <a:pathLst>
              <a:path w="676339" h="676339">
                <a:moveTo>
                  <a:pt x="0" y="0"/>
                </a:moveTo>
                <a:lnTo>
                  <a:pt x="676339" y="0"/>
                </a:lnTo>
                <a:lnTo>
                  <a:pt x="676339" y="676339"/>
                </a:lnTo>
                <a:lnTo>
                  <a:pt x="0" y="67633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15" name="Freeform 15"/>
          <p:cNvSpPr/>
          <p:nvPr/>
        </p:nvSpPr>
        <p:spPr>
          <a:xfrm>
            <a:off x="6296510" y="8593676"/>
            <a:ext cx="374438" cy="417730"/>
          </a:xfrm>
          <a:custGeom>
            <a:avLst/>
            <a:gdLst/>
            <a:ahLst/>
            <a:cxnLst/>
            <a:rect l="l" t="t" r="r" b="b"/>
            <a:pathLst>
              <a:path w="374438" h="417730">
                <a:moveTo>
                  <a:pt x="0" y="0"/>
                </a:moveTo>
                <a:lnTo>
                  <a:pt x="374438" y="0"/>
                </a:lnTo>
                <a:lnTo>
                  <a:pt x="374438" y="417730"/>
                </a:lnTo>
                <a:lnTo>
                  <a:pt x="0" y="41773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16" name="Group 16"/>
          <p:cNvGrpSpPr/>
          <p:nvPr/>
        </p:nvGrpSpPr>
        <p:grpSpPr>
          <a:xfrm>
            <a:off x="6120335" y="8472607"/>
            <a:ext cx="726788" cy="700521"/>
            <a:chOff x="0" y="0"/>
            <a:chExt cx="914597" cy="881542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914597" cy="881542"/>
            </a:xfrm>
            <a:custGeom>
              <a:avLst/>
              <a:gdLst/>
              <a:ahLst/>
              <a:cxnLst/>
              <a:rect l="l" t="t" r="r" b="b"/>
              <a:pathLst>
                <a:path w="914597" h="881542">
                  <a:moveTo>
                    <a:pt x="457298" y="0"/>
                  </a:moveTo>
                  <a:cubicBezTo>
                    <a:pt x="204739" y="0"/>
                    <a:pt x="0" y="197340"/>
                    <a:pt x="0" y="440771"/>
                  </a:cubicBezTo>
                  <a:cubicBezTo>
                    <a:pt x="0" y="684202"/>
                    <a:pt x="204739" y="881542"/>
                    <a:pt x="457298" y="881542"/>
                  </a:cubicBezTo>
                  <a:cubicBezTo>
                    <a:pt x="709857" y="881542"/>
                    <a:pt x="914597" y="684202"/>
                    <a:pt x="914597" y="440771"/>
                  </a:cubicBezTo>
                  <a:cubicBezTo>
                    <a:pt x="914597" y="197340"/>
                    <a:pt x="709857" y="0"/>
                    <a:pt x="45729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s-CO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85743" y="101695"/>
              <a:ext cx="743110" cy="6972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2"/>
                </a:lnSpc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2066210" y="1253700"/>
            <a:ext cx="5527866" cy="620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64"/>
              </a:lnSpc>
            </a:pPr>
            <a:r>
              <a:rPr lang="en-US" sz="3688">
                <a:solidFill>
                  <a:srgbClr val="000000"/>
                </a:solidFill>
                <a:latin typeface="Smooch"/>
                <a:ea typeface="Smooch"/>
                <a:cs typeface="Smooch"/>
                <a:sym typeface="Smooch"/>
              </a:rPr>
              <a:t>SIGMA</a:t>
            </a:r>
          </a:p>
        </p:txBody>
      </p:sp>
      <p:sp>
        <p:nvSpPr>
          <p:cNvPr id="20" name="Freeform 20"/>
          <p:cNvSpPr/>
          <p:nvPr/>
        </p:nvSpPr>
        <p:spPr>
          <a:xfrm>
            <a:off x="1592682" y="1609591"/>
            <a:ext cx="6474922" cy="374316"/>
          </a:xfrm>
          <a:custGeom>
            <a:avLst/>
            <a:gdLst/>
            <a:ahLst/>
            <a:cxnLst/>
            <a:rect l="l" t="t" r="r" b="b"/>
            <a:pathLst>
              <a:path w="6474922" h="374316">
                <a:moveTo>
                  <a:pt x="0" y="0"/>
                </a:moveTo>
                <a:lnTo>
                  <a:pt x="6474922" y="0"/>
                </a:lnTo>
                <a:lnTo>
                  <a:pt x="6474922" y="374316"/>
                </a:lnTo>
                <a:lnTo>
                  <a:pt x="0" y="37431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t="-1396841" b="-232958"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21" name="Freeform 21"/>
          <p:cNvSpPr/>
          <p:nvPr/>
        </p:nvSpPr>
        <p:spPr>
          <a:xfrm>
            <a:off x="3921014" y="2551937"/>
            <a:ext cx="444454" cy="477908"/>
          </a:xfrm>
          <a:custGeom>
            <a:avLst/>
            <a:gdLst/>
            <a:ahLst/>
            <a:cxnLst/>
            <a:rect l="l" t="t" r="r" b="b"/>
            <a:pathLst>
              <a:path w="444454" h="477908">
                <a:moveTo>
                  <a:pt x="0" y="0"/>
                </a:moveTo>
                <a:lnTo>
                  <a:pt x="444455" y="0"/>
                </a:lnTo>
                <a:lnTo>
                  <a:pt x="444455" y="477908"/>
                </a:lnTo>
                <a:lnTo>
                  <a:pt x="0" y="47790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22" name="Freeform 22"/>
          <p:cNvSpPr/>
          <p:nvPr/>
        </p:nvSpPr>
        <p:spPr>
          <a:xfrm rot="1547390">
            <a:off x="6144666" y="6055241"/>
            <a:ext cx="444454" cy="477908"/>
          </a:xfrm>
          <a:custGeom>
            <a:avLst/>
            <a:gdLst/>
            <a:ahLst/>
            <a:cxnLst/>
            <a:rect l="l" t="t" r="r" b="b"/>
            <a:pathLst>
              <a:path w="444454" h="477908">
                <a:moveTo>
                  <a:pt x="0" y="0"/>
                </a:moveTo>
                <a:lnTo>
                  <a:pt x="444454" y="0"/>
                </a:lnTo>
                <a:lnTo>
                  <a:pt x="444454" y="477907"/>
                </a:lnTo>
                <a:lnTo>
                  <a:pt x="0" y="47790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23" name="Freeform 23"/>
          <p:cNvSpPr/>
          <p:nvPr/>
        </p:nvSpPr>
        <p:spPr>
          <a:xfrm rot="-1978957">
            <a:off x="2430562" y="7806734"/>
            <a:ext cx="444454" cy="477908"/>
          </a:xfrm>
          <a:custGeom>
            <a:avLst/>
            <a:gdLst/>
            <a:ahLst/>
            <a:cxnLst/>
            <a:rect l="l" t="t" r="r" b="b"/>
            <a:pathLst>
              <a:path w="444454" h="477908">
                <a:moveTo>
                  <a:pt x="0" y="0"/>
                </a:moveTo>
                <a:lnTo>
                  <a:pt x="444454" y="0"/>
                </a:lnTo>
                <a:lnTo>
                  <a:pt x="444454" y="477908"/>
                </a:lnTo>
                <a:lnTo>
                  <a:pt x="0" y="47790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24" name="Freeform 24"/>
          <p:cNvSpPr/>
          <p:nvPr/>
        </p:nvSpPr>
        <p:spPr>
          <a:xfrm rot="3955828">
            <a:off x="4702942" y="5420541"/>
            <a:ext cx="444454" cy="477908"/>
          </a:xfrm>
          <a:custGeom>
            <a:avLst/>
            <a:gdLst/>
            <a:ahLst/>
            <a:cxnLst/>
            <a:rect l="l" t="t" r="r" b="b"/>
            <a:pathLst>
              <a:path w="444454" h="477908">
                <a:moveTo>
                  <a:pt x="0" y="0"/>
                </a:moveTo>
                <a:lnTo>
                  <a:pt x="444455" y="0"/>
                </a:lnTo>
                <a:lnTo>
                  <a:pt x="444455" y="477908"/>
                </a:lnTo>
                <a:lnTo>
                  <a:pt x="0" y="47790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25" name="Group 25"/>
          <p:cNvGrpSpPr/>
          <p:nvPr/>
        </p:nvGrpSpPr>
        <p:grpSpPr>
          <a:xfrm>
            <a:off x="2468586" y="2822350"/>
            <a:ext cx="922405" cy="4885192"/>
            <a:chOff x="0" y="0"/>
            <a:chExt cx="242938" cy="1286635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242938" cy="1286635"/>
            </a:xfrm>
            <a:custGeom>
              <a:avLst/>
              <a:gdLst/>
              <a:ahLst/>
              <a:cxnLst/>
              <a:rect l="l" t="t" r="r" b="b"/>
              <a:pathLst>
                <a:path w="242938" h="1286635">
                  <a:moveTo>
                    <a:pt x="121469" y="0"/>
                  </a:moveTo>
                  <a:lnTo>
                    <a:pt x="121469" y="0"/>
                  </a:lnTo>
                  <a:cubicBezTo>
                    <a:pt x="188554" y="0"/>
                    <a:pt x="242938" y="54384"/>
                    <a:pt x="242938" y="121469"/>
                  </a:cubicBezTo>
                  <a:lnTo>
                    <a:pt x="242938" y="1165166"/>
                  </a:lnTo>
                  <a:cubicBezTo>
                    <a:pt x="242938" y="1232251"/>
                    <a:pt x="188554" y="1286635"/>
                    <a:pt x="121469" y="1286635"/>
                  </a:cubicBezTo>
                  <a:lnTo>
                    <a:pt x="121469" y="1286635"/>
                  </a:lnTo>
                  <a:cubicBezTo>
                    <a:pt x="54384" y="1286635"/>
                    <a:pt x="0" y="1232251"/>
                    <a:pt x="0" y="1165166"/>
                  </a:cubicBezTo>
                  <a:lnTo>
                    <a:pt x="0" y="121469"/>
                  </a:lnTo>
                  <a:cubicBezTo>
                    <a:pt x="0" y="54384"/>
                    <a:pt x="54384" y="0"/>
                    <a:pt x="121469" y="0"/>
                  </a:cubicBezTo>
                  <a:close/>
                </a:path>
              </a:pathLst>
            </a:custGeom>
            <a:solidFill>
              <a:srgbClr val="666666">
                <a:alpha val="51765"/>
              </a:srgbClr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19050"/>
              <a:ext cx="242938" cy="12675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2"/>
                </a:lnSpc>
              </a:pPr>
              <a:endParaRPr/>
            </a:p>
          </p:txBody>
        </p:sp>
      </p:grpSp>
      <p:sp>
        <p:nvSpPr>
          <p:cNvPr id="28" name="Freeform 28"/>
          <p:cNvSpPr/>
          <p:nvPr/>
        </p:nvSpPr>
        <p:spPr>
          <a:xfrm>
            <a:off x="2590281" y="2837444"/>
            <a:ext cx="649248" cy="666750"/>
          </a:xfrm>
          <a:custGeom>
            <a:avLst/>
            <a:gdLst/>
            <a:ahLst/>
            <a:cxnLst/>
            <a:rect l="l" t="t" r="r" b="b"/>
            <a:pathLst>
              <a:path w="649248" h="666750">
                <a:moveTo>
                  <a:pt x="0" y="0"/>
                </a:moveTo>
                <a:lnTo>
                  <a:pt x="649248" y="0"/>
                </a:lnTo>
                <a:lnTo>
                  <a:pt x="649248" y="666750"/>
                </a:lnTo>
                <a:lnTo>
                  <a:pt x="0" y="66675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29" name="Freeform 29"/>
          <p:cNvSpPr/>
          <p:nvPr/>
        </p:nvSpPr>
        <p:spPr>
          <a:xfrm>
            <a:off x="2738515" y="3658443"/>
            <a:ext cx="382548" cy="666750"/>
          </a:xfrm>
          <a:custGeom>
            <a:avLst/>
            <a:gdLst/>
            <a:ahLst/>
            <a:cxnLst/>
            <a:rect l="l" t="t" r="r" b="b"/>
            <a:pathLst>
              <a:path w="382548" h="666750">
                <a:moveTo>
                  <a:pt x="0" y="0"/>
                </a:moveTo>
                <a:lnTo>
                  <a:pt x="382548" y="0"/>
                </a:lnTo>
                <a:lnTo>
                  <a:pt x="382548" y="666750"/>
                </a:lnTo>
                <a:lnTo>
                  <a:pt x="0" y="66675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30" name="Freeform 30"/>
          <p:cNvSpPr/>
          <p:nvPr/>
        </p:nvSpPr>
        <p:spPr>
          <a:xfrm>
            <a:off x="2652789" y="4370883"/>
            <a:ext cx="550372" cy="666750"/>
          </a:xfrm>
          <a:custGeom>
            <a:avLst/>
            <a:gdLst/>
            <a:ahLst/>
            <a:cxnLst/>
            <a:rect l="l" t="t" r="r" b="b"/>
            <a:pathLst>
              <a:path w="550372" h="666750">
                <a:moveTo>
                  <a:pt x="0" y="0"/>
                </a:moveTo>
                <a:lnTo>
                  <a:pt x="550372" y="0"/>
                </a:lnTo>
                <a:lnTo>
                  <a:pt x="550372" y="666750"/>
                </a:lnTo>
                <a:lnTo>
                  <a:pt x="0" y="66675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31" name="Freeform 31"/>
          <p:cNvSpPr/>
          <p:nvPr/>
        </p:nvSpPr>
        <p:spPr>
          <a:xfrm>
            <a:off x="2692794" y="5143500"/>
            <a:ext cx="470362" cy="666750"/>
          </a:xfrm>
          <a:custGeom>
            <a:avLst/>
            <a:gdLst/>
            <a:ahLst/>
            <a:cxnLst/>
            <a:rect l="l" t="t" r="r" b="b"/>
            <a:pathLst>
              <a:path w="470362" h="666750">
                <a:moveTo>
                  <a:pt x="0" y="0"/>
                </a:moveTo>
                <a:lnTo>
                  <a:pt x="470362" y="0"/>
                </a:lnTo>
                <a:lnTo>
                  <a:pt x="470362" y="666750"/>
                </a:lnTo>
                <a:lnTo>
                  <a:pt x="0" y="666750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32" name="Freeform 32"/>
          <p:cNvSpPr/>
          <p:nvPr/>
        </p:nvSpPr>
        <p:spPr>
          <a:xfrm>
            <a:off x="2587362" y="5982357"/>
            <a:ext cx="681226" cy="666750"/>
          </a:xfrm>
          <a:custGeom>
            <a:avLst/>
            <a:gdLst/>
            <a:ahLst/>
            <a:cxnLst/>
            <a:rect l="l" t="t" r="r" b="b"/>
            <a:pathLst>
              <a:path w="681226" h="666750">
                <a:moveTo>
                  <a:pt x="0" y="0"/>
                </a:moveTo>
                <a:lnTo>
                  <a:pt x="681226" y="0"/>
                </a:lnTo>
                <a:lnTo>
                  <a:pt x="681226" y="666750"/>
                </a:lnTo>
                <a:lnTo>
                  <a:pt x="0" y="666750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33" name="Group 33"/>
          <p:cNvGrpSpPr/>
          <p:nvPr/>
        </p:nvGrpSpPr>
        <p:grpSpPr>
          <a:xfrm>
            <a:off x="3533695" y="2837444"/>
            <a:ext cx="3550451" cy="4870097"/>
            <a:chOff x="0" y="0"/>
            <a:chExt cx="4733935" cy="6493463"/>
          </a:xfrm>
        </p:grpSpPr>
        <p:grpSp>
          <p:nvGrpSpPr>
            <p:cNvPr id="34" name="Group 34"/>
            <p:cNvGrpSpPr/>
            <p:nvPr/>
          </p:nvGrpSpPr>
          <p:grpSpPr>
            <a:xfrm>
              <a:off x="0" y="0"/>
              <a:ext cx="4733935" cy="6493463"/>
              <a:chOff x="0" y="0"/>
              <a:chExt cx="935098" cy="1282659"/>
            </a:xfrm>
          </p:grpSpPr>
          <p:sp>
            <p:nvSpPr>
              <p:cNvPr id="35" name="Freeform 35"/>
              <p:cNvSpPr/>
              <p:nvPr/>
            </p:nvSpPr>
            <p:spPr>
              <a:xfrm>
                <a:off x="0" y="0"/>
                <a:ext cx="935098" cy="1282659"/>
              </a:xfrm>
              <a:custGeom>
                <a:avLst/>
                <a:gdLst/>
                <a:ahLst/>
                <a:cxnLst/>
                <a:rect l="l" t="t" r="r" b="b"/>
                <a:pathLst>
                  <a:path w="935098" h="1282659">
                    <a:moveTo>
                      <a:pt x="63236" y="0"/>
                    </a:moveTo>
                    <a:lnTo>
                      <a:pt x="871862" y="0"/>
                    </a:lnTo>
                    <a:cubicBezTo>
                      <a:pt x="906787" y="0"/>
                      <a:pt x="935098" y="28312"/>
                      <a:pt x="935098" y="63236"/>
                    </a:cubicBezTo>
                    <a:lnTo>
                      <a:pt x="935098" y="1219424"/>
                    </a:lnTo>
                    <a:cubicBezTo>
                      <a:pt x="935098" y="1254348"/>
                      <a:pt x="906787" y="1282659"/>
                      <a:pt x="871862" y="1282659"/>
                    </a:cubicBezTo>
                    <a:lnTo>
                      <a:pt x="63236" y="1282659"/>
                    </a:lnTo>
                    <a:cubicBezTo>
                      <a:pt x="28312" y="1282659"/>
                      <a:pt x="0" y="1254348"/>
                      <a:pt x="0" y="1219424"/>
                    </a:cubicBezTo>
                    <a:lnTo>
                      <a:pt x="0" y="63236"/>
                    </a:lnTo>
                    <a:cubicBezTo>
                      <a:pt x="0" y="28312"/>
                      <a:pt x="28312" y="0"/>
                      <a:pt x="63236" y="0"/>
                    </a:cubicBezTo>
                    <a:close/>
                  </a:path>
                </a:pathLst>
              </a:custGeom>
              <a:solidFill>
                <a:srgbClr val="8C6239">
                  <a:alpha val="51765"/>
                </a:srgbClr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36" name="TextBox 36"/>
              <p:cNvSpPr txBox="1"/>
              <p:nvPr/>
            </p:nvSpPr>
            <p:spPr>
              <a:xfrm>
                <a:off x="0" y="19050"/>
                <a:ext cx="935098" cy="126360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22"/>
                  </a:lnSpc>
                </a:pPr>
                <a:endParaRPr/>
              </a:p>
            </p:txBody>
          </p:sp>
        </p:grpSp>
        <p:sp>
          <p:nvSpPr>
            <p:cNvPr id="37" name="TextBox 37"/>
            <p:cNvSpPr txBox="1"/>
            <p:nvPr/>
          </p:nvSpPr>
          <p:spPr>
            <a:xfrm>
              <a:off x="546969" y="3577238"/>
              <a:ext cx="2066818" cy="3865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180"/>
                </a:lnSpc>
                <a:spcBef>
                  <a:spcPct val="0"/>
                </a:spcBef>
              </a:pPr>
              <a:r>
                <a:rPr lang="en-US" sz="2000" b="1" spc="80">
                  <a:solidFill>
                    <a:srgbClr val="000000"/>
                  </a:solidFill>
                  <a:latin typeface="Monotype Corsiva Bold"/>
                  <a:ea typeface="Monotype Corsiva Bold"/>
                  <a:cs typeface="Monotype Corsiva Bold"/>
                  <a:sym typeface="Monotype Corsiva Bold"/>
                </a:rPr>
                <a:t>VERBORREA</a:t>
              </a:r>
            </a:p>
          </p:txBody>
        </p:sp>
        <p:sp>
          <p:nvSpPr>
            <p:cNvPr id="38" name="TextBox 38"/>
            <p:cNvSpPr txBox="1"/>
            <p:nvPr/>
          </p:nvSpPr>
          <p:spPr>
            <a:xfrm>
              <a:off x="2993579" y="3538291"/>
              <a:ext cx="527968" cy="3865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80"/>
                </a:lnSpc>
                <a:spcBef>
                  <a:spcPct val="0"/>
                </a:spcBef>
              </a:pPr>
              <a:r>
                <a:rPr lang="en-US" sz="2000" b="1" spc="80">
                  <a:solidFill>
                    <a:srgbClr val="000000"/>
                  </a:solidFill>
                  <a:latin typeface="Monotype Corsiva Bold"/>
                  <a:ea typeface="Monotype Corsiva Bold"/>
                  <a:cs typeface="Monotype Corsiva Bold"/>
                  <a:sym typeface="Monotype Corsiva Bold"/>
                </a:rPr>
                <a:t>+4</a:t>
              </a:r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3921014" y="3991818"/>
            <a:ext cx="2230934" cy="304165"/>
            <a:chOff x="0" y="0"/>
            <a:chExt cx="2974578" cy="405553"/>
          </a:xfrm>
        </p:grpSpPr>
        <p:sp>
          <p:nvSpPr>
            <p:cNvPr id="40" name="TextBox 40"/>
            <p:cNvSpPr txBox="1"/>
            <p:nvPr/>
          </p:nvSpPr>
          <p:spPr>
            <a:xfrm>
              <a:off x="0" y="19050"/>
              <a:ext cx="1293233" cy="3865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180"/>
                </a:lnSpc>
                <a:spcBef>
                  <a:spcPct val="0"/>
                </a:spcBef>
              </a:pPr>
              <a:r>
                <a:rPr lang="en-US" sz="2000" b="1" spc="80">
                  <a:solidFill>
                    <a:srgbClr val="000000"/>
                  </a:solidFill>
                  <a:latin typeface="Monotype Corsiva Bold"/>
                  <a:ea typeface="Monotype Corsiva Bold"/>
                  <a:cs typeface="Monotype Corsiva Bold"/>
                  <a:sym typeface="Monotype Corsiva Bold"/>
                </a:rPr>
                <a:t>MANÁ</a:t>
              </a:r>
            </a:p>
          </p:txBody>
        </p:sp>
        <p:sp>
          <p:nvSpPr>
            <p:cNvPr id="41" name="TextBox 41"/>
            <p:cNvSpPr txBox="1"/>
            <p:nvPr/>
          </p:nvSpPr>
          <p:spPr>
            <a:xfrm>
              <a:off x="2339323" y="19050"/>
              <a:ext cx="635255" cy="3865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80"/>
                </a:lnSpc>
                <a:spcBef>
                  <a:spcPct val="0"/>
                </a:spcBef>
              </a:pPr>
              <a:r>
                <a:rPr lang="en-US" sz="2000" b="1" spc="80">
                  <a:solidFill>
                    <a:srgbClr val="000000"/>
                  </a:solidFill>
                  <a:latin typeface="Monotype Corsiva Bold"/>
                  <a:ea typeface="Monotype Corsiva Bold"/>
                  <a:cs typeface="Monotype Corsiva Bold"/>
                  <a:sym typeface="Monotype Corsiva Bold"/>
                </a:rPr>
                <a:t>+10</a:t>
              </a:r>
            </a:p>
          </p:txBody>
        </p:sp>
      </p:grpSp>
      <p:sp>
        <p:nvSpPr>
          <p:cNvPr id="42" name="TextBox 42"/>
          <p:cNvSpPr txBox="1"/>
          <p:nvPr/>
        </p:nvSpPr>
        <p:spPr>
          <a:xfrm>
            <a:off x="3943921" y="4752518"/>
            <a:ext cx="1391474" cy="285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80"/>
              </a:lnSpc>
              <a:spcBef>
                <a:spcPct val="0"/>
              </a:spcBef>
            </a:pPr>
            <a:r>
              <a:rPr lang="en-US" sz="2000" b="1" spc="80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ESTAMINA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5880128" y="4752518"/>
            <a:ext cx="271820" cy="285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80"/>
              </a:lnSpc>
              <a:spcBef>
                <a:spcPct val="0"/>
              </a:spcBef>
            </a:pPr>
            <a:r>
              <a:rPr lang="en-US" sz="2000" b="1" spc="80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+4</a:t>
            </a:r>
          </a:p>
        </p:txBody>
      </p:sp>
      <p:grpSp>
        <p:nvGrpSpPr>
          <p:cNvPr id="44" name="Group 44"/>
          <p:cNvGrpSpPr/>
          <p:nvPr/>
        </p:nvGrpSpPr>
        <p:grpSpPr>
          <a:xfrm>
            <a:off x="3943921" y="3200029"/>
            <a:ext cx="2230934" cy="304165"/>
            <a:chOff x="0" y="0"/>
            <a:chExt cx="2974578" cy="405553"/>
          </a:xfrm>
        </p:grpSpPr>
        <p:sp>
          <p:nvSpPr>
            <p:cNvPr id="45" name="TextBox 45"/>
            <p:cNvSpPr txBox="1"/>
            <p:nvPr/>
          </p:nvSpPr>
          <p:spPr>
            <a:xfrm>
              <a:off x="0" y="19050"/>
              <a:ext cx="1293233" cy="3865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180"/>
                </a:lnSpc>
                <a:spcBef>
                  <a:spcPct val="0"/>
                </a:spcBef>
              </a:pPr>
              <a:r>
                <a:rPr lang="en-US" sz="2000" b="1" spc="80">
                  <a:solidFill>
                    <a:srgbClr val="000000"/>
                  </a:solidFill>
                  <a:latin typeface="Monotype Corsiva Bold"/>
                  <a:ea typeface="Monotype Corsiva Bold"/>
                  <a:cs typeface="Monotype Corsiva Bold"/>
                  <a:sym typeface="Monotype Corsiva Bold"/>
                </a:rPr>
                <a:t>SALUD</a:t>
              </a:r>
            </a:p>
          </p:txBody>
        </p:sp>
        <p:sp>
          <p:nvSpPr>
            <p:cNvPr id="46" name="TextBox 46"/>
            <p:cNvSpPr txBox="1"/>
            <p:nvPr/>
          </p:nvSpPr>
          <p:spPr>
            <a:xfrm>
              <a:off x="2339323" y="19050"/>
              <a:ext cx="635255" cy="3865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80"/>
                </a:lnSpc>
                <a:spcBef>
                  <a:spcPct val="0"/>
                </a:spcBef>
              </a:pPr>
              <a:r>
                <a:rPr lang="en-US" sz="2000" b="1" spc="80">
                  <a:solidFill>
                    <a:srgbClr val="000000"/>
                  </a:solidFill>
                  <a:latin typeface="Monotype Corsiva Bold"/>
                  <a:ea typeface="Monotype Corsiva Bold"/>
                  <a:cs typeface="Monotype Corsiva Bold"/>
                  <a:sym typeface="Monotype Corsiva Bold"/>
                </a:rPr>
                <a:t>+10</a:t>
              </a:r>
            </a:p>
          </p:txBody>
        </p:sp>
      </p:grpSp>
      <p:sp>
        <p:nvSpPr>
          <p:cNvPr id="47" name="TextBox 47"/>
          <p:cNvSpPr txBox="1"/>
          <p:nvPr/>
        </p:nvSpPr>
        <p:spPr>
          <a:xfrm>
            <a:off x="2725504" y="603048"/>
            <a:ext cx="4330323" cy="7560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02"/>
              </a:lnSpc>
              <a:spcBef>
                <a:spcPct val="0"/>
              </a:spcBef>
            </a:pPr>
            <a:r>
              <a:rPr lang="en-US" sz="4359" b="1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Reminiscencias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2657328" y="1905273"/>
            <a:ext cx="4345631" cy="7456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6"/>
              </a:lnSpc>
              <a:spcBef>
                <a:spcPct val="0"/>
              </a:spcBef>
            </a:pPr>
            <a:r>
              <a:rPr lang="en-US" sz="4290" b="1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NPC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3641475" y="2936008"/>
            <a:ext cx="645777" cy="2348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07"/>
              </a:lnSpc>
            </a:pPr>
            <a:r>
              <a:rPr lang="en-US" sz="129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Edmund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3674996" y="5242064"/>
            <a:ext cx="690472" cy="2348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07"/>
              </a:lnSpc>
            </a:pPr>
            <a:r>
              <a:rPr lang="en-US" sz="129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Gottfried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3715514" y="4440237"/>
            <a:ext cx="534039" cy="2348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07"/>
              </a:lnSpc>
            </a:pPr>
            <a:r>
              <a:rPr lang="en-US" sz="129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Roland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3715514" y="3637544"/>
            <a:ext cx="456814" cy="2348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07"/>
              </a:lnSpc>
            </a:pPr>
            <a:r>
              <a:rPr lang="en-US" sz="129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Isolde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3641475" y="6048375"/>
            <a:ext cx="471158" cy="2348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07"/>
              </a:lnSpc>
            </a:pPr>
            <a:r>
              <a:rPr lang="en-US" sz="129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Agaric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3943921" y="6334782"/>
            <a:ext cx="1614096" cy="561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80"/>
              </a:lnSpc>
            </a:pPr>
            <a:r>
              <a:rPr lang="en-US" sz="2000" b="1" spc="80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APARIENCIA</a:t>
            </a:r>
          </a:p>
          <a:p>
            <a:pPr algn="l">
              <a:lnSpc>
                <a:spcPts val="2180"/>
              </a:lnSpc>
              <a:spcBef>
                <a:spcPct val="0"/>
              </a:spcBef>
            </a:pPr>
            <a:endParaRPr lang="en-US" sz="2000" b="1" spc="80">
              <a:solidFill>
                <a:srgbClr val="000000"/>
              </a:solidFill>
              <a:latin typeface="Monotype Corsiva Bold"/>
              <a:ea typeface="Monotype Corsiva Bold"/>
              <a:cs typeface="Monotype Corsiva Bold"/>
              <a:sym typeface="Monotype Corsiva Bold"/>
            </a:endParaRPr>
          </a:p>
        </p:txBody>
      </p:sp>
      <p:sp>
        <p:nvSpPr>
          <p:cNvPr id="55" name="TextBox 55"/>
          <p:cNvSpPr txBox="1"/>
          <p:nvPr/>
        </p:nvSpPr>
        <p:spPr>
          <a:xfrm>
            <a:off x="5698414" y="6334782"/>
            <a:ext cx="476441" cy="285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80"/>
              </a:lnSpc>
              <a:spcBef>
                <a:spcPct val="0"/>
              </a:spcBef>
            </a:pPr>
            <a:r>
              <a:rPr lang="en-US" sz="2000" b="1" spc="80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+10</a:t>
            </a:r>
          </a:p>
        </p:txBody>
      </p:sp>
      <p:grpSp>
        <p:nvGrpSpPr>
          <p:cNvPr id="56" name="Group 56"/>
          <p:cNvGrpSpPr/>
          <p:nvPr/>
        </p:nvGrpSpPr>
        <p:grpSpPr>
          <a:xfrm>
            <a:off x="3718326" y="7839556"/>
            <a:ext cx="2604657" cy="316361"/>
            <a:chOff x="0" y="0"/>
            <a:chExt cx="3472876" cy="421815"/>
          </a:xfrm>
        </p:grpSpPr>
        <p:grpSp>
          <p:nvGrpSpPr>
            <p:cNvPr id="57" name="Group 57"/>
            <p:cNvGrpSpPr/>
            <p:nvPr/>
          </p:nvGrpSpPr>
          <p:grpSpPr>
            <a:xfrm rot="-10800000">
              <a:off x="688515" y="0"/>
              <a:ext cx="421815" cy="421815"/>
              <a:chOff x="0" y="0"/>
              <a:chExt cx="406400" cy="406400"/>
            </a:xfrm>
          </p:grpSpPr>
          <p:sp>
            <p:nvSpPr>
              <p:cNvPr id="58" name="Freeform 58"/>
              <p:cNvSpPr/>
              <p:nvPr/>
            </p:nvSpPr>
            <p:spPr>
              <a:xfrm>
                <a:off x="0" y="0"/>
                <a:ext cx="406400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406400" h="406400">
                    <a:moveTo>
                      <a:pt x="203200" y="0"/>
                    </a:moveTo>
                    <a:cubicBezTo>
                      <a:pt x="315424" y="0"/>
                      <a:pt x="406400" y="90976"/>
                      <a:pt x="406400" y="203200"/>
                    </a:cubicBezTo>
                    <a:cubicBezTo>
                      <a:pt x="406400" y="315424"/>
                      <a:pt x="315424" y="406400"/>
                      <a:pt x="203200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737373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59" name="TextBox 59"/>
              <p:cNvSpPr txBox="1"/>
              <p:nvPr/>
            </p:nvSpPr>
            <p:spPr>
              <a:xfrm>
                <a:off x="0" y="19050"/>
                <a:ext cx="406400" cy="3873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22"/>
                  </a:lnSpc>
                </a:pPr>
                <a:endParaRPr/>
              </a:p>
            </p:txBody>
          </p:sp>
        </p:grpSp>
        <p:grpSp>
          <p:nvGrpSpPr>
            <p:cNvPr id="60" name="Group 60"/>
            <p:cNvGrpSpPr/>
            <p:nvPr/>
          </p:nvGrpSpPr>
          <p:grpSpPr>
            <a:xfrm rot="-10800000">
              <a:off x="1380259" y="0"/>
              <a:ext cx="454796" cy="421815"/>
              <a:chOff x="0" y="0"/>
              <a:chExt cx="438176" cy="406400"/>
            </a:xfrm>
          </p:grpSpPr>
          <p:sp>
            <p:nvSpPr>
              <p:cNvPr id="61" name="Freeform 61"/>
              <p:cNvSpPr/>
              <p:nvPr/>
            </p:nvSpPr>
            <p:spPr>
              <a:xfrm>
                <a:off x="0" y="0"/>
                <a:ext cx="438176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438176" h="406400">
                    <a:moveTo>
                      <a:pt x="234976" y="0"/>
                    </a:moveTo>
                    <a:cubicBezTo>
                      <a:pt x="347200" y="0"/>
                      <a:pt x="438176" y="90976"/>
                      <a:pt x="438176" y="203200"/>
                    </a:cubicBezTo>
                    <a:cubicBezTo>
                      <a:pt x="438176" y="315424"/>
                      <a:pt x="347200" y="406400"/>
                      <a:pt x="234976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737373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62" name="TextBox 62"/>
              <p:cNvSpPr txBox="1"/>
              <p:nvPr/>
            </p:nvSpPr>
            <p:spPr>
              <a:xfrm>
                <a:off x="0" y="19050"/>
                <a:ext cx="438176" cy="3873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22"/>
                  </a:lnSpc>
                </a:pPr>
                <a:endParaRPr/>
              </a:p>
            </p:txBody>
          </p:sp>
        </p:grpSp>
        <p:grpSp>
          <p:nvGrpSpPr>
            <p:cNvPr id="63" name="Group 63"/>
            <p:cNvGrpSpPr/>
            <p:nvPr/>
          </p:nvGrpSpPr>
          <p:grpSpPr>
            <a:xfrm rot="-10800000">
              <a:off x="2101755" y="0"/>
              <a:ext cx="649625" cy="421815"/>
              <a:chOff x="0" y="0"/>
              <a:chExt cx="625885" cy="406400"/>
            </a:xfrm>
          </p:grpSpPr>
          <p:sp>
            <p:nvSpPr>
              <p:cNvPr id="64" name="Freeform 64"/>
              <p:cNvSpPr/>
              <p:nvPr/>
            </p:nvSpPr>
            <p:spPr>
              <a:xfrm>
                <a:off x="0" y="0"/>
                <a:ext cx="625885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625885" h="406400">
                    <a:moveTo>
                      <a:pt x="422685" y="0"/>
                    </a:moveTo>
                    <a:cubicBezTo>
                      <a:pt x="534909" y="0"/>
                      <a:pt x="625885" y="90976"/>
                      <a:pt x="625885" y="203200"/>
                    </a:cubicBezTo>
                    <a:cubicBezTo>
                      <a:pt x="625885" y="315424"/>
                      <a:pt x="534909" y="406400"/>
                      <a:pt x="422685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737373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65" name="TextBox 65"/>
              <p:cNvSpPr txBox="1"/>
              <p:nvPr/>
            </p:nvSpPr>
            <p:spPr>
              <a:xfrm>
                <a:off x="0" y="19050"/>
                <a:ext cx="625885" cy="3873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22"/>
                  </a:lnSpc>
                </a:pPr>
                <a:endParaRPr/>
              </a:p>
            </p:txBody>
          </p:sp>
        </p:grpSp>
        <p:grpSp>
          <p:nvGrpSpPr>
            <p:cNvPr id="66" name="Group 66"/>
            <p:cNvGrpSpPr/>
            <p:nvPr/>
          </p:nvGrpSpPr>
          <p:grpSpPr>
            <a:xfrm rot="-10800000">
              <a:off x="3018080" y="0"/>
              <a:ext cx="454796" cy="421815"/>
              <a:chOff x="0" y="0"/>
              <a:chExt cx="438176" cy="406400"/>
            </a:xfrm>
          </p:grpSpPr>
          <p:sp>
            <p:nvSpPr>
              <p:cNvPr id="67" name="Freeform 67"/>
              <p:cNvSpPr/>
              <p:nvPr/>
            </p:nvSpPr>
            <p:spPr>
              <a:xfrm>
                <a:off x="0" y="0"/>
                <a:ext cx="438176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438176" h="406400">
                    <a:moveTo>
                      <a:pt x="234976" y="0"/>
                    </a:moveTo>
                    <a:cubicBezTo>
                      <a:pt x="347200" y="0"/>
                      <a:pt x="438176" y="90976"/>
                      <a:pt x="438176" y="203200"/>
                    </a:cubicBezTo>
                    <a:cubicBezTo>
                      <a:pt x="438176" y="315424"/>
                      <a:pt x="347200" y="406400"/>
                      <a:pt x="234976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737373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68" name="TextBox 68"/>
              <p:cNvSpPr txBox="1"/>
              <p:nvPr/>
            </p:nvSpPr>
            <p:spPr>
              <a:xfrm>
                <a:off x="0" y="19050"/>
                <a:ext cx="438176" cy="3873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22"/>
                  </a:lnSpc>
                </a:pPr>
                <a:endParaRPr/>
              </a:p>
            </p:txBody>
          </p:sp>
        </p:grpSp>
        <p:grpSp>
          <p:nvGrpSpPr>
            <p:cNvPr id="69" name="Group 69"/>
            <p:cNvGrpSpPr/>
            <p:nvPr/>
          </p:nvGrpSpPr>
          <p:grpSpPr>
            <a:xfrm rot="-10800000">
              <a:off x="0" y="0"/>
              <a:ext cx="421815" cy="421815"/>
              <a:chOff x="0" y="0"/>
              <a:chExt cx="406400" cy="406400"/>
            </a:xfrm>
          </p:grpSpPr>
          <p:sp>
            <p:nvSpPr>
              <p:cNvPr id="70" name="Freeform 70"/>
              <p:cNvSpPr/>
              <p:nvPr/>
            </p:nvSpPr>
            <p:spPr>
              <a:xfrm>
                <a:off x="0" y="0"/>
                <a:ext cx="406400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406400" h="406400">
                    <a:moveTo>
                      <a:pt x="203200" y="0"/>
                    </a:moveTo>
                    <a:cubicBezTo>
                      <a:pt x="315424" y="0"/>
                      <a:pt x="406400" y="90976"/>
                      <a:pt x="406400" y="203200"/>
                    </a:cubicBezTo>
                    <a:cubicBezTo>
                      <a:pt x="406400" y="315424"/>
                      <a:pt x="315424" y="406400"/>
                      <a:pt x="203200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737373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71" name="TextBox 71"/>
              <p:cNvSpPr txBox="1"/>
              <p:nvPr/>
            </p:nvSpPr>
            <p:spPr>
              <a:xfrm>
                <a:off x="0" y="19050"/>
                <a:ext cx="406400" cy="3873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22"/>
                  </a:lnSpc>
                </a:pPr>
                <a:endParaRPr/>
              </a:p>
            </p:txBody>
          </p:sp>
        </p:grpSp>
      </p:grpSp>
      <p:grpSp>
        <p:nvGrpSpPr>
          <p:cNvPr id="72" name="Group 72"/>
          <p:cNvGrpSpPr/>
          <p:nvPr/>
        </p:nvGrpSpPr>
        <p:grpSpPr>
          <a:xfrm>
            <a:off x="2198042" y="583603"/>
            <a:ext cx="5467521" cy="8771748"/>
            <a:chOff x="0" y="0"/>
            <a:chExt cx="1440006" cy="2310255"/>
          </a:xfrm>
        </p:grpSpPr>
        <p:sp>
          <p:nvSpPr>
            <p:cNvPr id="73" name="Freeform 73"/>
            <p:cNvSpPr/>
            <p:nvPr/>
          </p:nvSpPr>
          <p:spPr>
            <a:xfrm>
              <a:off x="0" y="0"/>
              <a:ext cx="1440006" cy="2310255"/>
            </a:xfrm>
            <a:custGeom>
              <a:avLst/>
              <a:gdLst/>
              <a:ahLst/>
              <a:cxnLst/>
              <a:rect l="l" t="t" r="r" b="b"/>
              <a:pathLst>
                <a:path w="1440006" h="2310255">
                  <a:moveTo>
                    <a:pt x="0" y="0"/>
                  </a:moveTo>
                  <a:lnTo>
                    <a:pt x="1440006" y="0"/>
                  </a:lnTo>
                  <a:lnTo>
                    <a:pt x="1440006" y="2310255"/>
                  </a:lnTo>
                  <a:lnTo>
                    <a:pt x="0" y="2310255"/>
                  </a:lnTo>
                  <a:close/>
                </a:path>
              </a:pathLst>
            </a:custGeom>
            <a:solidFill>
              <a:srgbClr val="000000">
                <a:alpha val="34902"/>
              </a:srgbClr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74" name="TextBox 74"/>
            <p:cNvSpPr txBox="1"/>
            <p:nvPr/>
          </p:nvSpPr>
          <p:spPr>
            <a:xfrm>
              <a:off x="0" y="19050"/>
              <a:ext cx="1440006" cy="22912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2"/>
                </a:lnSpc>
              </a:pPr>
              <a:endParaRPr/>
            </a:p>
          </p:txBody>
        </p:sp>
      </p:grpSp>
      <p:sp>
        <p:nvSpPr>
          <p:cNvPr id="75" name="Freeform 75"/>
          <p:cNvSpPr/>
          <p:nvPr/>
        </p:nvSpPr>
        <p:spPr>
          <a:xfrm>
            <a:off x="2865909" y="2638680"/>
            <a:ext cx="4203910" cy="4661593"/>
          </a:xfrm>
          <a:custGeom>
            <a:avLst/>
            <a:gdLst/>
            <a:ahLst/>
            <a:cxnLst/>
            <a:rect l="l" t="t" r="r" b="b"/>
            <a:pathLst>
              <a:path w="4203910" h="4661593">
                <a:moveTo>
                  <a:pt x="0" y="0"/>
                </a:moveTo>
                <a:lnTo>
                  <a:pt x="4203909" y="0"/>
                </a:lnTo>
                <a:lnTo>
                  <a:pt x="4203909" y="4661593"/>
                </a:lnTo>
                <a:lnTo>
                  <a:pt x="0" y="4661593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alphaModFix amt="79000"/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76" name="Freeform 76"/>
          <p:cNvSpPr/>
          <p:nvPr/>
        </p:nvSpPr>
        <p:spPr>
          <a:xfrm>
            <a:off x="3203161" y="3698966"/>
            <a:ext cx="3140379" cy="3136194"/>
          </a:xfrm>
          <a:custGeom>
            <a:avLst/>
            <a:gdLst/>
            <a:ahLst/>
            <a:cxnLst/>
            <a:rect l="l" t="t" r="r" b="b"/>
            <a:pathLst>
              <a:path w="3140379" h="3136194">
                <a:moveTo>
                  <a:pt x="0" y="0"/>
                </a:moveTo>
                <a:lnTo>
                  <a:pt x="3140379" y="0"/>
                </a:lnTo>
                <a:lnTo>
                  <a:pt x="3140379" y="3136194"/>
                </a:lnTo>
                <a:lnTo>
                  <a:pt x="0" y="3136194"/>
                </a:lnTo>
                <a:lnTo>
                  <a:pt x="0" y="0"/>
                </a:lnTo>
                <a:close/>
              </a:path>
            </a:pathLst>
          </a:custGeom>
          <a:blipFill>
            <a:blip r:embed="rId23"/>
            <a:stretch>
              <a:fillRect t="-22596" b="-22596"/>
            </a:stretch>
          </a:blipFill>
          <a:ln w="47625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s-CO"/>
          </a:p>
        </p:txBody>
      </p:sp>
      <p:sp>
        <p:nvSpPr>
          <p:cNvPr id="77" name="TextBox 77"/>
          <p:cNvSpPr txBox="1"/>
          <p:nvPr/>
        </p:nvSpPr>
        <p:spPr>
          <a:xfrm>
            <a:off x="3780962" y="3061374"/>
            <a:ext cx="1810519" cy="5137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216"/>
              </a:lnSpc>
              <a:spcBef>
                <a:spcPct val="0"/>
              </a:spcBef>
            </a:pPr>
            <a:r>
              <a:rPr lang="en-US" sz="2950" b="1" spc="118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EDMUND</a:t>
            </a:r>
          </a:p>
        </p:txBody>
      </p:sp>
      <p:sp>
        <p:nvSpPr>
          <p:cNvPr id="78" name="TextBox 78">
            <a:hlinkClick r:id="rId24" action="ppaction://hlinksldjump"/>
          </p:cNvPr>
          <p:cNvSpPr txBox="1"/>
          <p:nvPr/>
        </p:nvSpPr>
        <p:spPr>
          <a:xfrm>
            <a:off x="7150821" y="4504319"/>
            <a:ext cx="245864" cy="6335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37"/>
              </a:lnSpc>
              <a:spcBef>
                <a:spcPct val="0"/>
              </a:spcBef>
            </a:pPr>
            <a:r>
              <a:rPr lang="en-US" sz="4438" spc="177" dirty="0">
                <a:solidFill>
                  <a:srgbClr val="C7B384"/>
                </a:solidFill>
                <a:latin typeface="Chau Philomene"/>
                <a:ea typeface="Chau Philomene"/>
                <a:cs typeface="Chau Philomene"/>
                <a:sym typeface="Chau Philomene"/>
              </a:rPr>
              <a:t>&gt;</a:t>
            </a:r>
          </a:p>
        </p:txBody>
      </p:sp>
      <p:pic>
        <p:nvPicPr>
          <p:cNvPr id="79" name="Imagen 78">
            <a:hlinkClick r:id="rId25" action="ppaction://hlinksldjump"/>
            <a:extLst>
              <a:ext uri="{FF2B5EF4-FFF2-40B4-BE49-F238E27FC236}">
                <a16:creationId xmlns:a16="http://schemas.microsoft.com/office/drawing/2014/main" id="{54F6C56B-7BD1-A1B8-FB35-C869F3A361DC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5977458" y="2986871"/>
            <a:ext cx="310923" cy="304826"/>
          </a:xfrm>
          <a:prstGeom prst="rect">
            <a:avLst/>
          </a:prstGeom>
        </p:spPr>
      </p:pic>
      <p:pic>
        <p:nvPicPr>
          <p:cNvPr id="80" name="Imagen 79">
            <a:extLst>
              <a:ext uri="{FF2B5EF4-FFF2-40B4-BE49-F238E27FC236}">
                <a16:creationId xmlns:a16="http://schemas.microsoft.com/office/drawing/2014/main" id="{BF5E505A-70E4-12C3-6838-32A3EAF87728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3212736" y="3637842"/>
            <a:ext cx="3170810" cy="319731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EFE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084516" y="583603"/>
            <a:ext cx="5581047" cy="8674697"/>
          </a:xfrm>
          <a:custGeom>
            <a:avLst/>
            <a:gdLst/>
            <a:ahLst/>
            <a:cxnLst/>
            <a:rect l="l" t="t" r="r" b="b"/>
            <a:pathLst>
              <a:path w="5581047" h="8674697">
                <a:moveTo>
                  <a:pt x="0" y="0"/>
                </a:moveTo>
                <a:lnTo>
                  <a:pt x="5581047" y="0"/>
                </a:lnTo>
                <a:lnTo>
                  <a:pt x="5581047" y="8674697"/>
                </a:lnTo>
                <a:lnTo>
                  <a:pt x="0" y="86746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495" t="-1243" r="-9432" b="-1243"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3" name="Group 3"/>
          <p:cNvGrpSpPr/>
          <p:nvPr/>
        </p:nvGrpSpPr>
        <p:grpSpPr>
          <a:xfrm>
            <a:off x="4150612" y="9305832"/>
            <a:ext cx="1480107" cy="856553"/>
            <a:chOff x="0" y="0"/>
            <a:chExt cx="389822" cy="22559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89822" cy="225594"/>
            </a:xfrm>
            <a:custGeom>
              <a:avLst/>
              <a:gdLst/>
              <a:ahLst/>
              <a:cxnLst/>
              <a:rect l="l" t="t" r="r" b="b"/>
              <a:pathLst>
                <a:path w="389822" h="225594">
                  <a:moveTo>
                    <a:pt x="112797" y="0"/>
                  </a:moveTo>
                  <a:lnTo>
                    <a:pt x="277025" y="0"/>
                  </a:lnTo>
                  <a:cubicBezTo>
                    <a:pt x="306941" y="0"/>
                    <a:pt x="335631" y="11884"/>
                    <a:pt x="356785" y="33038"/>
                  </a:cubicBezTo>
                  <a:cubicBezTo>
                    <a:pt x="377938" y="54191"/>
                    <a:pt x="389822" y="82881"/>
                    <a:pt x="389822" y="112797"/>
                  </a:cubicBezTo>
                  <a:lnTo>
                    <a:pt x="389822" y="112797"/>
                  </a:lnTo>
                  <a:cubicBezTo>
                    <a:pt x="389822" y="175093"/>
                    <a:pt x="339321" y="225594"/>
                    <a:pt x="277025" y="225594"/>
                  </a:cubicBezTo>
                  <a:lnTo>
                    <a:pt x="112797" y="225594"/>
                  </a:lnTo>
                  <a:cubicBezTo>
                    <a:pt x="50501" y="225594"/>
                    <a:pt x="0" y="175093"/>
                    <a:pt x="0" y="112797"/>
                  </a:cubicBezTo>
                  <a:lnTo>
                    <a:pt x="0" y="112797"/>
                  </a:lnTo>
                  <a:cubicBezTo>
                    <a:pt x="0" y="50501"/>
                    <a:pt x="50501" y="0"/>
                    <a:pt x="112797" y="0"/>
                  </a:cubicBezTo>
                  <a:close/>
                </a:path>
              </a:pathLst>
            </a:custGeom>
            <a:solidFill>
              <a:srgbClr val="FEFEFE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9050"/>
              <a:ext cx="389822" cy="2065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2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2084516" y="0"/>
            <a:ext cx="5581047" cy="10287000"/>
          </a:xfrm>
          <a:custGeom>
            <a:avLst/>
            <a:gdLst/>
            <a:ahLst/>
            <a:cxnLst/>
            <a:rect l="l" t="t" r="r" b="b"/>
            <a:pathLst>
              <a:path w="5581047" h="10287000">
                <a:moveTo>
                  <a:pt x="0" y="0"/>
                </a:moveTo>
                <a:lnTo>
                  <a:pt x="5581047" y="0"/>
                </a:lnTo>
                <a:lnTo>
                  <a:pt x="5581047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w="9525" cap="sq">
            <a:solidFill>
              <a:srgbClr val="FEFEFE"/>
            </a:solidFill>
            <a:prstDash val="solid"/>
            <a:miter/>
          </a:ln>
        </p:spPr>
        <p:txBody>
          <a:bodyPr/>
          <a:lstStyle/>
          <a:p>
            <a:endParaRPr lang="es-CO"/>
          </a:p>
        </p:txBody>
      </p:sp>
      <p:grpSp>
        <p:nvGrpSpPr>
          <p:cNvPr id="7" name="Group 7"/>
          <p:cNvGrpSpPr/>
          <p:nvPr/>
        </p:nvGrpSpPr>
        <p:grpSpPr>
          <a:xfrm rot="-10800000">
            <a:off x="5883312" y="8367108"/>
            <a:ext cx="1200834" cy="870866"/>
            <a:chOff x="0" y="0"/>
            <a:chExt cx="635000" cy="46051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000" cy="460513"/>
            </a:xfrm>
            <a:custGeom>
              <a:avLst/>
              <a:gdLst/>
              <a:ahLst/>
              <a:cxnLst/>
              <a:rect l="l" t="t" r="r" b="b"/>
              <a:pathLst>
                <a:path w="635000" h="460513">
                  <a:moveTo>
                    <a:pt x="635000" y="0"/>
                  </a:moveTo>
                  <a:lnTo>
                    <a:pt x="635000" y="346213"/>
                  </a:lnTo>
                  <a:lnTo>
                    <a:pt x="317500" y="460513"/>
                  </a:lnTo>
                  <a:lnTo>
                    <a:pt x="0" y="346213"/>
                  </a:lnTo>
                  <a:lnTo>
                    <a:pt x="0" y="0"/>
                  </a:lnTo>
                  <a:lnTo>
                    <a:pt x="635000" y="0"/>
                  </a:lnTo>
                  <a:close/>
                </a:path>
              </a:pathLst>
            </a:custGeom>
            <a:solidFill>
              <a:srgbClr val="737373">
                <a:alpha val="71765"/>
              </a:srgbClr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19050"/>
              <a:ext cx="635000" cy="3271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2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4561775" y="8472607"/>
            <a:ext cx="726788" cy="700521"/>
            <a:chOff x="0" y="0"/>
            <a:chExt cx="914597" cy="88154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914597" cy="881542"/>
            </a:xfrm>
            <a:custGeom>
              <a:avLst/>
              <a:gdLst/>
              <a:ahLst/>
              <a:cxnLst/>
              <a:rect l="l" t="t" r="r" b="b"/>
              <a:pathLst>
                <a:path w="914597" h="881542">
                  <a:moveTo>
                    <a:pt x="457298" y="0"/>
                  </a:moveTo>
                  <a:cubicBezTo>
                    <a:pt x="204739" y="0"/>
                    <a:pt x="0" y="197340"/>
                    <a:pt x="0" y="440771"/>
                  </a:cubicBezTo>
                  <a:cubicBezTo>
                    <a:pt x="0" y="684202"/>
                    <a:pt x="204739" y="881542"/>
                    <a:pt x="457298" y="881542"/>
                  </a:cubicBezTo>
                  <a:cubicBezTo>
                    <a:pt x="709857" y="881542"/>
                    <a:pt x="914597" y="684202"/>
                    <a:pt x="914597" y="440771"/>
                  </a:cubicBezTo>
                  <a:cubicBezTo>
                    <a:pt x="914597" y="197340"/>
                    <a:pt x="709857" y="0"/>
                    <a:pt x="45729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s-CO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85743" y="101695"/>
              <a:ext cx="743110" cy="6972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2"/>
                </a:lnSpc>
              </a:pPr>
              <a:endParaRPr/>
            </a:p>
          </p:txBody>
        </p:sp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4662267" y="8540649"/>
            <a:ext cx="606921" cy="564437"/>
          </a:xfrm>
          <a:prstGeom prst="rect">
            <a:avLst/>
          </a:prstGeom>
        </p:spPr>
      </p:pic>
      <p:sp>
        <p:nvSpPr>
          <p:cNvPr id="14" name="Freeform 14"/>
          <p:cNvSpPr/>
          <p:nvPr/>
        </p:nvSpPr>
        <p:spPr>
          <a:xfrm>
            <a:off x="2762330" y="8496789"/>
            <a:ext cx="676339" cy="676339"/>
          </a:xfrm>
          <a:custGeom>
            <a:avLst/>
            <a:gdLst/>
            <a:ahLst/>
            <a:cxnLst/>
            <a:rect l="l" t="t" r="r" b="b"/>
            <a:pathLst>
              <a:path w="676339" h="676339">
                <a:moveTo>
                  <a:pt x="0" y="0"/>
                </a:moveTo>
                <a:lnTo>
                  <a:pt x="676339" y="0"/>
                </a:lnTo>
                <a:lnTo>
                  <a:pt x="676339" y="676339"/>
                </a:lnTo>
                <a:lnTo>
                  <a:pt x="0" y="67633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15" name="Freeform 15"/>
          <p:cNvSpPr/>
          <p:nvPr/>
        </p:nvSpPr>
        <p:spPr>
          <a:xfrm>
            <a:off x="6296510" y="8593676"/>
            <a:ext cx="374438" cy="417730"/>
          </a:xfrm>
          <a:custGeom>
            <a:avLst/>
            <a:gdLst/>
            <a:ahLst/>
            <a:cxnLst/>
            <a:rect l="l" t="t" r="r" b="b"/>
            <a:pathLst>
              <a:path w="374438" h="417730">
                <a:moveTo>
                  <a:pt x="0" y="0"/>
                </a:moveTo>
                <a:lnTo>
                  <a:pt x="374438" y="0"/>
                </a:lnTo>
                <a:lnTo>
                  <a:pt x="374438" y="417730"/>
                </a:lnTo>
                <a:lnTo>
                  <a:pt x="0" y="41773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16" name="Group 16"/>
          <p:cNvGrpSpPr/>
          <p:nvPr/>
        </p:nvGrpSpPr>
        <p:grpSpPr>
          <a:xfrm>
            <a:off x="6120335" y="8472607"/>
            <a:ext cx="726788" cy="700521"/>
            <a:chOff x="0" y="0"/>
            <a:chExt cx="914597" cy="881542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914597" cy="881542"/>
            </a:xfrm>
            <a:custGeom>
              <a:avLst/>
              <a:gdLst/>
              <a:ahLst/>
              <a:cxnLst/>
              <a:rect l="l" t="t" r="r" b="b"/>
              <a:pathLst>
                <a:path w="914597" h="881542">
                  <a:moveTo>
                    <a:pt x="457298" y="0"/>
                  </a:moveTo>
                  <a:cubicBezTo>
                    <a:pt x="204739" y="0"/>
                    <a:pt x="0" y="197340"/>
                    <a:pt x="0" y="440771"/>
                  </a:cubicBezTo>
                  <a:cubicBezTo>
                    <a:pt x="0" y="684202"/>
                    <a:pt x="204739" y="881542"/>
                    <a:pt x="457298" y="881542"/>
                  </a:cubicBezTo>
                  <a:cubicBezTo>
                    <a:pt x="709857" y="881542"/>
                    <a:pt x="914597" y="684202"/>
                    <a:pt x="914597" y="440771"/>
                  </a:cubicBezTo>
                  <a:cubicBezTo>
                    <a:pt x="914597" y="197340"/>
                    <a:pt x="709857" y="0"/>
                    <a:pt x="45729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s-CO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85743" y="101695"/>
              <a:ext cx="743110" cy="6972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2"/>
                </a:lnSpc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2066210" y="1253700"/>
            <a:ext cx="5527866" cy="620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64"/>
              </a:lnSpc>
            </a:pPr>
            <a:r>
              <a:rPr lang="en-US" sz="3688">
                <a:solidFill>
                  <a:srgbClr val="000000"/>
                </a:solidFill>
                <a:latin typeface="Smooch"/>
                <a:ea typeface="Smooch"/>
                <a:cs typeface="Smooch"/>
                <a:sym typeface="Smooch"/>
              </a:rPr>
              <a:t>SIGMA</a:t>
            </a:r>
          </a:p>
        </p:txBody>
      </p:sp>
      <p:sp>
        <p:nvSpPr>
          <p:cNvPr id="20" name="Freeform 20"/>
          <p:cNvSpPr/>
          <p:nvPr/>
        </p:nvSpPr>
        <p:spPr>
          <a:xfrm>
            <a:off x="1592682" y="1609591"/>
            <a:ext cx="6474922" cy="374316"/>
          </a:xfrm>
          <a:custGeom>
            <a:avLst/>
            <a:gdLst/>
            <a:ahLst/>
            <a:cxnLst/>
            <a:rect l="l" t="t" r="r" b="b"/>
            <a:pathLst>
              <a:path w="6474922" h="374316">
                <a:moveTo>
                  <a:pt x="0" y="0"/>
                </a:moveTo>
                <a:lnTo>
                  <a:pt x="6474922" y="0"/>
                </a:lnTo>
                <a:lnTo>
                  <a:pt x="6474922" y="374316"/>
                </a:lnTo>
                <a:lnTo>
                  <a:pt x="0" y="37431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t="-1396841" b="-232958"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21" name="Freeform 21"/>
          <p:cNvSpPr/>
          <p:nvPr/>
        </p:nvSpPr>
        <p:spPr>
          <a:xfrm>
            <a:off x="3921014" y="2551937"/>
            <a:ext cx="444454" cy="477908"/>
          </a:xfrm>
          <a:custGeom>
            <a:avLst/>
            <a:gdLst/>
            <a:ahLst/>
            <a:cxnLst/>
            <a:rect l="l" t="t" r="r" b="b"/>
            <a:pathLst>
              <a:path w="444454" h="477908">
                <a:moveTo>
                  <a:pt x="0" y="0"/>
                </a:moveTo>
                <a:lnTo>
                  <a:pt x="444455" y="0"/>
                </a:lnTo>
                <a:lnTo>
                  <a:pt x="444455" y="477908"/>
                </a:lnTo>
                <a:lnTo>
                  <a:pt x="0" y="47790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22" name="Freeform 22"/>
          <p:cNvSpPr/>
          <p:nvPr/>
        </p:nvSpPr>
        <p:spPr>
          <a:xfrm rot="1547390">
            <a:off x="6144666" y="6055241"/>
            <a:ext cx="444454" cy="477908"/>
          </a:xfrm>
          <a:custGeom>
            <a:avLst/>
            <a:gdLst/>
            <a:ahLst/>
            <a:cxnLst/>
            <a:rect l="l" t="t" r="r" b="b"/>
            <a:pathLst>
              <a:path w="444454" h="477908">
                <a:moveTo>
                  <a:pt x="0" y="0"/>
                </a:moveTo>
                <a:lnTo>
                  <a:pt x="444454" y="0"/>
                </a:lnTo>
                <a:lnTo>
                  <a:pt x="444454" y="477907"/>
                </a:lnTo>
                <a:lnTo>
                  <a:pt x="0" y="47790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23" name="Freeform 23"/>
          <p:cNvSpPr/>
          <p:nvPr/>
        </p:nvSpPr>
        <p:spPr>
          <a:xfrm rot="-1978957">
            <a:off x="2430562" y="7806734"/>
            <a:ext cx="444454" cy="477908"/>
          </a:xfrm>
          <a:custGeom>
            <a:avLst/>
            <a:gdLst/>
            <a:ahLst/>
            <a:cxnLst/>
            <a:rect l="l" t="t" r="r" b="b"/>
            <a:pathLst>
              <a:path w="444454" h="477908">
                <a:moveTo>
                  <a:pt x="0" y="0"/>
                </a:moveTo>
                <a:lnTo>
                  <a:pt x="444454" y="0"/>
                </a:lnTo>
                <a:lnTo>
                  <a:pt x="444454" y="477908"/>
                </a:lnTo>
                <a:lnTo>
                  <a:pt x="0" y="47790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24" name="Freeform 24"/>
          <p:cNvSpPr/>
          <p:nvPr/>
        </p:nvSpPr>
        <p:spPr>
          <a:xfrm rot="3955828">
            <a:off x="4702942" y="5420541"/>
            <a:ext cx="444454" cy="477908"/>
          </a:xfrm>
          <a:custGeom>
            <a:avLst/>
            <a:gdLst/>
            <a:ahLst/>
            <a:cxnLst/>
            <a:rect l="l" t="t" r="r" b="b"/>
            <a:pathLst>
              <a:path w="444454" h="477908">
                <a:moveTo>
                  <a:pt x="0" y="0"/>
                </a:moveTo>
                <a:lnTo>
                  <a:pt x="444455" y="0"/>
                </a:lnTo>
                <a:lnTo>
                  <a:pt x="444455" y="477908"/>
                </a:lnTo>
                <a:lnTo>
                  <a:pt x="0" y="47790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25" name="Group 25"/>
          <p:cNvGrpSpPr/>
          <p:nvPr/>
        </p:nvGrpSpPr>
        <p:grpSpPr>
          <a:xfrm>
            <a:off x="2468586" y="2822350"/>
            <a:ext cx="922405" cy="4885192"/>
            <a:chOff x="0" y="0"/>
            <a:chExt cx="242938" cy="1286635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242938" cy="1286635"/>
            </a:xfrm>
            <a:custGeom>
              <a:avLst/>
              <a:gdLst/>
              <a:ahLst/>
              <a:cxnLst/>
              <a:rect l="l" t="t" r="r" b="b"/>
              <a:pathLst>
                <a:path w="242938" h="1286635">
                  <a:moveTo>
                    <a:pt x="121469" y="0"/>
                  </a:moveTo>
                  <a:lnTo>
                    <a:pt x="121469" y="0"/>
                  </a:lnTo>
                  <a:cubicBezTo>
                    <a:pt x="188554" y="0"/>
                    <a:pt x="242938" y="54384"/>
                    <a:pt x="242938" y="121469"/>
                  </a:cubicBezTo>
                  <a:lnTo>
                    <a:pt x="242938" y="1165166"/>
                  </a:lnTo>
                  <a:cubicBezTo>
                    <a:pt x="242938" y="1232251"/>
                    <a:pt x="188554" y="1286635"/>
                    <a:pt x="121469" y="1286635"/>
                  </a:cubicBezTo>
                  <a:lnTo>
                    <a:pt x="121469" y="1286635"/>
                  </a:lnTo>
                  <a:cubicBezTo>
                    <a:pt x="54384" y="1286635"/>
                    <a:pt x="0" y="1232251"/>
                    <a:pt x="0" y="1165166"/>
                  </a:cubicBezTo>
                  <a:lnTo>
                    <a:pt x="0" y="121469"/>
                  </a:lnTo>
                  <a:cubicBezTo>
                    <a:pt x="0" y="54384"/>
                    <a:pt x="54384" y="0"/>
                    <a:pt x="121469" y="0"/>
                  </a:cubicBezTo>
                  <a:close/>
                </a:path>
              </a:pathLst>
            </a:custGeom>
            <a:solidFill>
              <a:srgbClr val="666666">
                <a:alpha val="51765"/>
              </a:srgbClr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19050"/>
              <a:ext cx="242938" cy="12675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2"/>
                </a:lnSpc>
              </a:pPr>
              <a:endParaRPr/>
            </a:p>
          </p:txBody>
        </p:sp>
      </p:grpSp>
      <p:sp>
        <p:nvSpPr>
          <p:cNvPr id="28" name="Freeform 28"/>
          <p:cNvSpPr/>
          <p:nvPr/>
        </p:nvSpPr>
        <p:spPr>
          <a:xfrm>
            <a:off x="2590281" y="2837444"/>
            <a:ext cx="649248" cy="666750"/>
          </a:xfrm>
          <a:custGeom>
            <a:avLst/>
            <a:gdLst/>
            <a:ahLst/>
            <a:cxnLst/>
            <a:rect l="l" t="t" r="r" b="b"/>
            <a:pathLst>
              <a:path w="649248" h="666750">
                <a:moveTo>
                  <a:pt x="0" y="0"/>
                </a:moveTo>
                <a:lnTo>
                  <a:pt x="649248" y="0"/>
                </a:lnTo>
                <a:lnTo>
                  <a:pt x="649248" y="666750"/>
                </a:lnTo>
                <a:lnTo>
                  <a:pt x="0" y="66675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29" name="Freeform 29"/>
          <p:cNvSpPr/>
          <p:nvPr/>
        </p:nvSpPr>
        <p:spPr>
          <a:xfrm>
            <a:off x="2738515" y="3658443"/>
            <a:ext cx="382548" cy="666750"/>
          </a:xfrm>
          <a:custGeom>
            <a:avLst/>
            <a:gdLst/>
            <a:ahLst/>
            <a:cxnLst/>
            <a:rect l="l" t="t" r="r" b="b"/>
            <a:pathLst>
              <a:path w="382548" h="666750">
                <a:moveTo>
                  <a:pt x="0" y="0"/>
                </a:moveTo>
                <a:lnTo>
                  <a:pt x="382548" y="0"/>
                </a:lnTo>
                <a:lnTo>
                  <a:pt x="382548" y="666750"/>
                </a:lnTo>
                <a:lnTo>
                  <a:pt x="0" y="66675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30" name="Freeform 30"/>
          <p:cNvSpPr/>
          <p:nvPr/>
        </p:nvSpPr>
        <p:spPr>
          <a:xfrm>
            <a:off x="2652789" y="4370883"/>
            <a:ext cx="550372" cy="666750"/>
          </a:xfrm>
          <a:custGeom>
            <a:avLst/>
            <a:gdLst/>
            <a:ahLst/>
            <a:cxnLst/>
            <a:rect l="l" t="t" r="r" b="b"/>
            <a:pathLst>
              <a:path w="550372" h="666750">
                <a:moveTo>
                  <a:pt x="0" y="0"/>
                </a:moveTo>
                <a:lnTo>
                  <a:pt x="550372" y="0"/>
                </a:lnTo>
                <a:lnTo>
                  <a:pt x="550372" y="666750"/>
                </a:lnTo>
                <a:lnTo>
                  <a:pt x="0" y="66675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31" name="Freeform 31"/>
          <p:cNvSpPr/>
          <p:nvPr/>
        </p:nvSpPr>
        <p:spPr>
          <a:xfrm>
            <a:off x="2692794" y="5143500"/>
            <a:ext cx="470362" cy="666750"/>
          </a:xfrm>
          <a:custGeom>
            <a:avLst/>
            <a:gdLst/>
            <a:ahLst/>
            <a:cxnLst/>
            <a:rect l="l" t="t" r="r" b="b"/>
            <a:pathLst>
              <a:path w="470362" h="666750">
                <a:moveTo>
                  <a:pt x="0" y="0"/>
                </a:moveTo>
                <a:lnTo>
                  <a:pt x="470362" y="0"/>
                </a:lnTo>
                <a:lnTo>
                  <a:pt x="470362" y="666750"/>
                </a:lnTo>
                <a:lnTo>
                  <a:pt x="0" y="666750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32" name="Freeform 32"/>
          <p:cNvSpPr/>
          <p:nvPr/>
        </p:nvSpPr>
        <p:spPr>
          <a:xfrm>
            <a:off x="2587362" y="5982357"/>
            <a:ext cx="681226" cy="666750"/>
          </a:xfrm>
          <a:custGeom>
            <a:avLst/>
            <a:gdLst/>
            <a:ahLst/>
            <a:cxnLst/>
            <a:rect l="l" t="t" r="r" b="b"/>
            <a:pathLst>
              <a:path w="681226" h="666750">
                <a:moveTo>
                  <a:pt x="0" y="0"/>
                </a:moveTo>
                <a:lnTo>
                  <a:pt x="681226" y="0"/>
                </a:lnTo>
                <a:lnTo>
                  <a:pt x="681226" y="666750"/>
                </a:lnTo>
                <a:lnTo>
                  <a:pt x="0" y="666750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33" name="Group 33"/>
          <p:cNvGrpSpPr/>
          <p:nvPr/>
        </p:nvGrpSpPr>
        <p:grpSpPr>
          <a:xfrm>
            <a:off x="3533695" y="2837444"/>
            <a:ext cx="3550451" cy="4870097"/>
            <a:chOff x="0" y="0"/>
            <a:chExt cx="4733935" cy="6493463"/>
          </a:xfrm>
        </p:grpSpPr>
        <p:grpSp>
          <p:nvGrpSpPr>
            <p:cNvPr id="34" name="Group 34"/>
            <p:cNvGrpSpPr/>
            <p:nvPr/>
          </p:nvGrpSpPr>
          <p:grpSpPr>
            <a:xfrm>
              <a:off x="0" y="0"/>
              <a:ext cx="4733935" cy="6493463"/>
              <a:chOff x="0" y="0"/>
              <a:chExt cx="935098" cy="1282659"/>
            </a:xfrm>
          </p:grpSpPr>
          <p:sp>
            <p:nvSpPr>
              <p:cNvPr id="35" name="Freeform 35"/>
              <p:cNvSpPr/>
              <p:nvPr/>
            </p:nvSpPr>
            <p:spPr>
              <a:xfrm>
                <a:off x="0" y="0"/>
                <a:ext cx="935098" cy="1282659"/>
              </a:xfrm>
              <a:custGeom>
                <a:avLst/>
                <a:gdLst/>
                <a:ahLst/>
                <a:cxnLst/>
                <a:rect l="l" t="t" r="r" b="b"/>
                <a:pathLst>
                  <a:path w="935098" h="1282659">
                    <a:moveTo>
                      <a:pt x="63236" y="0"/>
                    </a:moveTo>
                    <a:lnTo>
                      <a:pt x="871862" y="0"/>
                    </a:lnTo>
                    <a:cubicBezTo>
                      <a:pt x="906787" y="0"/>
                      <a:pt x="935098" y="28312"/>
                      <a:pt x="935098" y="63236"/>
                    </a:cubicBezTo>
                    <a:lnTo>
                      <a:pt x="935098" y="1219424"/>
                    </a:lnTo>
                    <a:cubicBezTo>
                      <a:pt x="935098" y="1254348"/>
                      <a:pt x="906787" y="1282659"/>
                      <a:pt x="871862" y="1282659"/>
                    </a:cubicBezTo>
                    <a:lnTo>
                      <a:pt x="63236" y="1282659"/>
                    </a:lnTo>
                    <a:cubicBezTo>
                      <a:pt x="28312" y="1282659"/>
                      <a:pt x="0" y="1254348"/>
                      <a:pt x="0" y="1219424"/>
                    </a:cubicBezTo>
                    <a:lnTo>
                      <a:pt x="0" y="63236"/>
                    </a:lnTo>
                    <a:cubicBezTo>
                      <a:pt x="0" y="28312"/>
                      <a:pt x="28312" y="0"/>
                      <a:pt x="63236" y="0"/>
                    </a:cubicBezTo>
                    <a:close/>
                  </a:path>
                </a:pathLst>
              </a:custGeom>
              <a:solidFill>
                <a:srgbClr val="8C6239">
                  <a:alpha val="51765"/>
                </a:srgbClr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36" name="TextBox 36"/>
              <p:cNvSpPr txBox="1"/>
              <p:nvPr/>
            </p:nvSpPr>
            <p:spPr>
              <a:xfrm>
                <a:off x="0" y="19050"/>
                <a:ext cx="935098" cy="126360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22"/>
                  </a:lnSpc>
                </a:pPr>
                <a:endParaRPr/>
              </a:p>
            </p:txBody>
          </p:sp>
        </p:grpSp>
        <p:sp>
          <p:nvSpPr>
            <p:cNvPr id="37" name="TextBox 37"/>
            <p:cNvSpPr txBox="1"/>
            <p:nvPr/>
          </p:nvSpPr>
          <p:spPr>
            <a:xfrm>
              <a:off x="546969" y="3577238"/>
              <a:ext cx="2066818" cy="3865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180"/>
                </a:lnSpc>
                <a:spcBef>
                  <a:spcPct val="0"/>
                </a:spcBef>
              </a:pPr>
              <a:r>
                <a:rPr lang="en-US" sz="2000" b="1" spc="80">
                  <a:solidFill>
                    <a:srgbClr val="000000"/>
                  </a:solidFill>
                  <a:latin typeface="Monotype Corsiva Bold"/>
                  <a:ea typeface="Monotype Corsiva Bold"/>
                  <a:cs typeface="Monotype Corsiva Bold"/>
                  <a:sym typeface="Monotype Corsiva Bold"/>
                </a:rPr>
                <a:t>VERBORREA</a:t>
              </a:r>
            </a:p>
          </p:txBody>
        </p:sp>
        <p:sp>
          <p:nvSpPr>
            <p:cNvPr id="38" name="TextBox 38"/>
            <p:cNvSpPr txBox="1"/>
            <p:nvPr/>
          </p:nvSpPr>
          <p:spPr>
            <a:xfrm>
              <a:off x="2993579" y="3538291"/>
              <a:ext cx="527968" cy="3865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80"/>
                </a:lnSpc>
                <a:spcBef>
                  <a:spcPct val="0"/>
                </a:spcBef>
              </a:pPr>
              <a:r>
                <a:rPr lang="en-US" sz="2000" b="1" spc="80">
                  <a:solidFill>
                    <a:srgbClr val="000000"/>
                  </a:solidFill>
                  <a:latin typeface="Monotype Corsiva Bold"/>
                  <a:ea typeface="Monotype Corsiva Bold"/>
                  <a:cs typeface="Monotype Corsiva Bold"/>
                  <a:sym typeface="Monotype Corsiva Bold"/>
                </a:rPr>
                <a:t>+4</a:t>
              </a:r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3921014" y="3991818"/>
            <a:ext cx="2230934" cy="304165"/>
            <a:chOff x="0" y="0"/>
            <a:chExt cx="2974578" cy="405553"/>
          </a:xfrm>
        </p:grpSpPr>
        <p:sp>
          <p:nvSpPr>
            <p:cNvPr id="40" name="TextBox 40"/>
            <p:cNvSpPr txBox="1"/>
            <p:nvPr/>
          </p:nvSpPr>
          <p:spPr>
            <a:xfrm>
              <a:off x="0" y="19050"/>
              <a:ext cx="1293233" cy="3865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180"/>
                </a:lnSpc>
                <a:spcBef>
                  <a:spcPct val="0"/>
                </a:spcBef>
              </a:pPr>
              <a:r>
                <a:rPr lang="en-US" sz="2000" b="1" spc="80">
                  <a:solidFill>
                    <a:srgbClr val="000000"/>
                  </a:solidFill>
                  <a:latin typeface="Monotype Corsiva Bold"/>
                  <a:ea typeface="Monotype Corsiva Bold"/>
                  <a:cs typeface="Monotype Corsiva Bold"/>
                  <a:sym typeface="Monotype Corsiva Bold"/>
                </a:rPr>
                <a:t>MANÁ</a:t>
              </a:r>
            </a:p>
          </p:txBody>
        </p:sp>
        <p:sp>
          <p:nvSpPr>
            <p:cNvPr id="41" name="TextBox 41"/>
            <p:cNvSpPr txBox="1"/>
            <p:nvPr/>
          </p:nvSpPr>
          <p:spPr>
            <a:xfrm>
              <a:off x="2339323" y="19050"/>
              <a:ext cx="635255" cy="3865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80"/>
                </a:lnSpc>
                <a:spcBef>
                  <a:spcPct val="0"/>
                </a:spcBef>
              </a:pPr>
              <a:r>
                <a:rPr lang="en-US" sz="2000" b="1" spc="80">
                  <a:solidFill>
                    <a:srgbClr val="000000"/>
                  </a:solidFill>
                  <a:latin typeface="Monotype Corsiva Bold"/>
                  <a:ea typeface="Monotype Corsiva Bold"/>
                  <a:cs typeface="Monotype Corsiva Bold"/>
                  <a:sym typeface="Monotype Corsiva Bold"/>
                </a:rPr>
                <a:t>+10</a:t>
              </a:r>
            </a:p>
          </p:txBody>
        </p:sp>
      </p:grpSp>
      <p:sp>
        <p:nvSpPr>
          <p:cNvPr id="42" name="TextBox 42"/>
          <p:cNvSpPr txBox="1"/>
          <p:nvPr/>
        </p:nvSpPr>
        <p:spPr>
          <a:xfrm>
            <a:off x="3943921" y="4752518"/>
            <a:ext cx="1391474" cy="285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80"/>
              </a:lnSpc>
              <a:spcBef>
                <a:spcPct val="0"/>
              </a:spcBef>
            </a:pPr>
            <a:r>
              <a:rPr lang="en-US" sz="2000" b="1" spc="80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ESTAMINA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5880128" y="4752518"/>
            <a:ext cx="271820" cy="285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80"/>
              </a:lnSpc>
              <a:spcBef>
                <a:spcPct val="0"/>
              </a:spcBef>
            </a:pPr>
            <a:r>
              <a:rPr lang="en-US" sz="2000" b="1" spc="80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+4</a:t>
            </a:r>
          </a:p>
        </p:txBody>
      </p:sp>
      <p:grpSp>
        <p:nvGrpSpPr>
          <p:cNvPr id="44" name="Group 44"/>
          <p:cNvGrpSpPr/>
          <p:nvPr/>
        </p:nvGrpSpPr>
        <p:grpSpPr>
          <a:xfrm>
            <a:off x="3943921" y="3200029"/>
            <a:ext cx="2230934" cy="304165"/>
            <a:chOff x="0" y="0"/>
            <a:chExt cx="2974578" cy="405553"/>
          </a:xfrm>
        </p:grpSpPr>
        <p:sp>
          <p:nvSpPr>
            <p:cNvPr id="45" name="TextBox 45"/>
            <p:cNvSpPr txBox="1"/>
            <p:nvPr/>
          </p:nvSpPr>
          <p:spPr>
            <a:xfrm>
              <a:off x="0" y="19050"/>
              <a:ext cx="1293233" cy="3865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180"/>
                </a:lnSpc>
                <a:spcBef>
                  <a:spcPct val="0"/>
                </a:spcBef>
              </a:pPr>
              <a:r>
                <a:rPr lang="en-US" sz="2000" b="1" spc="80">
                  <a:solidFill>
                    <a:srgbClr val="000000"/>
                  </a:solidFill>
                  <a:latin typeface="Monotype Corsiva Bold"/>
                  <a:ea typeface="Monotype Corsiva Bold"/>
                  <a:cs typeface="Monotype Corsiva Bold"/>
                  <a:sym typeface="Monotype Corsiva Bold"/>
                </a:rPr>
                <a:t>SALUD</a:t>
              </a:r>
            </a:p>
          </p:txBody>
        </p:sp>
        <p:sp>
          <p:nvSpPr>
            <p:cNvPr id="46" name="TextBox 46"/>
            <p:cNvSpPr txBox="1"/>
            <p:nvPr/>
          </p:nvSpPr>
          <p:spPr>
            <a:xfrm>
              <a:off x="2339323" y="19050"/>
              <a:ext cx="635255" cy="3865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80"/>
                </a:lnSpc>
                <a:spcBef>
                  <a:spcPct val="0"/>
                </a:spcBef>
              </a:pPr>
              <a:r>
                <a:rPr lang="en-US" sz="2000" b="1" spc="80">
                  <a:solidFill>
                    <a:srgbClr val="000000"/>
                  </a:solidFill>
                  <a:latin typeface="Monotype Corsiva Bold"/>
                  <a:ea typeface="Monotype Corsiva Bold"/>
                  <a:cs typeface="Monotype Corsiva Bold"/>
                  <a:sym typeface="Monotype Corsiva Bold"/>
                </a:rPr>
                <a:t>+10</a:t>
              </a:r>
            </a:p>
          </p:txBody>
        </p:sp>
      </p:grpSp>
      <p:sp>
        <p:nvSpPr>
          <p:cNvPr id="47" name="TextBox 47"/>
          <p:cNvSpPr txBox="1"/>
          <p:nvPr/>
        </p:nvSpPr>
        <p:spPr>
          <a:xfrm>
            <a:off x="2725504" y="603048"/>
            <a:ext cx="4330323" cy="7560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02"/>
              </a:lnSpc>
              <a:spcBef>
                <a:spcPct val="0"/>
              </a:spcBef>
            </a:pPr>
            <a:r>
              <a:rPr lang="en-US" sz="4359" b="1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Reminiscencias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2657328" y="1905273"/>
            <a:ext cx="4345631" cy="7456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6"/>
              </a:lnSpc>
              <a:spcBef>
                <a:spcPct val="0"/>
              </a:spcBef>
            </a:pPr>
            <a:r>
              <a:rPr lang="en-US" sz="4290" b="1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NPC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3641475" y="2936008"/>
            <a:ext cx="645777" cy="2348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07"/>
              </a:lnSpc>
            </a:pPr>
            <a:r>
              <a:rPr lang="en-US" sz="129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Edmund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3674996" y="5242064"/>
            <a:ext cx="690472" cy="2348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07"/>
              </a:lnSpc>
            </a:pPr>
            <a:r>
              <a:rPr lang="en-US" sz="129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Gottfried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3715514" y="4440237"/>
            <a:ext cx="534039" cy="2348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07"/>
              </a:lnSpc>
            </a:pPr>
            <a:r>
              <a:rPr lang="en-US" sz="129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Roland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3715514" y="3637544"/>
            <a:ext cx="456814" cy="2348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07"/>
              </a:lnSpc>
            </a:pPr>
            <a:r>
              <a:rPr lang="en-US" sz="129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Isolde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3641475" y="6048375"/>
            <a:ext cx="471158" cy="2348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07"/>
              </a:lnSpc>
            </a:pPr>
            <a:r>
              <a:rPr lang="en-US" sz="129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Agaric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3943921" y="6334782"/>
            <a:ext cx="1614096" cy="561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80"/>
              </a:lnSpc>
            </a:pPr>
            <a:r>
              <a:rPr lang="en-US" sz="2000" b="1" spc="80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APARIENCIA</a:t>
            </a:r>
          </a:p>
          <a:p>
            <a:pPr algn="l">
              <a:lnSpc>
                <a:spcPts val="2180"/>
              </a:lnSpc>
              <a:spcBef>
                <a:spcPct val="0"/>
              </a:spcBef>
            </a:pPr>
            <a:endParaRPr lang="en-US" sz="2000" b="1" spc="80">
              <a:solidFill>
                <a:srgbClr val="000000"/>
              </a:solidFill>
              <a:latin typeface="Monotype Corsiva Bold"/>
              <a:ea typeface="Monotype Corsiva Bold"/>
              <a:cs typeface="Monotype Corsiva Bold"/>
              <a:sym typeface="Monotype Corsiva Bold"/>
            </a:endParaRPr>
          </a:p>
        </p:txBody>
      </p:sp>
      <p:grpSp>
        <p:nvGrpSpPr>
          <p:cNvPr id="55" name="Group 55"/>
          <p:cNvGrpSpPr/>
          <p:nvPr/>
        </p:nvGrpSpPr>
        <p:grpSpPr>
          <a:xfrm>
            <a:off x="3718326" y="7839556"/>
            <a:ext cx="2604657" cy="316361"/>
            <a:chOff x="0" y="0"/>
            <a:chExt cx="3472876" cy="421815"/>
          </a:xfrm>
        </p:grpSpPr>
        <p:grpSp>
          <p:nvGrpSpPr>
            <p:cNvPr id="56" name="Group 56"/>
            <p:cNvGrpSpPr/>
            <p:nvPr/>
          </p:nvGrpSpPr>
          <p:grpSpPr>
            <a:xfrm rot="-10800000">
              <a:off x="688515" y="0"/>
              <a:ext cx="421815" cy="421815"/>
              <a:chOff x="0" y="0"/>
              <a:chExt cx="406400" cy="406400"/>
            </a:xfrm>
          </p:grpSpPr>
          <p:sp>
            <p:nvSpPr>
              <p:cNvPr id="57" name="Freeform 57"/>
              <p:cNvSpPr/>
              <p:nvPr/>
            </p:nvSpPr>
            <p:spPr>
              <a:xfrm>
                <a:off x="0" y="0"/>
                <a:ext cx="406400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406400" h="406400">
                    <a:moveTo>
                      <a:pt x="203200" y="0"/>
                    </a:moveTo>
                    <a:cubicBezTo>
                      <a:pt x="315424" y="0"/>
                      <a:pt x="406400" y="90976"/>
                      <a:pt x="406400" y="203200"/>
                    </a:cubicBezTo>
                    <a:cubicBezTo>
                      <a:pt x="406400" y="315424"/>
                      <a:pt x="315424" y="406400"/>
                      <a:pt x="203200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737373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58" name="TextBox 58"/>
              <p:cNvSpPr txBox="1"/>
              <p:nvPr/>
            </p:nvSpPr>
            <p:spPr>
              <a:xfrm>
                <a:off x="0" y="19050"/>
                <a:ext cx="406400" cy="3873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22"/>
                  </a:lnSpc>
                </a:pPr>
                <a:endParaRPr/>
              </a:p>
            </p:txBody>
          </p:sp>
        </p:grpSp>
        <p:grpSp>
          <p:nvGrpSpPr>
            <p:cNvPr id="59" name="Group 59"/>
            <p:cNvGrpSpPr/>
            <p:nvPr/>
          </p:nvGrpSpPr>
          <p:grpSpPr>
            <a:xfrm rot="-10800000">
              <a:off x="1380259" y="0"/>
              <a:ext cx="454796" cy="421815"/>
              <a:chOff x="0" y="0"/>
              <a:chExt cx="438176" cy="406400"/>
            </a:xfrm>
          </p:grpSpPr>
          <p:sp>
            <p:nvSpPr>
              <p:cNvPr id="60" name="Freeform 60"/>
              <p:cNvSpPr/>
              <p:nvPr/>
            </p:nvSpPr>
            <p:spPr>
              <a:xfrm>
                <a:off x="0" y="0"/>
                <a:ext cx="438176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438176" h="406400">
                    <a:moveTo>
                      <a:pt x="234976" y="0"/>
                    </a:moveTo>
                    <a:cubicBezTo>
                      <a:pt x="347200" y="0"/>
                      <a:pt x="438176" y="90976"/>
                      <a:pt x="438176" y="203200"/>
                    </a:cubicBezTo>
                    <a:cubicBezTo>
                      <a:pt x="438176" y="315424"/>
                      <a:pt x="347200" y="406400"/>
                      <a:pt x="234976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737373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61" name="TextBox 61"/>
              <p:cNvSpPr txBox="1"/>
              <p:nvPr/>
            </p:nvSpPr>
            <p:spPr>
              <a:xfrm>
                <a:off x="0" y="19050"/>
                <a:ext cx="438176" cy="3873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22"/>
                  </a:lnSpc>
                </a:pPr>
                <a:endParaRPr/>
              </a:p>
            </p:txBody>
          </p:sp>
        </p:grpSp>
        <p:grpSp>
          <p:nvGrpSpPr>
            <p:cNvPr id="62" name="Group 62"/>
            <p:cNvGrpSpPr/>
            <p:nvPr/>
          </p:nvGrpSpPr>
          <p:grpSpPr>
            <a:xfrm rot="-10800000">
              <a:off x="2101755" y="0"/>
              <a:ext cx="649625" cy="421815"/>
              <a:chOff x="0" y="0"/>
              <a:chExt cx="625885" cy="406400"/>
            </a:xfrm>
          </p:grpSpPr>
          <p:sp>
            <p:nvSpPr>
              <p:cNvPr id="63" name="Freeform 63"/>
              <p:cNvSpPr/>
              <p:nvPr/>
            </p:nvSpPr>
            <p:spPr>
              <a:xfrm>
                <a:off x="0" y="0"/>
                <a:ext cx="625885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625885" h="406400">
                    <a:moveTo>
                      <a:pt x="422685" y="0"/>
                    </a:moveTo>
                    <a:cubicBezTo>
                      <a:pt x="534909" y="0"/>
                      <a:pt x="625885" y="90976"/>
                      <a:pt x="625885" y="203200"/>
                    </a:cubicBezTo>
                    <a:cubicBezTo>
                      <a:pt x="625885" y="315424"/>
                      <a:pt x="534909" y="406400"/>
                      <a:pt x="422685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737373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64" name="TextBox 64"/>
              <p:cNvSpPr txBox="1"/>
              <p:nvPr/>
            </p:nvSpPr>
            <p:spPr>
              <a:xfrm>
                <a:off x="0" y="19050"/>
                <a:ext cx="625885" cy="3873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22"/>
                  </a:lnSpc>
                </a:pPr>
                <a:endParaRPr/>
              </a:p>
            </p:txBody>
          </p:sp>
        </p:grpSp>
        <p:grpSp>
          <p:nvGrpSpPr>
            <p:cNvPr id="65" name="Group 65"/>
            <p:cNvGrpSpPr/>
            <p:nvPr/>
          </p:nvGrpSpPr>
          <p:grpSpPr>
            <a:xfrm rot="-10800000">
              <a:off x="3018080" y="0"/>
              <a:ext cx="454796" cy="421815"/>
              <a:chOff x="0" y="0"/>
              <a:chExt cx="438176" cy="406400"/>
            </a:xfrm>
          </p:grpSpPr>
          <p:sp>
            <p:nvSpPr>
              <p:cNvPr id="66" name="Freeform 66"/>
              <p:cNvSpPr/>
              <p:nvPr/>
            </p:nvSpPr>
            <p:spPr>
              <a:xfrm>
                <a:off x="0" y="0"/>
                <a:ext cx="438176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438176" h="406400">
                    <a:moveTo>
                      <a:pt x="234976" y="0"/>
                    </a:moveTo>
                    <a:cubicBezTo>
                      <a:pt x="347200" y="0"/>
                      <a:pt x="438176" y="90976"/>
                      <a:pt x="438176" y="203200"/>
                    </a:cubicBezTo>
                    <a:cubicBezTo>
                      <a:pt x="438176" y="315424"/>
                      <a:pt x="347200" y="406400"/>
                      <a:pt x="234976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737373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67" name="TextBox 67"/>
              <p:cNvSpPr txBox="1"/>
              <p:nvPr/>
            </p:nvSpPr>
            <p:spPr>
              <a:xfrm>
                <a:off x="0" y="19050"/>
                <a:ext cx="438176" cy="3873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22"/>
                  </a:lnSpc>
                </a:pPr>
                <a:endParaRPr/>
              </a:p>
            </p:txBody>
          </p:sp>
        </p:grpSp>
        <p:grpSp>
          <p:nvGrpSpPr>
            <p:cNvPr id="68" name="Group 68"/>
            <p:cNvGrpSpPr/>
            <p:nvPr/>
          </p:nvGrpSpPr>
          <p:grpSpPr>
            <a:xfrm rot="-10800000">
              <a:off x="0" y="0"/>
              <a:ext cx="421815" cy="421815"/>
              <a:chOff x="0" y="0"/>
              <a:chExt cx="406400" cy="406400"/>
            </a:xfrm>
          </p:grpSpPr>
          <p:sp>
            <p:nvSpPr>
              <p:cNvPr id="69" name="Freeform 69"/>
              <p:cNvSpPr/>
              <p:nvPr/>
            </p:nvSpPr>
            <p:spPr>
              <a:xfrm>
                <a:off x="0" y="0"/>
                <a:ext cx="406400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406400" h="406400">
                    <a:moveTo>
                      <a:pt x="203200" y="0"/>
                    </a:moveTo>
                    <a:cubicBezTo>
                      <a:pt x="315424" y="0"/>
                      <a:pt x="406400" y="90976"/>
                      <a:pt x="406400" y="203200"/>
                    </a:cubicBezTo>
                    <a:cubicBezTo>
                      <a:pt x="406400" y="315424"/>
                      <a:pt x="315424" y="406400"/>
                      <a:pt x="203200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737373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70" name="TextBox 70"/>
              <p:cNvSpPr txBox="1"/>
              <p:nvPr/>
            </p:nvSpPr>
            <p:spPr>
              <a:xfrm>
                <a:off x="0" y="19050"/>
                <a:ext cx="406400" cy="3873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22"/>
                  </a:lnSpc>
                </a:pPr>
                <a:endParaRPr/>
              </a:p>
            </p:txBody>
          </p:sp>
        </p:grpSp>
      </p:grpSp>
      <p:sp>
        <p:nvSpPr>
          <p:cNvPr id="71" name="TextBox 71"/>
          <p:cNvSpPr txBox="1"/>
          <p:nvPr/>
        </p:nvSpPr>
        <p:spPr>
          <a:xfrm>
            <a:off x="5698414" y="6334782"/>
            <a:ext cx="476441" cy="285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80"/>
              </a:lnSpc>
              <a:spcBef>
                <a:spcPct val="0"/>
              </a:spcBef>
            </a:pPr>
            <a:r>
              <a:rPr lang="en-US" sz="2000" b="1" spc="80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+10</a:t>
            </a:r>
          </a:p>
        </p:txBody>
      </p:sp>
      <p:grpSp>
        <p:nvGrpSpPr>
          <p:cNvPr id="72" name="Group 72"/>
          <p:cNvGrpSpPr/>
          <p:nvPr/>
        </p:nvGrpSpPr>
        <p:grpSpPr>
          <a:xfrm>
            <a:off x="2198042" y="583603"/>
            <a:ext cx="5467521" cy="8771748"/>
            <a:chOff x="0" y="0"/>
            <a:chExt cx="1440006" cy="2310255"/>
          </a:xfrm>
        </p:grpSpPr>
        <p:sp>
          <p:nvSpPr>
            <p:cNvPr id="73" name="Freeform 73"/>
            <p:cNvSpPr/>
            <p:nvPr/>
          </p:nvSpPr>
          <p:spPr>
            <a:xfrm>
              <a:off x="0" y="0"/>
              <a:ext cx="1440006" cy="2310255"/>
            </a:xfrm>
            <a:custGeom>
              <a:avLst/>
              <a:gdLst/>
              <a:ahLst/>
              <a:cxnLst/>
              <a:rect l="l" t="t" r="r" b="b"/>
              <a:pathLst>
                <a:path w="1440006" h="2310255">
                  <a:moveTo>
                    <a:pt x="0" y="0"/>
                  </a:moveTo>
                  <a:lnTo>
                    <a:pt x="1440006" y="0"/>
                  </a:lnTo>
                  <a:lnTo>
                    <a:pt x="1440006" y="2310255"/>
                  </a:lnTo>
                  <a:lnTo>
                    <a:pt x="0" y="2310255"/>
                  </a:lnTo>
                  <a:close/>
                </a:path>
              </a:pathLst>
            </a:custGeom>
            <a:solidFill>
              <a:srgbClr val="000000">
                <a:alpha val="34902"/>
              </a:srgbClr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74" name="TextBox 74"/>
            <p:cNvSpPr txBox="1"/>
            <p:nvPr/>
          </p:nvSpPr>
          <p:spPr>
            <a:xfrm>
              <a:off x="0" y="19050"/>
              <a:ext cx="1440006" cy="22912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2"/>
                </a:lnSpc>
              </a:pPr>
              <a:endParaRPr/>
            </a:p>
          </p:txBody>
        </p:sp>
      </p:grpSp>
      <p:sp>
        <p:nvSpPr>
          <p:cNvPr id="75" name="Freeform 75"/>
          <p:cNvSpPr/>
          <p:nvPr/>
        </p:nvSpPr>
        <p:spPr>
          <a:xfrm>
            <a:off x="2865909" y="2638680"/>
            <a:ext cx="4203910" cy="4661593"/>
          </a:xfrm>
          <a:custGeom>
            <a:avLst/>
            <a:gdLst/>
            <a:ahLst/>
            <a:cxnLst/>
            <a:rect l="l" t="t" r="r" b="b"/>
            <a:pathLst>
              <a:path w="4203910" h="4661593">
                <a:moveTo>
                  <a:pt x="0" y="0"/>
                </a:moveTo>
                <a:lnTo>
                  <a:pt x="4203909" y="0"/>
                </a:lnTo>
                <a:lnTo>
                  <a:pt x="4203909" y="4661593"/>
                </a:lnTo>
                <a:lnTo>
                  <a:pt x="0" y="4661593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alphaModFix amt="79000"/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76" name="TextBox 76"/>
          <p:cNvSpPr txBox="1"/>
          <p:nvPr/>
        </p:nvSpPr>
        <p:spPr>
          <a:xfrm>
            <a:off x="3823616" y="3698966"/>
            <a:ext cx="1725210" cy="11916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332"/>
              </a:lnSpc>
              <a:spcBef>
                <a:spcPct val="0"/>
              </a:spcBef>
            </a:pPr>
            <a:r>
              <a:rPr lang="en-US" sz="1222" b="1" spc="48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EL CABALLERO MAGICO EDMUND SEGUIDOR DEL REY DE VIRGINIA HA COMPRENDIDO EL NIVEL MAXIMO DEL REINO DE LA ESPADA.</a:t>
            </a:r>
          </a:p>
        </p:txBody>
      </p:sp>
      <p:sp>
        <p:nvSpPr>
          <p:cNvPr id="77" name="TextBox 77"/>
          <p:cNvSpPr txBox="1"/>
          <p:nvPr/>
        </p:nvSpPr>
        <p:spPr>
          <a:xfrm>
            <a:off x="3438669" y="6303719"/>
            <a:ext cx="2681666" cy="314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344"/>
              </a:lnSpc>
              <a:spcBef>
                <a:spcPct val="0"/>
              </a:spcBef>
            </a:pPr>
            <a:r>
              <a:rPr lang="en-US" sz="2150" b="1" spc="86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SALUD  +10</a:t>
            </a:r>
          </a:p>
        </p:txBody>
      </p:sp>
      <p:sp>
        <p:nvSpPr>
          <p:cNvPr id="78" name="TextBox 78"/>
          <p:cNvSpPr txBox="1"/>
          <p:nvPr/>
        </p:nvSpPr>
        <p:spPr>
          <a:xfrm>
            <a:off x="3780962" y="3061374"/>
            <a:ext cx="1810519" cy="5137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216"/>
              </a:lnSpc>
              <a:spcBef>
                <a:spcPct val="0"/>
              </a:spcBef>
            </a:pPr>
            <a:r>
              <a:rPr lang="en-US" sz="2950" b="1" spc="118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EDMUND</a:t>
            </a:r>
          </a:p>
        </p:txBody>
      </p:sp>
      <p:grpSp>
        <p:nvGrpSpPr>
          <p:cNvPr id="79" name="Group 79"/>
          <p:cNvGrpSpPr/>
          <p:nvPr/>
        </p:nvGrpSpPr>
        <p:grpSpPr>
          <a:xfrm>
            <a:off x="3877054" y="5362270"/>
            <a:ext cx="1534733" cy="252530"/>
            <a:chOff x="0" y="0"/>
            <a:chExt cx="2046310" cy="336706"/>
          </a:xfrm>
        </p:grpSpPr>
        <p:grpSp>
          <p:nvGrpSpPr>
            <p:cNvPr id="80" name="Group 80"/>
            <p:cNvGrpSpPr/>
            <p:nvPr/>
          </p:nvGrpSpPr>
          <p:grpSpPr>
            <a:xfrm>
              <a:off x="0" y="0"/>
              <a:ext cx="384807" cy="336706"/>
              <a:chOff x="0" y="0"/>
              <a:chExt cx="812800" cy="711200"/>
            </a:xfrm>
          </p:grpSpPr>
          <p:sp>
            <p:nvSpPr>
              <p:cNvPr id="81" name="Freeform 81"/>
              <p:cNvSpPr/>
              <p:nvPr/>
            </p:nvSpPr>
            <p:spPr>
              <a:xfrm>
                <a:off x="-33680" y="-8369"/>
                <a:ext cx="854946" cy="719569"/>
              </a:xfrm>
              <a:custGeom>
                <a:avLst/>
                <a:gdLst/>
                <a:ahLst/>
                <a:cxnLst/>
                <a:rect l="l" t="t" r="r" b="b"/>
                <a:pathLst>
                  <a:path w="854946" h="719569">
                    <a:moveTo>
                      <a:pt x="65903" y="121927"/>
                    </a:moveTo>
                    <a:cubicBezTo>
                      <a:pt x="0" y="230500"/>
                      <a:pt x="46429" y="336178"/>
                      <a:pt x="104776" y="392266"/>
                    </a:cubicBezTo>
                    <a:lnTo>
                      <a:pt x="445927" y="719569"/>
                    </a:lnTo>
                    <a:lnTo>
                      <a:pt x="779877" y="393436"/>
                    </a:lnTo>
                    <a:cubicBezTo>
                      <a:pt x="834145" y="333099"/>
                      <a:pt x="854946" y="269099"/>
                      <a:pt x="843393" y="197834"/>
                    </a:cubicBezTo>
                    <a:cubicBezTo>
                      <a:pt x="827435" y="99251"/>
                      <a:pt x="746197" y="22767"/>
                      <a:pt x="645842" y="11845"/>
                    </a:cubicBezTo>
                    <a:cubicBezTo>
                      <a:pt x="584292" y="5218"/>
                      <a:pt x="524835" y="22636"/>
                      <a:pt x="478430" y="61198"/>
                    </a:cubicBezTo>
                    <a:cubicBezTo>
                      <a:pt x="465940" y="71573"/>
                      <a:pt x="454776" y="83173"/>
                      <a:pt x="445047" y="95780"/>
                    </a:cubicBezTo>
                    <a:cubicBezTo>
                      <a:pt x="433503" y="81425"/>
                      <a:pt x="419967" y="68294"/>
                      <a:pt x="404657" y="56657"/>
                    </a:cubicBezTo>
                    <a:cubicBezTo>
                      <a:pt x="351294" y="16102"/>
                      <a:pt x="283367" y="0"/>
                      <a:pt x="218120" y="12523"/>
                    </a:cubicBezTo>
                    <a:cubicBezTo>
                      <a:pt x="156323" y="24461"/>
                      <a:pt x="100853" y="64323"/>
                      <a:pt x="65903" y="121927"/>
                    </a:cubicBezTo>
                    <a:close/>
                  </a:path>
                </a:pathLst>
              </a:custGeom>
              <a:solidFill>
                <a:srgbClr val="F20000"/>
              </a:solidFill>
              <a:ln w="9525" cap="sq">
                <a:solidFill>
                  <a:srgbClr val="00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82" name="TextBox 82"/>
              <p:cNvSpPr txBox="1"/>
              <p:nvPr/>
            </p:nvSpPr>
            <p:spPr>
              <a:xfrm>
                <a:off x="76200" y="69850"/>
                <a:ext cx="660400" cy="5143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22"/>
                  </a:lnSpc>
                </a:pPr>
                <a:endParaRPr/>
              </a:p>
            </p:txBody>
          </p:sp>
        </p:grpSp>
        <p:grpSp>
          <p:nvGrpSpPr>
            <p:cNvPr id="83" name="Group 83"/>
            <p:cNvGrpSpPr/>
            <p:nvPr/>
          </p:nvGrpSpPr>
          <p:grpSpPr>
            <a:xfrm>
              <a:off x="415026" y="0"/>
              <a:ext cx="384807" cy="336706"/>
              <a:chOff x="0" y="0"/>
              <a:chExt cx="812800" cy="711200"/>
            </a:xfrm>
          </p:grpSpPr>
          <p:sp>
            <p:nvSpPr>
              <p:cNvPr id="84" name="Freeform 84"/>
              <p:cNvSpPr/>
              <p:nvPr/>
            </p:nvSpPr>
            <p:spPr>
              <a:xfrm>
                <a:off x="-33680" y="-8369"/>
                <a:ext cx="854946" cy="719569"/>
              </a:xfrm>
              <a:custGeom>
                <a:avLst/>
                <a:gdLst/>
                <a:ahLst/>
                <a:cxnLst/>
                <a:rect l="l" t="t" r="r" b="b"/>
                <a:pathLst>
                  <a:path w="854946" h="719569">
                    <a:moveTo>
                      <a:pt x="65903" y="121927"/>
                    </a:moveTo>
                    <a:cubicBezTo>
                      <a:pt x="0" y="230500"/>
                      <a:pt x="46429" y="336178"/>
                      <a:pt x="104776" y="392266"/>
                    </a:cubicBezTo>
                    <a:lnTo>
                      <a:pt x="445927" y="719569"/>
                    </a:lnTo>
                    <a:lnTo>
                      <a:pt x="779877" y="393436"/>
                    </a:lnTo>
                    <a:cubicBezTo>
                      <a:pt x="834145" y="333099"/>
                      <a:pt x="854946" y="269099"/>
                      <a:pt x="843393" y="197834"/>
                    </a:cubicBezTo>
                    <a:cubicBezTo>
                      <a:pt x="827435" y="99251"/>
                      <a:pt x="746197" y="22767"/>
                      <a:pt x="645842" y="11845"/>
                    </a:cubicBezTo>
                    <a:cubicBezTo>
                      <a:pt x="584292" y="5218"/>
                      <a:pt x="524835" y="22636"/>
                      <a:pt x="478430" y="61198"/>
                    </a:cubicBezTo>
                    <a:cubicBezTo>
                      <a:pt x="465940" y="71573"/>
                      <a:pt x="454776" y="83173"/>
                      <a:pt x="445047" y="95780"/>
                    </a:cubicBezTo>
                    <a:cubicBezTo>
                      <a:pt x="433503" y="81425"/>
                      <a:pt x="419967" y="68294"/>
                      <a:pt x="404657" y="56657"/>
                    </a:cubicBezTo>
                    <a:cubicBezTo>
                      <a:pt x="351294" y="16102"/>
                      <a:pt x="283367" y="0"/>
                      <a:pt x="218120" y="12523"/>
                    </a:cubicBezTo>
                    <a:cubicBezTo>
                      <a:pt x="156323" y="24461"/>
                      <a:pt x="100853" y="64323"/>
                      <a:pt x="65903" y="121927"/>
                    </a:cubicBezTo>
                    <a:close/>
                  </a:path>
                </a:pathLst>
              </a:custGeom>
              <a:solidFill>
                <a:srgbClr val="F20000"/>
              </a:solidFill>
              <a:ln w="9525" cap="sq">
                <a:solidFill>
                  <a:srgbClr val="00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85" name="TextBox 85"/>
              <p:cNvSpPr txBox="1"/>
              <p:nvPr/>
            </p:nvSpPr>
            <p:spPr>
              <a:xfrm>
                <a:off x="76200" y="69850"/>
                <a:ext cx="660400" cy="5143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22"/>
                  </a:lnSpc>
                </a:pPr>
                <a:endParaRPr/>
              </a:p>
            </p:txBody>
          </p:sp>
        </p:grpSp>
        <p:grpSp>
          <p:nvGrpSpPr>
            <p:cNvPr id="86" name="Group 86"/>
            <p:cNvGrpSpPr/>
            <p:nvPr/>
          </p:nvGrpSpPr>
          <p:grpSpPr>
            <a:xfrm>
              <a:off x="831479" y="0"/>
              <a:ext cx="384807" cy="336706"/>
              <a:chOff x="0" y="0"/>
              <a:chExt cx="812800" cy="711200"/>
            </a:xfrm>
          </p:grpSpPr>
          <p:sp>
            <p:nvSpPr>
              <p:cNvPr id="87" name="Freeform 87"/>
              <p:cNvSpPr/>
              <p:nvPr/>
            </p:nvSpPr>
            <p:spPr>
              <a:xfrm>
                <a:off x="-33680" y="-8369"/>
                <a:ext cx="854946" cy="719569"/>
              </a:xfrm>
              <a:custGeom>
                <a:avLst/>
                <a:gdLst/>
                <a:ahLst/>
                <a:cxnLst/>
                <a:rect l="l" t="t" r="r" b="b"/>
                <a:pathLst>
                  <a:path w="854946" h="719569">
                    <a:moveTo>
                      <a:pt x="65903" y="121927"/>
                    </a:moveTo>
                    <a:cubicBezTo>
                      <a:pt x="0" y="230500"/>
                      <a:pt x="46429" y="336178"/>
                      <a:pt x="104776" y="392266"/>
                    </a:cubicBezTo>
                    <a:lnTo>
                      <a:pt x="445927" y="719569"/>
                    </a:lnTo>
                    <a:lnTo>
                      <a:pt x="779877" y="393436"/>
                    </a:lnTo>
                    <a:cubicBezTo>
                      <a:pt x="834145" y="333099"/>
                      <a:pt x="854946" y="269099"/>
                      <a:pt x="843393" y="197834"/>
                    </a:cubicBezTo>
                    <a:cubicBezTo>
                      <a:pt x="827435" y="99251"/>
                      <a:pt x="746197" y="22767"/>
                      <a:pt x="645842" y="11845"/>
                    </a:cubicBezTo>
                    <a:cubicBezTo>
                      <a:pt x="584292" y="5218"/>
                      <a:pt x="524835" y="22636"/>
                      <a:pt x="478430" y="61198"/>
                    </a:cubicBezTo>
                    <a:cubicBezTo>
                      <a:pt x="465940" y="71573"/>
                      <a:pt x="454776" y="83173"/>
                      <a:pt x="445047" y="95780"/>
                    </a:cubicBezTo>
                    <a:cubicBezTo>
                      <a:pt x="433503" y="81425"/>
                      <a:pt x="419967" y="68294"/>
                      <a:pt x="404657" y="56657"/>
                    </a:cubicBezTo>
                    <a:cubicBezTo>
                      <a:pt x="351294" y="16102"/>
                      <a:pt x="283367" y="0"/>
                      <a:pt x="218120" y="12523"/>
                    </a:cubicBezTo>
                    <a:cubicBezTo>
                      <a:pt x="156323" y="24461"/>
                      <a:pt x="100853" y="64323"/>
                      <a:pt x="65903" y="121927"/>
                    </a:cubicBezTo>
                    <a:close/>
                  </a:path>
                </a:pathLst>
              </a:custGeom>
              <a:solidFill>
                <a:srgbClr val="F20000"/>
              </a:solidFill>
              <a:ln w="9525" cap="sq">
                <a:solidFill>
                  <a:srgbClr val="00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88" name="TextBox 88"/>
              <p:cNvSpPr txBox="1"/>
              <p:nvPr/>
            </p:nvSpPr>
            <p:spPr>
              <a:xfrm>
                <a:off x="76200" y="69850"/>
                <a:ext cx="660400" cy="5143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22"/>
                  </a:lnSpc>
                </a:pPr>
                <a:endParaRPr/>
              </a:p>
            </p:txBody>
          </p:sp>
        </p:grpSp>
        <p:grpSp>
          <p:nvGrpSpPr>
            <p:cNvPr id="89" name="Group 89"/>
            <p:cNvGrpSpPr/>
            <p:nvPr/>
          </p:nvGrpSpPr>
          <p:grpSpPr>
            <a:xfrm>
              <a:off x="1247933" y="0"/>
              <a:ext cx="384807" cy="336706"/>
              <a:chOff x="0" y="0"/>
              <a:chExt cx="812800" cy="711200"/>
            </a:xfrm>
          </p:grpSpPr>
          <p:sp>
            <p:nvSpPr>
              <p:cNvPr id="90" name="Freeform 90"/>
              <p:cNvSpPr/>
              <p:nvPr/>
            </p:nvSpPr>
            <p:spPr>
              <a:xfrm>
                <a:off x="-33680" y="-8369"/>
                <a:ext cx="854946" cy="719569"/>
              </a:xfrm>
              <a:custGeom>
                <a:avLst/>
                <a:gdLst/>
                <a:ahLst/>
                <a:cxnLst/>
                <a:rect l="l" t="t" r="r" b="b"/>
                <a:pathLst>
                  <a:path w="854946" h="719569">
                    <a:moveTo>
                      <a:pt x="65903" y="121927"/>
                    </a:moveTo>
                    <a:cubicBezTo>
                      <a:pt x="0" y="230500"/>
                      <a:pt x="46429" y="336178"/>
                      <a:pt x="104776" y="392266"/>
                    </a:cubicBezTo>
                    <a:lnTo>
                      <a:pt x="445927" y="719569"/>
                    </a:lnTo>
                    <a:lnTo>
                      <a:pt x="779877" y="393436"/>
                    </a:lnTo>
                    <a:cubicBezTo>
                      <a:pt x="834145" y="333099"/>
                      <a:pt x="854946" y="269099"/>
                      <a:pt x="843393" y="197834"/>
                    </a:cubicBezTo>
                    <a:cubicBezTo>
                      <a:pt x="827435" y="99251"/>
                      <a:pt x="746197" y="22767"/>
                      <a:pt x="645842" y="11845"/>
                    </a:cubicBezTo>
                    <a:cubicBezTo>
                      <a:pt x="584292" y="5218"/>
                      <a:pt x="524835" y="22636"/>
                      <a:pt x="478430" y="61198"/>
                    </a:cubicBezTo>
                    <a:cubicBezTo>
                      <a:pt x="465940" y="71573"/>
                      <a:pt x="454776" y="83173"/>
                      <a:pt x="445047" y="95780"/>
                    </a:cubicBezTo>
                    <a:cubicBezTo>
                      <a:pt x="433503" y="81425"/>
                      <a:pt x="419967" y="68294"/>
                      <a:pt x="404657" y="56657"/>
                    </a:cubicBezTo>
                    <a:cubicBezTo>
                      <a:pt x="351294" y="16102"/>
                      <a:pt x="283367" y="0"/>
                      <a:pt x="218120" y="12523"/>
                    </a:cubicBezTo>
                    <a:cubicBezTo>
                      <a:pt x="156323" y="24461"/>
                      <a:pt x="100853" y="64323"/>
                      <a:pt x="65903" y="121927"/>
                    </a:cubicBezTo>
                    <a:close/>
                  </a:path>
                </a:pathLst>
              </a:custGeom>
              <a:solidFill>
                <a:srgbClr val="FEFEFE"/>
              </a:solidFill>
              <a:ln w="9525" cap="sq">
                <a:solidFill>
                  <a:srgbClr val="00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91" name="TextBox 91"/>
              <p:cNvSpPr txBox="1"/>
              <p:nvPr/>
            </p:nvSpPr>
            <p:spPr>
              <a:xfrm>
                <a:off x="76200" y="69850"/>
                <a:ext cx="660400" cy="5143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22"/>
                  </a:lnSpc>
                </a:pPr>
                <a:endParaRPr/>
              </a:p>
            </p:txBody>
          </p:sp>
        </p:grpSp>
        <p:grpSp>
          <p:nvGrpSpPr>
            <p:cNvPr id="92" name="Group 92"/>
            <p:cNvGrpSpPr/>
            <p:nvPr/>
          </p:nvGrpSpPr>
          <p:grpSpPr>
            <a:xfrm>
              <a:off x="1661504" y="0"/>
              <a:ext cx="384807" cy="336706"/>
              <a:chOff x="0" y="0"/>
              <a:chExt cx="812800" cy="711200"/>
            </a:xfrm>
          </p:grpSpPr>
          <p:sp>
            <p:nvSpPr>
              <p:cNvPr id="93" name="Freeform 93"/>
              <p:cNvSpPr/>
              <p:nvPr/>
            </p:nvSpPr>
            <p:spPr>
              <a:xfrm>
                <a:off x="-33680" y="-8369"/>
                <a:ext cx="854946" cy="719569"/>
              </a:xfrm>
              <a:custGeom>
                <a:avLst/>
                <a:gdLst/>
                <a:ahLst/>
                <a:cxnLst/>
                <a:rect l="l" t="t" r="r" b="b"/>
                <a:pathLst>
                  <a:path w="854946" h="719569">
                    <a:moveTo>
                      <a:pt x="65903" y="121927"/>
                    </a:moveTo>
                    <a:cubicBezTo>
                      <a:pt x="0" y="230500"/>
                      <a:pt x="46429" y="336178"/>
                      <a:pt x="104776" y="392266"/>
                    </a:cubicBezTo>
                    <a:lnTo>
                      <a:pt x="445927" y="719569"/>
                    </a:lnTo>
                    <a:lnTo>
                      <a:pt x="779877" y="393436"/>
                    </a:lnTo>
                    <a:cubicBezTo>
                      <a:pt x="834145" y="333099"/>
                      <a:pt x="854946" y="269099"/>
                      <a:pt x="843393" y="197834"/>
                    </a:cubicBezTo>
                    <a:cubicBezTo>
                      <a:pt x="827435" y="99251"/>
                      <a:pt x="746197" y="22767"/>
                      <a:pt x="645842" y="11845"/>
                    </a:cubicBezTo>
                    <a:cubicBezTo>
                      <a:pt x="584292" y="5218"/>
                      <a:pt x="524835" y="22636"/>
                      <a:pt x="478430" y="61198"/>
                    </a:cubicBezTo>
                    <a:cubicBezTo>
                      <a:pt x="465940" y="71573"/>
                      <a:pt x="454776" y="83173"/>
                      <a:pt x="445047" y="95780"/>
                    </a:cubicBezTo>
                    <a:cubicBezTo>
                      <a:pt x="433503" y="81425"/>
                      <a:pt x="419967" y="68294"/>
                      <a:pt x="404657" y="56657"/>
                    </a:cubicBezTo>
                    <a:cubicBezTo>
                      <a:pt x="351294" y="16102"/>
                      <a:pt x="283367" y="0"/>
                      <a:pt x="218120" y="12523"/>
                    </a:cubicBezTo>
                    <a:cubicBezTo>
                      <a:pt x="156323" y="24461"/>
                      <a:pt x="100853" y="64323"/>
                      <a:pt x="65903" y="121927"/>
                    </a:cubicBezTo>
                    <a:close/>
                  </a:path>
                </a:pathLst>
              </a:custGeom>
              <a:solidFill>
                <a:srgbClr val="FEFEFE"/>
              </a:solidFill>
              <a:ln w="9525" cap="sq">
                <a:solidFill>
                  <a:srgbClr val="00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94" name="TextBox 94"/>
              <p:cNvSpPr txBox="1"/>
              <p:nvPr/>
            </p:nvSpPr>
            <p:spPr>
              <a:xfrm>
                <a:off x="76200" y="69850"/>
                <a:ext cx="660400" cy="5143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22"/>
                  </a:lnSpc>
                </a:pPr>
                <a:endParaRPr/>
              </a:p>
            </p:txBody>
          </p:sp>
        </p:grpSp>
      </p:grpSp>
      <p:sp>
        <p:nvSpPr>
          <p:cNvPr id="95" name="TextBox 95"/>
          <p:cNvSpPr txBox="1"/>
          <p:nvPr/>
        </p:nvSpPr>
        <p:spPr>
          <a:xfrm>
            <a:off x="3799662" y="5080079"/>
            <a:ext cx="1725210" cy="184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332"/>
              </a:lnSpc>
              <a:spcBef>
                <a:spcPct val="0"/>
              </a:spcBef>
            </a:pPr>
            <a:r>
              <a:rPr lang="en-US" sz="1222" b="1" spc="48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REPUTACION</a:t>
            </a:r>
          </a:p>
        </p:txBody>
      </p:sp>
      <p:sp>
        <p:nvSpPr>
          <p:cNvPr id="96" name="TextBox 96">
            <a:hlinkClick r:id="rId23" action="ppaction://hlinksldjump"/>
          </p:cNvPr>
          <p:cNvSpPr txBox="1"/>
          <p:nvPr/>
        </p:nvSpPr>
        <p:spPr>
          <a:xfrm>
            <a:off x="2479640" y="4504319"/>
            <a:ext cx="245864" cy="6335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37"/>
              </a:lnSpc>
              <a:spcBef>
                <a:spcPct val="0"/>
              </a:spcBef>
            </a:pPr>
            <a:r>
              <a:rPr lang="en-US" sz="4438" spc="177" dirty="0">
                <a:solidFill>
                  <a:srgbClr val="C7B384"/>
                </a:solidFill>
                <a:latin typeface="Chau Philomene"/>
                <a:ea typeface="Chau Philomene"/>
                <a:cs typeface="Chau Philomene"/>
                <a:sym typeface="Chau Philomene"/>
              </a:rPr>
              <a:t>&lt;</a:t>
            </a:r>
          </a:p>
        </p:txBody>
      </p:sp>
      <p:pic>
        <p:nvPicPr>
          <p:cNvPr id="97" name="Imagen 96">
            <a:hlinkClick r:id="rId24" action="ppaction://hlinksldjump"/>
            <a:extLst>
              <a:ext uri="{FF2B5EF4-FFF2-40B4-BE49-F238E27FC236}">
                <a16:creationId xmlns:a16="http://schemas.microsoft.com/office/drawing/2014/main" id="{D19C6466-2F18-94E6-B714-94846447B7E6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988804" y="2962522"/>
            <a:ext cx="310923" cy="30482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EFE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084516" y="583603"/>
            <a:ext cx="5581047" cy="8674697"/>
          </a:xfrm>
          <a:custGeom>
            <a:avLst/>
            <a:gdLst/>
            <a:ahLst/>
            <a:cxnLst/>
            <a:rect l="l" t="t" r="r" b="b"/>
            <a:pathLst>
              <a:path w="5581047" h="8674697">
                <a:moveTo>
                  <a:pt x="0" y="0"/>
                </a:moveTo>
                <a:lnTo>
                  <a:pt x="5581047" y="0"/>
                </a:lnTo>
                <a:lnTo>
                  <a:pt x="5581047" y="8674697"/>
                </a:lnTo>
                <a:lnTo>
                  <a:pt x="0" y="86746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495" t="-1243" r="-9432" b="-1243"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3" name="Group 3"/>
          <p:cNvGrpSpPr/>
          <p:nvPr/>
        </p:nvGrpSpPr>
        <p:grpSpPr>
          <a:xfrm>
            <a:off x="4150612" y="9305832"/>
            <a:ext cx="1480107" cy="856553"/>
            <a:chOff x="0" y="0"/>
            <a:chExt cx="389822" cy="22559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89822" cy="225594"/>
            </a:xfrm>
            <a:custGeom>
              <a:avLst/>
              <a:gdLst/>
              <a:ahLst/>
              <a:cxnLst/>
              <a:rect l="l" t="t" r="r" b="b"/>
              <a:pathLst>
                <a:path w="389822" h="225594">
                  <a:moveTo>
                    <a:pt x="112797" y="0"/>
                  </a:moveTo>
                  <a:lnTo>
                    <a:pt x="277025" y="0"/>
                  </a:lnTo>
                  <a:cubicBezTo>
                    <a:pt x="306941" y="0"/>
                    <a:pt x="335631" y="11884"/>
                    <a:pt x="356785" y="33038"/>
                  </a:cubicBezTo>
                  <a:cubicBezTo>
                    <a:pt x="377938" y="54191"/>
                    <a:pt x="389822" y="82881"/>
                    <a:pt x="389822" y="112797"/>
                  </a:cubicBezTo>
                  <a:lnTo>
                    <a:pt x="389822" y="112797"/>
                  </a:lnTo>
                  <a:cubicBezTo>
                    <a:pt x="389822" y="175093"/>
                    <a:pt x="339321" y="225594"/>
                    <a:pt x="277025" y="225594"/>
                  </a:cubicBezTo>
                  <a:lnTo>
                    <a:pt x="112797" y="225594"/>
                  </a:lnTo>
                  <a:cubicBezTo>
                    <a:pt x="50501" y="225594"/>
                    <a:pt x="0" y="175093"/>
                    <a:pt x="0" y="112797"/>
                  </a:cubicBezTo>
                  <a:lnTo>
                    <a:pt x="0" y="112797"/>
                  </a:lnTo>
                  <a:cubicBezTo>
                    <a:pt x="0" y="50501"/>
                    <a:pt x="50501" y="0"/>
                    <a:pt x="112797" y="0"/>
                  </a:cubicBezTo>
                  <a:close/>
                </a:path>
              </a:pathLst>
            </a:custGeom>
            <a:solidFill>
              <a:srgbClr val="FEFEFE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9050"/>
              <a:ext cx="389822" cy="2065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2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2084516" y="0"/>
            <a:ext cx="5581047" cy="10287000"/>
          </a:xfrm>
          <a:custGeom>
            <a:avLst/>
            <a:gdLst/>
            <a:ahLst/>
            <a:cxnLst/>
            <a:rect l="l" t="t" r="r" b="b"/>
            <a:pathLst>
              <a:path w="5581047" h="10287000">
                <a:moveTo>
                  <a:pt x="0" y="0"/>
                </a:moveTo>
                <a:lnTo>
                  <a:pt x="5581047" y="0"/>
                </a:lnTo>
                <a:lnTo>
                  <a:pt x="5581047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w="9525" cap="sq">
            <a:solidFill>
              <a:srgbClr val="FEFEFE"/>
            </a:solidFill>
            <a:prstDash val="solid"/>
            <a:miter/>
          </a:ln>
        </p:spPr>
        <p:txBody>
          <a:bodyPr/>
          <a:lstStyle/>
          <a:p>
            <a:endParaRPr lang="es-CO"/>
          </a:p>
        </p:txBody>
      </p:sp>
      <p:grpSp>
        <p:nvGrpSpPr>
          <p:cNvPr id="7" name="Group 7"/>
          <p:cNvGrpSpPr/>
          <p:nvPr/>
        </p:nvGrpSpPr>
        <p:grpSpPr>
          <a:xfrm rot="-10800000">
            <a:off x="5883312" y="8367108"/>
            <a:ext cx="1200834" cy="870866"/>
            <a:chOff x="0" y="0"/>
            <a:chExt cx="635000" cy="46051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000" cy="460513"/>
            </a:xfrm>
            <a:custGeom>
              <a:avLst/>
              <a:gdLst/>
              <a:ahLst/>
              <a:cxnLst/>
              <a:rect l="l" t="t" r="r" b="b"/>
              <a:pathLst>
                <a:path w="635000" h="460513">
                  <a:moveTo>
                    <a:pt x="635000" y="0"/>
                  </a:moveTo>
                  <a:lnTo>
                    <a:pt x="635000" y="346213"/>
                  </a:lnTo>
                  <a:lnTo>
                    <a:pt x="317500" y="460513"/>
                  </a:lnTo>
                  <a:lnTo>
                    <a:pt x="0" y="346213"/>
                  </a:lnTo>
                  <a:lnTo>
                    <a:pt x="0" y="0"/>
                  </a:lnTo>
                  <a:lnTo>
                    <a:pt x="635000" y="0"/>
                  </a:lnTo>
                  <a:close/>
                </a:path>
              </a:pathLst>
            </a:custGeom>
            <a:solidFill>
              <a:srgbClr val="737373">
                <a:alpha val="71765"/>
              </a:srgbClr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19050"/>
              <a:ext cx="635000" cy="3271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2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4561775" y="8472607"/>
            <a:ext cx="726788" cy="700521"/>
            <a:chOff x="0" y="0"/>
            <a:chExt cx="914597" cy="88154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914597" cy="881542"/>
            </a:xfrm>
            <a:custGeom>
              <a:avLst/>
              <a:gdLst/>
              <a:ahLst/>
              <a:cxnLst/>
              <a:rect l="l" t="t" r="r" b="b"/>
              <a:pathLst>
                <a:path w="914597" h="881542">
                  <a:moveTo>
                    <a:pt x="457298" y="0"/>
                  </a:moveTo>
                  <a:cubicBezTo>
                    <a:pt x="204739" y="0"/>
                    <a:pt x="0" y="197340"/>
                    <a:pt x="0" y="440771"/>
                  </a:cubicBezTo>
                  <a:cubicBezTo>
                    <a:pt x="0" y="684202"/>
                    <a:pt x="204739" y="881542"/>
                    <a:pt x="457298" y="881542"/>
                  </a:cubicBezTo>
                  <a:cubicBezTo>
                    <a:pt x="709857" y="881542"/>
                    <a:pt x="914597" y="684202"/>
                    <a:pt x="914597" y="440771"/>
                  </a:cubicBezTo>
                  <a:cubicBezTo>
                    <a:pt x="914597" y="197340"/>
                    <a:pt x="709857" y="0"/>
                    <a:pt x="45729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s-CO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85743" y="101695"/>
              <a:ext cx="743110" cy="6972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2"/>
                </a:lnSpc>
              </a:pPr>
              <a:endParaRPr/>
            </a:p>
          </p:txBody>
        </p:sp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4662267" y="8540649"/>
            <a:ext cx="606921" cy="564437"/>
          </a:xfrm>
          <a:prstGeom prst="rect">
            <a:avLst/>
          </a:prstGeom>
        </p:spPr>
      </p:pic>
      <p:sp>
        <p:nvSpPr>
          <p:cNvPr id="14" name="Freeform 14"/>
          <p:cNvSpPr/>
          <p:nvPr/>
        </p:nvSpPr>
        <p:spPr>
          <a:xfrm>
            <a:off x="2762330" y="8496789"/>
            <a:ext cx="676339" cy="676339"/>
          </a:xfrm>
          <a:custGeom>
            <a:avLst/>
            <a:gdLst/>
            <a:ahLst/>
            <a:cxnLst/>
            <a:rect l="l" t="t" r="r" b="b"/>
            <a:pathLst>
              <a:path w="676339" h="676339">
                <a:moveTo>
                  <a:pt x="0" y="0"/>
                </a:moveTo>
                <a:lnTo>
                  <a:pt x="676339" y="0"/>
                </a:lnTo>
                <a:lnTo>
                  <a:pt x="676339" y="676339"/>
                </a:lnTo>
                <a:lnTo>
                  <a:pt x="0" y="67633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15" name="Freeform 15"/>
          <p:cNvSpPr/>
          <p:nvPr/>
        </p:nvSpPr>
        <p:spPr>
          <a:xfrm>
            <a:off x="6296510" y="8593676"/>
            <a:ext cx="374438" cy="417730"/>
          </a:xfrm>
          <a:custGeom>
            <a:avLst/>
            <a:gdLst/>
            <a:ahLst/>
            <a:cxnLst/>
            <a:rect l="l" t="t" r="r" b="b"/>
            <a:pathLst>
              <a:path w="374438" h="417730">
                <a:moveTo>
                  <a:pt x="0" y="0"/>
                </a:moveTo>
                <a:lnTo>
                  <a:pt x="374438" y="0"/>
                </a:lnTo>
                <a:lnTo>
                  <a:pt x="374438" y="417730"/>
                </a:lnTo>
                <a:lnTo>
                  <a:pt x="0" y="41773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16" name="Group 16"/>
          <p:cNvGrpSpPr/>
          <p:nvPr/>
        </p:nvGrpSpPr>
        <p:grpSpPr>
          <a:xfrm>
            <a:off x="6120335" y="8472607"/>
            <a:ext cx="726788" cy="700521"/>
            <a:chOff x="0" y="0"/>
            <a:chExt cx="914597" cy="881542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914597" cy="881542"/>
            </a:xfrm>
            <a:custGeom>
              <a:avLst/>
              <a:gdLst/>
              <a:ahLst/>
              <a:cxnLst/>
              <a:rect l="l" t="t" r="r" b="b"/>
              <a:pathLst>
                <a:path w="914597" h="881542">
                  <a:moveTo>
                    <a:pt x="457298" y="0"/>
                  </a:moveTo>
                  <a:cubicBezTo>
                    <a:pt x="204739" y="0"/>
                    <a:pt x="0" y="197340"/>
                    <a:pt x="0" y="440771"/>
                  </a:cubicBezTo>
                  <a:cubicBezTo>
                    <a:pt x="0" y="684202"/>
                    <a:pt x="204739" y="881542"/>
                    <a:pt x="457298" y="881542"/>
                  </a:cubicBezTo>
                  <a:cubicBezTo>
                    <a:pt x="709857" y="881542"/>
                    <a:pt x="914597" y="684202"/>
                    <a:pt x="914597" y="440771"/>
                  </a:cubicBezTo>
                  <a:cubicBezTo>
                    <a:pt x="914597" y="197340"/>
                    <a:pt x="709857" y="0"/>
                    <a:pt x="45729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s-CO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85743" y="101695"/>
              <a:ext cx="743110" cy="6972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2"/>
                </a:lnSpc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2066210" y="1253700"/>
            <a:ext cx="5527866" cy="620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64"/>
              </a:lnSpc>
            </a:pPr>
            <a:r>
              <a:rPr lang="en-US" sz="3688">
                <a:solidFill>
                  <a:srgbClr val="000000"/>
                </a:solidFill>
                <a:latin typeface="Smooch"/>
                <a:ea typeface="Smooch"/>
                <a:cs typeface="Smooch"/>
                <a:sym typeface="Smooch"/>
              </a:rPr>
              <a:t>SIGMA</a:t>
            </a:r>
          </a:p>
        </p:txBody>
      </p:sp>
      <p:sp>
        <p:nvSpPr>
          <p:cNvPr id="20" name="Freeform 20"/>
          <p:cNvSpPr/>
          <p:nvPr/>
        </p:nvSpPr>
        <p:spPr>
          <a:xfrm>
            <a:off x="1592682" y="1609591"/>
            <a:ext cx="6474922" cy="374316"/>
          </a:xfrm>
          <a:custGeom>
            <a:avLst/>
            <a:gdLst/>
            <a:ahLst/>
            <a:cxnLst/>
            <a:rect l="l" t="t" r="r" b="b"/>
            <a:pathLst>
              <a:path w="6474922" h="374316">
                <a:moveTo>
                  <a:pt x="0" y="0"/>
                </a:moveTo>
                <a:lnTo>
                  <a:pt x="6474922" y="0"/>
                </a:lnTo>
                <a:lnTo>
                  <a:pt x="6474922" y="374316"/>
                </a:lnTo>
                <a:lnTo>
                  <a:pt x="0" y="37431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t="-1396841" b="-232958"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21" name="Freeform 21"/>
          <p:cNvSpPr/>
          <p:nvPr/>
        </p:nvSpPr>
        <p:spPr>
          <a:xfrm>
            <a:off x="3921014" y="2551937"/>
            <a:ext cx="444454" cy="477908"/>
          </a:xfrm>
          <a:custGeom>
            <a:avLst/>
            <a:gdLst/>
            <a:ahLst/>
            <a:cxnLst/>
            <a:rect l="l" t="t" r="r" b="b"/>
            <a:pathLst>
              <a:path w="444454" h="477908">
                <a:moveTo>
                  <a:pt x="0" y="0"/>
                </a:moveTo>
                <a:lnTo>
                  <a:pt x="444455" y="0"/>
                </a:lnTo>
                <a:lnTo>
                  <a:pt x="444455" y="477908"/>
                </a:lnTo>
                <a:lnTo>
                  <a:pt x="0" y="47790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22" name="Freeform 22"/>
          <p:cNvSpPr/>
          <p:nvPr/>
        </p:nvSpPr>
        <p:spPr>
          <a:xfrm rot="1547390">
            <a:off x="6144666" y="6055241"/>
            <a:ext cx="444454" cy="477908"/>
          </a:xfrm>
          <a:custGeom>
            <a:avLst/>
            <a:gdLst/>
            <a:ahLst/>
            <a:cxnLst/>
            <a:rect l="l" t="t" r="r" b="b"/>
            <a:pathLst>
              <a:path w="444454" h="477908">
                <a:moveTo>
                  <a:pt x="0" y="0"/>
                </a:moveTo>
                <a:lnTo>
                  <a:pt x="444454" y="0"/>
                </a:lnTo>
                <a:lnTo>
                  <a:pt x="444454" y="477907"/>
                </a:lnTo>
                <a:lnTo>
                  <a:pt x="0" y="47790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23" name="Freeform 23"/>
          <p:cNvSpPr/>
          <p:nvPr/>
        </p:nvSpPr>
        <p:spPr>
          <a:xfrm rot="-1978957">
            <a:off x="2430562" y="7806734"/>
            <a:ext cx="444454" cy="477908"/>
          </a:xfrm>
          <a:custGeom>
            <a:avLst/>
            <a:gdLst/>
            <a:ahLst/>
            <a:cxnLst/>
            <a:rect l="l" t="t" r="r" b="b"/>
            <a:pathLst>
              <a:path w="444454" h="477908">
                <a:moveTo>
                  <a:pt x="0" y="0"/>
                </a:moveTo>
                <a:lnTo>
                  <a:pt x="444454" y="0"/>
                </a:lnTo>
                <a:lnTo>
                  <a:pt x="444454" y="477908"/>
                </a:lnTo>
                <a:lnTo>
                  <a:pt x="0" y="47790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24" name="Freeform 24"/>
          <p:cNvSpPr/>
          <p:nvPr/>
        </p:nvSpPr>
        <p:spPr>
          <a:xfrm rot="3955828">
            <a:off x="4702942" y="5420541"/>
            <a:ext cx="444454" cy="477908"/>
          </a:xfrm>
          <a:custGeom>
            <a:avLst/>
            <a:gdLst/>
            <a:ahLst/>
            <a:cxnLst/>
            <a:rect l="l" t="t" r="r" b="b"/>
            <a:pathLst>
              <a:path w="444454" h="477908">
                <a:moveTo>
                  <a:pt x="0" y="0"/>
                </a:moveTo>
                <a:lnTo>
                  <a:pt x="444455" y="0"/>
                </a:lnTo>
                <a:lnTo>
                  <a:pt x="444455" y="477908"/>
                </a:lnTo>
                <a:lnTo>
                  <a:pt x="0" y="47790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25" name="Group 25"/>
          <p:cNvGrpSpPr/>
          <p:nvPr/>
        </p:nvGrpSpPr>
        <p:grpSpPr>
          <a:xfrm>
            <a:off x="2468586" y="2822350"/>
            <a:ext cx="922405" cy="4885192"/>
            <a:chOff x="0" y="0"/>
            <a:chExt cx="242938" cy="1286635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242938" cy="1286635"/>
            </a:xfrm>
            <a:custGeom>
              <a:avLst/>
              <a:gdLst/>
              <a:ahLst/>
              <a:cxnLst/>
              <a:rect l="l" t="t" r="r" b="b"/>
              <a:pathLst>
                <a:path w="242938" h="1286635">
                  <a:moveTo>
                    <a:pt x="121469" y="0"/>
                  </a:moveTo>
                  <a:lnTo>
                    <a:pt x="121469" y="0"/>
                  </a:lnTo>
                  <a:cubicBezTo>
                    <a:pt x="188554" y="0"/>
                    <a:pt x="242938" y="54384"/>
                    <a:pt x="242938" y="121469"/>
                  </a:cubicBezTo>
                  <a:lnTo>
                    <a:pt x="242938" y="1165166"/>
                  </a:lnTo>
                  <a:cubicBezTo>
                    <a:pt x="242938" y="1232251"/>
                    <a:pt x="188554" y="1286635"/>
                    <a:pt x="121469" y="1286635"/>
                  </a:cubicBezTo>
                  <a:lnTo>
                    <a:pt x="121469" y="1286635"/>
                  </a:lnTo>
                  <a:cubicBezTo>
                    <a:pt x="54384" y="1286635"/>
                    <a:pt x="0" y="1232251"/>
                    <a:pt x="0" y="1165166"/>
                  </a:cubicBezTo>
                  <a:lnTo>
                    <a:pt x="0" y="121469"/>
                  </a:lnTo>
                  <a:cubicBezTo>
                    <a:pt x="0" y="54384"/>
                    <a:pt x="54384" y="0"/>
                    <a:pt x="121469" y="0"/>
                  </a:cubicBezTo>
                  <a:close/>
                </a:path>
              </a:pathLst>
            </a:custGeom>
            <a:solidFill>
              <a:srgbClr val="666666">
                <a:alpha val="51765"/>
              </a:srgbClr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19050"/>
              <a:ext cx="242938" cy="12675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2"/>
                </a:lnSpc>
              </a:pPr>
              <a:endParaRPr/>
            </a:p>
          </p:txBody>
        </p:sp>
      </p:grpSp>
      <p:sp>
        <p:nvSpPr>
          <p:cNvPr id="28" name="Freeform 28"/>
          <p:cNvSpPr/>
          <p:nvPr/>
        </p:nvSpPr>
        <p:spPr>
          <a:xfrm>
            <a:off x="2590281" y="2837444"/>
            <a:ext cx="649248" cy="666750"/>
          </a:xfrm>
          <a:custGeom>
            <a:avLst/>
            <a:gdLst/>
            <a:ahLst/>
            <a:cxnLst/>
            <a:rect l="l" t="t" r="r" b="b"/>
            <a:pathLst>
              <a:path w="649248" h="666750">
                <a:moveTo>
                  <a:pt x="0" y="0"/>
                </a:moveTo>
                <a:lnTo>
                  <a:pt x="649248" y="0"/>
                </a:lnTo>
                <a:lnTo>
                  <a:pt x="649248" y="666750"/>
                </a:lnTo>
                <a:lnTo>
                  <a:pt x="0" y="66675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29" name="Freeform 29"/>
          <p:cNvSpPr/>
          <p:nvPr/>
        </p:nvSpPr>
        <p:spPr>
          <a:xfrm>
            <a:off x="2738515" y="3658443"/>
            <a:ext cx="382548" cy="666750"/>
          </a:xfrm>
          <a:custGeom>
            <a:avLst/>
            <a:gdLst/>
            <a:ahLst/>
            <a:cxnLst/>
            <a:rect l="l" t="t" r="r" b="b"/>
            <a:pathLst>
              <a:path w="382548" h="666750">
                <a:moveTo>
                  <a:pt x="0" y="0"/>
                </a:moveTo>
                <a:lnTo>
                  <a:pt x="382548" y="0"/>
                </a:lnTo>
                <a:lnTo>
                  <a:pt x="382548" y="666750"/>
                </a:lnTo>
                <a:lnTo>
                  <a:pt x="0" y="66675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30" name="Freeform 30"/>
          <p:cNvSpPr/>
          <p:nvPr/>
        </p:nvSpPr>
        <p:spPr>
          <a:xfrm>
            <a:off x="2652789" y="4370883"/>
            <a:ext cx="550372" cy="666750"/>
          </a:xfrm>
          <a:custGeom>
            <a:avLst/>
            <a:gdLst/>
            <a:ahLst/>
            <a:cxnLst/>
            <a:rect l="l" t="t" r="r" b="b"/>
            <a:pathLst>
              <a:path w="550372" h="666750">
                <a:moveTo>
                  <a:pt x="0" y="0"/>
                </a:moveTo>
                <a:lnTo>
                  <a:pt x="550372" y="0"/>
                </a:lnTo>
                <a:lnTo>
                  <a:pt x="550372" y="666750"/>
                </a:lnTo>
                <a:lnTo>
                  <a:pt x="0" y="66675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31" name="Freeform 31"/>
          <p:cNvSpPr/>
          <p:nvPr/>
        </p:nvSpPr>
        <p:spPr>
          <a:xfrm>
            <a:off x="2692794" y="5143500"/>
            <a:ext cx="470362" cy="666750"/>
          </a:xfrm>
          <a:custGeom>
            <a:avLst/>
            <a:gdLst/>
            <a:ahLst/>
            <a:cxnLst/>
            <a:rect l="l" t="t" r="r" b="b"/>
            <a:pathLst>
              <a:path w="470362" h="666750">
                <a:moveTo>
                  <a:pt x="0" y="0"/>
                </a:moveTo>
                <a:lnTo>
                  <a:pt x="470362" y="0"/>
                </a:lnTo>
                <a:lnTo>
                  <a:pt x="470362" y="666750"/>
                </a:lnTo>
                <a:lnTo>
                  <a:pt x="0" y="666750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32" name="Freeform 32"/>
          <p:cNvSpPr/>
          <p:nvPr/>
        </p:nvSpPr>
        <p:spPr>
          <a:xfrm>
            <a:off x="2587362" y="5982357"/>
            <a:ext cx="681226" cy="666750"/>
          </a:xfrm>
          <a:custGeom>
            <a:avLst/>
            <a:gdLst/>
            <a:ahLst/>
            <a:cxnLst/>
            <a:rect l="l" t="t" r="r" b="b"/>
            <a:pathLst>
              <a:path w="681226" h="666750">
                <a:moveTo>
                  <a:pt x="0" y="0"/>
                </a:moveTo>
                <a:lnTo>
                  <a:pt x="681226" y="0"/>
                </a:lnTo>
                <a:lnTo>
                  <a:pt x="681226" y="666750"/>
                </a:lnTo>
                <a:lnTo>
                  <a:pt x="0" y="666750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33" name="Group 33"/>
          <p:cNvGrpSpPr/>
          <p:nvPr/>
        </p:nvGrpSpPr>
        <p:grpSpPr>
          <a:xfrm>
            <a:off x="3533695" y="2837444"/>
            <a:ext cx="3550451" cy="4870097"/>
            <a:chOff x="0" y="0"/>
            <a:chExt cx="4733935" cy="6493463"/>
          </a:xfrm>
        </p:grpSpPr>
        <p:grpSp>
          <p:nvGrpSpPr>
            <p:cNvPr id="34" name="Group 34"/>
            <p:cNvGrpSpPr/>
            <p:nvPr/>
          </p:nvGrpSpPr>
          <p:grpSpPr>
            <a:xfrm>
              <a:off x="0" y="0"/>
              <a:ext cx="4733935" cy="6493463"/>
              <a:chOff x="0" y="0"/>
              <a:chExt cx="935098" cy="1282659"/>
            </a:xfrm>
          </p:grpSpPr>
          <p:sp>
            <p:nvSpPr>
              <p:cNvPr id="35" name="Freeform 35"/>
              <p:cNvSpPr/>
              <p:nvPr/>
            </p:nvSpPr>
            <p:spPr>
              <a:xfrm>
                <a:off x="0" y="0"/>
                <a:ext cx="935098" cy="1282659"/>
              </a:xfrm>
              <a:custGeom>
                <a:avLst/>
                <a:gdLst/>
                <a:ahLst/>
                <a:cxnLst/>
                <a:rect l="l" t="t" r="r" b="b"/>
                <a:pathLst>
                  <a:path w="935098" h="1282659">
                    <a:moveTo>
                      <a:pt x="63236" y="0"/>
                    </a:moveTo>
                    <a:lnTo>
                      <a:pt x="871862" y="0"/>
                    </a:lnTo>
                    <a:cubicBezTo>
                      <a:pt x="906787" y="0"/>
                      <a:pt x="935098" y="28312"/>
                      <a:pt x="935098" y="63236"/>
                    </a:cubicBezTo>
                    <a:lnTo>
                      <a:pt x="935098" y="1219424"/>
                    </a:lnTo>
                    <a:cubicBezTo>
                      <a:pt x="935098" y="1254348"/>
                      <a:pt x="906787" y="1282659"/>
                      <a:pt x="871862" y="1282659"/>
                    </a:cubicBezTo>
                    <a:lnTo>
                      <a:pt x="63236" y="1282659"/>
                    </a:lnTo>
                    <a:cubicBezTo>
                      <a:pt x="28312" y="1282659"/>
                      <a:pt x="0" y="1254348"/>
                      <a:pt x="0" y="1219424"/>
                    </a:cubicBezTo>
                    <a:lnTo>
                      <a:pt x="0" y="63236"/>
                    </a:lnTo>
                    <a:cubicBezTo>
                      <a:pt x="0" y="28312"/>
                      <a:pt x="28312" y="0"/>
                      <a:pt x="63236" y="0"/>
                    </a:cubicBezTo>
                    <a:close/>
                  </a:path>
                </a:pathLst>
              </a:custGeom>
              <a:solidFill>
                <a:srgbClr val="8C6239">
                  <a:alpha val="51765"/>
                </a:srgbClr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36" name="TextBox 36"/>
              <p:cNvSpPr txBox="1"/>
              <p:nvPr/>
            </p:nvSpPr>
            <p:spPr>
              <a:xfrm>
                <a:off x="0" y="19050"/>
                <a:ext cx="935098" cy="126360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22"/>
                  </a:lnSpc>
                </a:pPr>
                <a:endParaRPr/>
              </a:p>
            </p:txBody>
          </p:sp>
        </p:grpSp>
        <p:sp>
          <p:nvSpPr>
            <p:cNvPr id="37" name="TextBox 37"/>
            <p:cNvSpPr txBox="1"/>
            <p:nvPr/>
          </p:nvSpPr>
          <p:spPr>
            <a:xfrm>
              <a:off x="546969" y="3577238"/>
              <a:ext cx="2066818" cy="3865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180"/>
                </a:lnSpc>
                <a:spcBef>
                  <a:spcPct val="0"/>
                </a:spcBef>
              </a:pPr>
              <a:r>
                <a:rPr lang="en-US" sz="2000" b="1" spc="80">
                  <a:solidFill>
                    <a:srgbClr val="000000"/>
                  </a:solidFill>
                  <a:latin typeface="Monotype Corsiva Bold"/>
                  <a:ea typeface="Monotype Corsiva Bold"/>
                  <a:cs typeface="Monotype Corsiva Bold"/>
                  <a:sym typeface="Monotype Corsiva Bold"/>
                </a:rPr>
                <a:t>VERBORREA</a:t>
              </a:r>
            </a:p>
          </p:txBody>
        </p:sp>
        <p:sp>
          <p:nvSpPr>
            <p:cNvPr id="38" name="TextBox 38"/>
            <p:cNvSpPr txBox="1"/>
            <p:nvPr/>
          </p:nvSpPr>
          <p:spPr>
            <a:xfrm>
              <a:off x="2993579" y="3538291"/>
              <a:ext cx="527968" cy="3865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80"/>
                </a:lnSpc>
                <a:spcBef>
                  <a:spcPct val="0"/>
                </a:spcBef>
              </a:pPr>
              <a:r>
                <a:rPr lang="en-US" sz="2000" b="1" spc="80">
                  <a:solidFill>
                    <a:srgbClr val="000000"/>
                  </a:solidFill>
                  <a:latin typeface="Monotype Corsiva Bold"/>
                  <a:ea typeface="Monotype Corsiva Bold"/>
                  <a:cs typeface="Monotype Corsiva Bold"/>
                  <a:sym typeface="Monotype Corsiva Bold"/>
                </a:rPr>
                <a:t>+4</a:t>
              </a:r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3921014" y="3991818"/>
            <a:ext cx="2230934" cy="304165"/>
            <a:chOff x="0" y="0"/>
            <a:chExt cx="2974578" cy="405553"/>
          </a:xfrm>
        </p:grpSpPr>
        <p:sp>
          <p:nvSpPr>
            <p:cNvPr id="40" name="TextBox 40"/>
            <p:cNvSpPr txBox="1"/>
            <p:nvPr/>
          </p:nvSpPr>
          <p:spPr>
            <a:xfrm>
              <a:off x="0" y="19050"/>
              <a:ext cx="1293233" cy="3865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180"/>
                </a:lnSpc>
                <a:spcBef>
                  <a:spcPct val="0"/>
                </a:spcBef>
              </a:pPr>
              <a:r>
                <a:rPr lang="en-US" sz="2000" b="1" spc="80">
                  <a:solidFill>
                    <a:srgbClr val="000000"/>
                  </a:solidFill>
                  <a:latin typeface="Monotype Corsiva Bold"/>
                  <a:ea typeface="Monotype Corsiva Bold"/>
                  <a:cs typeface="Monotype Corsiva Bold"/>
                  <a:sym typeface="Monotype Corsiva Bold"/>
                </a:rPr>
                <a:t>MANÁ</a:t>
              </a:r>
            </a:p>
          </p:txBody>
        </p:sp>
        <p:sp>
          <p:nvSpPr>
            <p:cNvPr id="41" name="TextBox 41"/>
            <p:cNvSpPr txBox="1"/>
            <p:nvPr/>
          </p:nvSpPr>
          <p:spPr>
            <a:xfrm>
              <a:off x="2339323" y="19050"/>
              <a:ext cx="635255" cy="3865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80"/>
                </a:lnSpc>
                <a:spcBef>
                  <a:spcPct val="0"/>
                </a:spcBef>
              </a:pPr>
              <a:r>
                <a:rPr lang="en-US" sz="2000" b="1" spc="80">
                  <a:solidFill>
                    <a:srgbClr val="000000"/>
                  </a:solidFill>
                  <a:latin typeface="Monotype Corsiva Bold"/>
                  <a:ea typeface="Monotype Corsiva Bold"/>
                  <a:cs typeface="Monotype Corsiva Bold"/>
                  <a:sym typeface="Monotype Corsiva Bold"/>
                </a:rPr>
                <a:t>+10</a:t>
              </a:r>
            </a:p>
          </p:txBody>
        </p:sp>
      </p:grpSp>
      <p:sp>
        <p:nvSpPr>
          <p:cNvPr id="42" name="TextBox 42"/>
          <p:cNvSpPr txBox="1"/>
          <p:nvPr/>
        </p:nvSpPr>
        <p:spPr>
          <a:xfrm>
            <a:off x="3943921" y="4752518"/>
            <a:ext cx="1391474" cy="285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80"/>
              </a:lnSpc>
              <a:spcBef>
                <a:spcPct val="0"/>
              </a:spcBef>
            </a:pPr>
            <a:r>
              <a:rPr lang="en-US" sz="2000" b="1" spc="80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ESTAMINA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5880128" y="4752518"/>
            <a:ext cx="271820" cy="285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80"/>
              </a:lnSpc>
              <a:spcBef>
                <a:spcPct val="0"/>
              </a:spcBef>
            </a:pPr>
            <a:r>
              <a:rPr lang="en-US" sz="2000" b="1" spc="80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+4</a:t>
            </a:r>
          </a:p>
        </p:txBody>
      </p:sp>
      <p:grpSp>
        <p:nvGrpSpPr>
          <p:cNvPr id="44" name="Group 44"/>
          <p:cNvGrpSpPr/>
          <p:nvPr/>
        </p:nvGrpSpPr>
        <p:grpSpPr>
          <a:xfrm>
            <a:off x="3943921" y="3200029"/>
            <a:ext cx="2230934" cy="304165"/>
            <a:chOff x="0" y="0"/>
            <a:chExt cx="2974578" cy="405553"/>
          </a:xfrm>
        </p:grpSpPr>
        <p:sp>
          <p:nvSpPr>
            <p:cNvPr id="45" name="TextBox 45"/>
            <p:cNvSpPr txBox="1"/>
            <p:nvPr/>
          </p:nvSpPr>
          <p:spPr>
            <a:xfrm>
              <a:off x="0" y="19050"/>
              <a:ext cx="1293233" cy="3865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180"/>
                </a:lnSpc>
                <a:spcBef>
                  <a:spcPct val="0"/>
                </a:spcBef>
              </a:pPr>
              <a:r>
                <a:rPr lang="en-US" sz="2000" b="1" spc="80">
                  <a:solidFill>
                    <a:srgbClr val="000000"/>
                  </a:solidFill>
                  <a:latin typeface="Monotype Corsiva Bold"/>
                  <a:ea typeface="Monotype Corsiva Bold"/>
                  <a:cs typeface="Monotype Corsiva Bold"/>
                  <a:sym typeface="Monotype Corsiva Bold"/>
                </a:rPr>
                <a:t>SALUD</a:t>
              </a:r>
            </a:p>
          </p:txBody>
        </p:sp>
        <p:sp>
          <p:nvSpPr>
            <p:cNvPr id="46" name="TextBox 46"/>
            <p:cNvSpPr txBox="1"/>
            <p:nvPr/>
          </p:nvSpPr>
          <p:spPr>
            <a:xfrm>
              <a:off x="2339323" y="19050"/>
              <a:ext cx="635255" cy="3865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80"/>
                </a:lnSpc>
                <a:spcBef>
                  <a:spcPct val="0"/>
                </a:spcBef>
              </a:pPr>
              <a:r>
                <a:rPr lang="en-US" sz="2000" b="1" spc="80">
                  <a:solidFill>
                    <a:srgbClr val="000000"/>
                  </a:solidFill>
                  <a:latin typeface="Monotype Corsiva Bold"/>
                  <a:ea typeface="Monotype Corsiva Bold"/>
                  <a:cs typeface="Monotype Corsiva Bold"/>
                  <a:sym typeface="Monotype Corsiva Bold"/>
                </a:rPr>
                <a:t>+10</a:t>
              </a:r>
            </a:p>
          </p:txBody>
        </p:sp>
      </p:grpSp>
      <p:sp>
        <p:nvSpPr>
          <p:cNvPr id="47" name="TextBox 47"/>
          <p:cNvSpPr txBox="1"/>
          <p:nvPr/>
        </p:nvSpPr>
        <p:spPr>
          <a:xfrm>
            <a:off x="2725504" y="603048"/>
            <a:ext cx="4330323" cy="7560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02"/>
              </a:lnSpc>
              <a:spcBef>
                <a:spcPct val="0"/>
              </a:spcBef>
            </a:pPr>
            <a:r>
              <a:rPr lang="en-US" sz="4359" b="1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Reminiscencias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2657328" y="1905273"/>
            <a:ext cx="4345631" cy="7456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6"/>
              </a:lnSpc>
              <a:spcBef>
                <a:spcPct val="0"/>
              </a:spcBef>
            </a:pPr>
            <a:r>
              <a:rPr lang="en-US" sz="4290" b="1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NPC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3641475" y="2936008"/>
            <a:ext cx="645777" cy="2348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07"/>
              </a:lnSpc>
            </a:pPr>
            <a:r>
              <a:rPr lang="en-US" sz="129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Edmund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3674996" y="5242064"/>
            <a:ext cx="690472" cy="2348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07"/>
              </a:lnSpc>
            </a:pPr>
            <a:r>
              <a:rPr lang="en-US" sz="129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Gottfried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3715514" y="4440237"/>
            <a:ext cx="534039" cy="2348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07"/>
              </a:lnSpc>
            </a:pPr>
            <a:r>
              <a:rPr lang="en-US" sz="129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Roland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3715514" y="3637544"/>
            <a:ext cx="456814" cy="2348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07"/>
              </a:lnSpc>
            </a:pPr>
            <a:r>
              <a:rPr lang="en-US" sz="129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Isolde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3641475" y="6048375"/>
            <a:ext cx="471158" cy="2348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07"/>
              </a:lnSpc>
            </a:pPr>
            <a:r>
              <a:rPr lang="en-US" sz="129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Agaric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3943921" y="6334782"/>
            <a:ext cx="1614096" cy="561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80"/>
              </a:lnSpc>
            </a:pPr>
            <a:r>
              <a:rPr lang="en-US" sz="2000" b="1" spc="80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APARIENCIA</a:t>
            </a:r>
          </a:p>
          <a:p>
            <a:pPr algn="l">
              <a:lnSpc>
                <a:spcPts val="2180"/>
              </a:lnSpc>
              <a:spcBef>
                <a:spcPct val="0"/>
              </a:spcBef>
            </a:pPr>
            <a:endParaRPr lang="en-US" sz="2000" b="1" spc="80">
              <a:solidFill>
                <a:srgbClr val="000000"/>
              </a:solidFill>
              <a:latin typeface="Monotype Corsiva Bold"/>
              <a:ea typeface="Monotype Corsiva Bold"/>
              <a:cs typeface="Monotype Corsiva Bold"/>
              <a:sym typeface="Monotype Corsiva Bold"/>
            </a:endParaRPr>
          </a:p>
        </p:txBody>
      </p:sp>
      <p:sp>
        <p:nvSpPr>
          <p:cNvPr id="55" name="TextBox 55"/>
          <p:cNvSpPr txBox="1"/>
          <p:nvPr/>
        </p:nvSpPr>
        <p:spPr>
          <a:xfrm>
            <a:off x="5698414" y="6334782"/>
            <a:ext cx="476441" cy="285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80"/>
              </a:lnSpc>
              <a:spcBef>
                <a:spcPct val="0"/>
              </a:spcBef>
            </a:pPr>
            <a:r>
              <a:rPr lang="en-US" sz="2000" b="1" spc="80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+10</a:t>
            </a:r>
          </a:p>
        </p:txBody>
      </p:sp>
      <p:grpSp>
        <p:nvGrpSpPr>
          <p:cNvPr id="56" name="Group 56"/>
          <p:cNvGrpSpPr/>
          <p:nvPr/>
        </p:nvGrpSpPr>
        <p:grpSpPr>
          <a:xfrm>
            <a:off x="3718326" y="7839556"/>
            <a:ext cx="2604657" cy="316361"/>
            <a:chOff x="0" y="0"/>
            <a:chExt cx="3472876" cy="421815"/>
          </a:xfrm>
        </p:grpSpPr>
        <p:grpSp>
          <p:nvGrpSpPr>
            <p:cNvPr id="57" name="Group 57"/>
            <p:cNvGrpSpPr/>
            <p:nvPr/>
          </p:nvGrpSpPr>
          <p:grpSpPr>
            <a:xfrm rot="-10800000">
              <a:off x="688515" y="0"/>
              <a:ext cx="421815" cy="421815"/>
              <a:chOff x="0" y="0"/>
              <a:chExt cx="406400" cy="406400"/>
            </a:xfrm>
          </p:grpSpPr>
          <p:sp>
            <p:nvSpPr>
              <p:cNvPr id="58" name="Freeform 58"/>
              <p:cNvSpPr/>
              <p:nvPr/>
            </p:nvSpPr>
            <p:spPr>
              <a:xfrm>
                <a:off x="0" y="0"/>
                <a:ext cx="406400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406400" h="406400">
                    <a:moveTo>
                      <a:pt x="203200" y="0"/>
                    </a:moveTo>
                    <a:cubicBezTo>
                      <a:pt x="315424" y="0"/>
                      <a:pt x="406400" y="90976"/>
                      <a:pt x="406400" y="203200"/>
                    </a:cubicBezTo>
                    <a:cubicBezTo>
                      <a:pt x="406400" y="315424"/>
                      <a:pt x="315424" y="406400"/>
                      <a:pt x="203200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737373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59" name="TextBox 59"/>
              <p:cNvSpPr txBox="1"/>
              <p:nvPr/>
            </p:nvSpPr>
            <p:spPr>
              <a:xfrm>
                <a:off x="0" y="19050"/>
                <a:ext cx="406400" cy="3873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22"/>
                  </a:lnSpc>
                </a:pPr>
                <a:endParaRPr/>
              </a:p>
            </p:txBody>
          </p:sp>
        </p:grpSp>
        <p:grpSp>
          <p:nvGrpSpPr>
            <p:cNvPr id="60" name="Group 60"/>
            <p:cNvGrpSpPr/>
            <p:nvPr/>
          </p:nvGrpSpPr>
          <p:grpSpPr>
            <a:xfrm rot="-10800000">
              <a:off x="1380259" y="0"/>
              <a:ext cx="454796" cy="421815"/>
              <a:chOff x="0" y="0"/>
              <a:chExt cx="438176" cy="406400"/>
            </a:xfrm>
          </p:grpSpPr>
          <p:sp>
            <p:nvSpPr>
              <p:cNvPr id="61" name="Freeform 61"/>
              <p:cNvSpPr/>
              <p:nvPr/>
            </p:nvSpPr>
            <p:spPr>
              <a:xfrm>
                <a:off x="0" y="0"/>
                <a:ext cx="438176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438176" h="406400">
                    <a:moveTo>
                      <a:pt x="234976" y="0"/>
                    </a:moveTo>
                    <a:cubicBezTo>
                      <a:pt x="347200" y="0"/>
                      <a:pt x="438176" y="90976"/>
                      <a:pt x="438176" y="203200"/>
                    </a:cubicBezTo>
                    <a:cubicBezTo>
                      <a:pt x="438176" y="315424"/>
                      <a:pt x="347200" y="406400"/>
                      <a:pt x="234976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737373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62" name="TextBox 62"/>
              <p:cNvSpPr txBox="1"/>
              <p:nvPr/>
            </p:nvSpPr>
            <p:spPr>
              <a:xfrm>
                <a:off x="0" y="19050"/>
                <a:ext cx="438176" cy="3873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22"/>
                  </a:lnSpc>
                </a:pPr>
                <a:endParaRPr/>
              </a:p>
            </p:txBody>
          </p:sp>
        </p:grpSp>
        <p:grpSp>
          <p:nvGrpSpPr>
            <p:cNvPr id="63" name="Group 63"/>
            <p:cNvGrpSpPr/>
            <p:nvPr/>
          </p:nvGrpSpPr>
          <p:grpSpPr>
            <a:xfrm rot="-10800000">
              <a:off x="2101755" y="0"/>
              <a:ext cx="649625" cy="421815"/>
              <a:chOff x="0" y="0"/>
              <a:chExt cx="625885" cy="406400"/>
            </a:xfrm>
          </p:grpSpPr>
          <p:sp>
            <p:nvSpPr>
              <p:cNvPr id="64" name="Freeform 64"/>
              <p:cNvSpPr/>
              <p:nvPr/>
            </p:nvSpPr>
            <p:spPr>
              <a:xfrm>
                <a:off x="0" y="0"/>
                <a:ext cx="625885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625885" h="406400">
                    <a:moveTo>
                      <a:pt x="422685" y="0"/>
                    </a:moveTo>
                    <a:cubicBezTo>
                      <a:pt x="534909" y="0"/>
                      <a:pt x="625885" y="90976"/>
                      <a:pt x="625885" y="203200"/>
                    </a:cubicBezTo>
                    <a:cubicBezTo>
                      <a:pt x="625885" y="315424"/>
                      <a:pt x="534909" y="406400"/>
                      <a:pt x="422685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737373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65" name="TextBox 65"/>
              <p:cNvSpPr txBox="1"/>
              <p:nvPr/>
            </p:nvSpPr>
            <p:spPr>
              <a:xfrm>
                <a:off x="0" y="19050"/>
                <a:ext cx="625885" cy="3873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22"/>
                  </a:lnSpc>
                </a:pPr>
                <a:endParaRPr/>
              </a:p>
            </p:txBody>
          </p:sp>
        </p:grpSp>
        <p:grpSp>
          <p:nvGrpSpPr>
            <p:cNvPr id="66" name="Group 66"/>
            <p:cNvGrpSpPr/>
            <p:nvPr/>
          </p:nvGrpSpPr>
          <p:grpSpPr>
            <a:xfrm rot="-10800000">
              <a:off x="3018080" y="0"/>
              <a:ext cx="454796" cy="421815"/>
              <a:chOff x="0" y="0"/>
              <a:chExt cx="438176" cy="406400"/>
            </a:xfrm>
          </p:grpSpPr>
          <p:sp>
            <p:nvSpPr>
              <p:cNvPr id="67" name="Freeform 67"/>
              <p:cNvSpPr/>
              <p:nvPr/>
            </p:nvSpPr>
            <p:spPr>
              <a:xfrm>
                <a:off x="0" y="0"/>
                <a:ext cx="438176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438176" h="406400">
                    <a:moveTo>
                      <a:pt x="234976" y="0"/>
                    </a:moveTo>
                    <a:cubicBezTo>
                      <a:pt x="347200" y="0"/>
                      <a:pt x="438176" y="90976"/>
                      <a:pt x="438176" y="203200"/>
                    </a:cubicBezTo>
                    <a:cubicBezTo>
                      <a:pt x="438176" y="315424"/>
                      <a:pt x="347200" y="406400"/>
                      <a:pt x="234976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737373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68" name="TextBox 68"/>
              <p:cNvSpPr txBox="1"/>
              <p:nvPr/>
            </p:nvSpPr>
            <p:spPr>
              <a:xfrm>
                <a:off x="0" y="19050"/>
                <a:ext cx="438176" cy="3873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22"/>
                  </a:lnSpc>
                </a:pPr>
                <a:endParaRPr/>
              </a:p>
            </p:txBody>
          </p:sp>
        </p:grpSp>
        <p:grpSp>
          <p:nvGrpSpPr>
            <p:cNvPr id="69" name="Group 69"/>
            <p:cNvGrpSpPr/>
            <p:nvPr/>
          </p:nvGrpSpPr>
          <p:grpSpPr>
            <a:xfrm rot="-10800000">
              <a:off x="0" y="0"/>
              <a:ext cx="421815" cy="421815"/>
              <a:chOff x="0" y="0"/>
              <a:chExt cx="406400" cy="406400"/>
            </a:xfrm>
          </p:grpSpPr>
          <p:sp>
            <p:nvSpPr>
              <p:cNvPr id="70" name="Freeform 70"/>
              <p:cNvSpPr/>
              <p:nvPr/>
            </p:nvSpPr>
            <p:spPr>
              <a:xfrm>
                <a:off x="0" y="0"/>
                <a:ext cx="406400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406400" h="406400">
                    <a:moveTo>
                      <a:pt x="203200" y="0"/>
                    </a:moveTo>
                    <a:cubicBezTo>
                      <a:pt x="315424" y="0"/>
                      <a:pt x="406400" y="90976"/>
                      <a:pt x="406400" y="203200"/>
                    </a:cubicBezTo>
                    <a:cubicBezTo>
                      <a:pt x="406400" y="315424"/>
                      <a:pt x="315424" y="406400"/>
                      <a:pt x="203200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737373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71" name="TextBox 71"/>
              <p:cNvSpPr txBox="1"/>
              <p:nvPr/>
            </p:nvSpPr>
            <p:spPr>
              <a:xfrm>
                <a:off x="0" y="19050"/>
                <a:ext cx="406400" cy="3873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22"/>
                  </a:lnSpc>
                </a:pPr>
                <a:endParaRPr/>
              </a:p>
            </p:txBody>
          </p:sp>
        </p:grpSp>
      </p:grpSp>
      <p:grpSp>
        <p:nvGrpSpPr>
          <p:cNvPr id="72" name="Group 72"/>
          <p:cNvGrpSpPr/>
          <p:nvPr/>
        </p:nvGrpSpPr>
        <p:grpSpPr>
          <a:xfrm>
            <a:off x="2198042" y="583603"/>
            <a:ext cx="5467521" cy="8771748"/>
            <a:chOff x="0" y="0"/>
            <a:chExt cx="1440006" cy="2310255"/>
          </a:xfrm>
        </p:grpSpPr>
        <p:sp>
          <p:nvSpPr>
            <p:cNvPr id="73" name="Freeform 73"/>
            <p:cNvSpPr/>
            <p:nvPr/>
          </p:nvSpPr>
          <p:spPr>
            <a:xfrm>
              <a:off x="0" y="0"/>
              <a:ext cx="1440006" cy="2310255"/>
            </a:xfrm>
            <a:custGeom>
              <a:avLst/>
              <a:gdLst/>
              <a:ahLst/>
              <a:cxnLst/>
              <a:rect l="l" t="t" r="r" b="b"/>
              <a:pathLst>
                <a:path w="1440006" h="2310255">
                  <a:moveTo>
                    <a:pt x="0" y="0"/>
                  </a:moveTo>
                  <a:lnTo>
                    <a:pt x="1440006" y="0"/>
                  </a:lnTo>
                  <a:lnTo>
                    <a:pt x="1440006" y="2310255"/>
                  </a:lnTo>
                  <a:lnTo>
                    <a:pt x="0" y="2310255"/>
                  </a:lnTo>
                  <a:close/>
                </a:path>
              </a:pathLst>
            </a:custGeom>
            <a:solidFill>
              <a:srgbClr val="000000">
                <a:alpha val="34902"/>
              </a:srgbClr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74" name="TextBox 74"/>
            <p:cNvSpPr txBox="1"/>
            <p:nvPr/>
          </p:nvSpPr>
          <p:spPr>
            <a:xfrm>
              <a:off x="0" y="19050"/>
              <a:ext cx="1440006" cy="22912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2"/>
                </a:lnSpc>
              </a:pPr>
              <a:endParaRPr/>
            </a:p>
          </p:txBody>
        </p:sp>
      </p:grpSp>
      <p:sp>
        <p:nvSpPr>
          <p:cNvPr id="75" name="Freeform 75"/>
          <p:cNvSpPr/>
          <p:nvPr/>
        </p:nvSpPr>
        <p:spPr>
          <a:xfrm>
            <a:off x="2865909" y="2638680"/>
            <a:ext cx="4203910" cy="4661593"/>
          </a:xfrm>
          <a:custGeom>
            <a:avLst/>
            <a:gdLst/>
            <a:ahLst/>
            <a:cxnLst/>
            <a:rect l="l" t="t" r="r" b="b"/>
            <a:pathLst>
              <a:path w="4203910" h="4661593">
                <a:moveTo>
                  <a:pt x="0" y="0"/>
                </a:moveTo>
                <a:lnTo>
                  <a:pt x="4203909" y="0"/>
                </a:lnTo>
                <a:lnTo>
                  <a:pt x="4203909" y="4661593"/>
                </a:lnTo>
                <a:lnTo>
                  <a:pt x="0" y="4661593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alphaModFix amt="79000"/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76" name="Freeform 76"/>
          <p:cNvSpPr/>
          <p:nvPr/>
        </p:nvSpPr>
        <p:spPr>
          <a:xfrm>
            <a:off x="3268588" y="3605252"/>
            <a:ext cx="3140512" cy="3140512"/>
          </a:xfrm>
          <a:custGeom>
            <a:avLst/>
            <a:gdLst/>
            <a:ahLst/>
            <a:cxnLst/>
            <a:rect l="l" t="t" r="r" b="b"/>
            <a:pathLst>
              <a:path w="3140512" h="3140512">
                <a:moveTo>
                  <a:pt x="0" y="0"/>
                </a:moveTo>
                <a:lnTo>
                  <a:pt x="3140512" y="0"/>
                </a:lnTo>
                <a:lnTo>
                  <a:pt x="3140512" y="3140511"/>
                </a:lnTo>
                <a:lnTo>
                  <a:pt x="0" y="3140511"/>
                </a:lnTo>
                <a:lnTo>
                  <a:pt x="0" y="0"/>
                </a:lnTo>
                <a:close/>
              </a:path>
            </a:pathLst>
          </a:custGeom>
          <a:blipFill>
            <a:blip r:embed="rId23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77" name="TextBox 77"/>
          <p:cNvSpPr txBox="1"/>
          <p:nvPr/>
        </p:nvSpPr>
        <p:spPr>
          <a:xfrm>
            <a:off x="3963962" y="3061374"/>
            <a:ext cx="1444517" cy="4825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216"/>
              </a:lnSpc>
              <a:spcBef>
                <a:spcPct val="0"/>
              </a:spcBef>
            </a:pPr>
            <a:r>
              <a:rPr lang="en-US" sz="2950" b="1" spc="118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ISOLDE</a:t>
            </a:r>
          </a:p>
        </p:txBody>
      </p:sp>
      <p:sp>
        <p:nvSpPr>
          <p:cNvPr id="78" name="TextBox 78">
            <a:hlinkClick r:id="rId24" action="ppaction://hlinksldjump"/>
          </p:cNvPr>
          <p:cNvSpPr txBox="1"/>
          <p:nvPr/>
        </p:nvSpPr>
        <p:spPr>
          <a:xfrm>
            <a:off x="7150821" y="4504319"/>
            <a:ext cx="245864" cy="6335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37"/>
              </a:lnSpc>
              <a:spcBef>
                <a:spcPct val="0"/>
              </a:spcBef>
            </a:pPr>
            <a:r>
              <a:rPr lang="en-US" sz="4438" spc="177" dirty="0">
                <a:solidFill>
                  <a:srgbClr val="C7B384"/>
                </a:solidFill>
                <a:latin typeface="Chau Philomene"/>
                <a:ea typeface="Chau Philomene"/>
                <a:cs typeface="Chau Philomene"/>
                <a:sym typeface="Chau Philomene"/>
              </a:rPr>
              <a:t>&gt;</a:t>
            </a:r>
          </a:p>
        </p:txBody>
      </p:sp>
      <p:pic>
        <p:nvPicPr>
          <p:cNvPr id="79" name="Imagen 78">
            <a:hlinkClick r:id="rId25" action="ppaction://hlinksldjump"/>
            <a:extLst>
              <a:ext uri="{FF2B5EF4-FFF2-40B4-BE49-F238E27FC236}">
                <a16:creationId xmlns:a16="http://schemas.microsoft.com/office/drawing/2014/main" id="{96FF834B-7901-4AA0-CBF0-4BF1C33F9AFF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5964873" y="2991131"/>
            <a:ext cx="310923" cy="30482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570956" y="638523"/>
            <a:ext cx="5357250" cy="8619777"/>
          </a:xfrm>
          <a:custGeom>
            <a:avLst/>
            <a:gdLst/>
            <a:ahLst/>
            <a:cxnLst/>
            <a:rect l="l" t="t" r="r" b="b"/>
            <a:pathLst>
              <a:path w="5357250" h="8619777">
                <a:moveTo>
                  <a:pt x="0" y="0"/>
                </a:moveTo>
                <a:lnTo>
                  <a:pt x="5357250" y="0"/>
                </a:lnTo>
                <a:lnTo>
                  <a:pt x="5357250" y="8619777"/>
                </a:lnTo>
                <a:lnTo>
                  <a:pt x="0" y="86197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7586" r="-43312"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3" name="Freeform 3"/>
          <p:cNvSpPr/>
          <p:nvPr/>
        </p:nvSpPr>
        <p:spPr>
          <a:xfrm>
            <a:off x="2465516" y="0"/>
            <a:ext cx="5581047" cy="10287000"/>
          </a:xfrm>
          <a:custGeom>
            <a:avLst/>
            <a:gdLst/>
            <a:ahLst/>
            <a:cxnLst/>
            <a:rect l="l" t="t" r="r" b="b"/>
            <a:pathLst>
              <a:path w="5581047" h="10287000">
                <a:moveTo>
                  <a:pt x="0" y="0"/>
                </a:moveTo>
                <a:lnTo>
                  <a:pt x="5581047" y="0"/>
                </a:lnTo>
                <a:lnTo>
                  <a:pt x="5581047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w="19050" cap="sq">
            <a:solidFill>
              <a:srgbClr val="FEFEFE"/>
            </a:solidFill>
            <a:prstDash val="solid"/>
            <a:miter/>
          </a:ln>
        </p:spPr>
        <p:txBody>
          <a:bodyPr/>
          <a:lstStyle/>
          <a:p>
            <a:endParaRPr lang="es-CO"/>
          </a:p>
        </p:txBody>
      </p:sp>
      <p:grpSp>
        <p:nvGrpSpPr>
          <p:cNvPr id="4" name="Group 4"/>
          <p:cNvGrpSpPr/>
          <p:nvPr/>
        </p:nvGrpSpPr>
        <p:grpSpPr>
          <a:xfrm>
            <a:off x="2912539" y="3583408"/>
            <a:ext cx="4440167" cy="980804"/>
            <a:chOff x="0" y="0"/>
            <a:chExt cx="1169427" cy="258319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169427" cy="258319"/>
            </a:xfrm>
            <a:custGeom>
              <a:avLst/>
              <a:gdLst/>
              <a:ahLst/>
              <a:cxnLst/>
              <a:rect l="l" t="t" r="r" b="b"/>
              <a:pathLst>
                <a:path w="1169427" h="258319">
                  <a:moveTo>
                    <a:pt x="74975" y="0"/>
                  </a:moveTo>
                  <a:lnTo>
                    <a:pt x="1094451" y="0"/>
                  </a:lnTo>
                  <a:cubicBezTo>
                    <a:pt x="1135859" y="0"/>
                    <a:pt x="1169427" y="33568"/>
                    <a:pt x="1169427" y="74975"/>
                  </a:cubicBezTo>
                  <a:lnTo>
                    <a:pt x="1169427" y="183343"/>
                  </a:lnTo>
                  <a:cubicBezTo>
                    <a:pt x="1169427" y="224751"/>
                    <a:pt x="1135859" y="258319"/>
                    <a:pt x="1094451" y="258319"/>
                  </a:cubicBezTo>
                  <a:lnTo>
                    <a:pt x="74975" y="258319"/>
                  </a:lnTo>
                  <a:cubicBezTo>
                    <a:pt x="33568" y="258319"/>
                    <a:pt x="0" y="224751"/>
                    <a:pt x="0" y="183343"/>
                  </a:cubicBezTo>
                  <a:lnTo>
                    <a:pt x="0" y="74975"/>
                  </a:lnTo>
                  <a:cubicBezTo>
                    <a:pt x="0" y="33568"/>
                    <a:pt x="33568" y="0"/>
                    <a:pt x="74975" y="0"/>
                  </a:cubicBezTo>
                  <a:close/>
                </a:path>
              </a:pathLst>
            </a:custGeom>
            <a:solidFill>
              <a:srgbClr val="000000">
                <a:alpha val="35686"/>
              </a:srgbClr>
            </a:solidFill>
            <a:ln w="161925" cap="rnd">
              <a:solidFill>
                <a:srgbClr val="000000">
                  <a:alpha val="3568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lang="es-CO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19050"/>
              <a:ext cx="1169427" cy="2392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2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2857074" y="3535717"/>
            <a:ext cx="4440167" cy="966061"/>
          </a:xfrm>
          <a:custGeom>
            <a:avLst/>
            <a:gdLst/>
            <a:ahLst/>
            <a:cxnLst/>
            <a:rect l="l" t="t" r="r" b="b"/>
            <a:pathLst>
              <a:path w="4440167" h="966061">
                <a:moveTo>
                  <a:pt x="0" y="0"/>
                </a:moveTo>
                <a:lnTo>
                  <a:pt x="4440167" y="0"/>
                </a:lnTo>
                <a:lnTo>
                  <a:pt x="4440167" y="966061"/>
                </a:lnTo>
                <a:lnTo>
                  <a:pt x="0" y="9660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359615"/>
            </a:stretch>
          </a:blipFill>
          <a:ln w="19050" cap="rnd">
            <a:solidFill>
              <a:srgbClr val="000000"/>
            </a:solidFill>
            <a:prstDash val="solid"/>
            <a:round/>
          </a:ln>
        </p:spPr>
        <p:txBody>
          <a:bodyPr/>
          <a:lstStyle/>
          <a:p>
            <a:endParaRPr lang="es-CO"/>
          </a:p>
        </p:txBody>
      </p:sp>
      <p:grpSp>
        <p:nvGrpSpPr>
          <p:cNvPr id="8" name="Group 8"/>
          <p:cNvGrpSpPr/>
          <p:nvPr/>
        </p:nvGrpSpPr>
        <p:grpSpPr>
          <a:xfrm>
            <a:off x="2876124" y="4781111"/>
            <a:ext cx="817407" cy="762877"/>
            <a:chOff x="0" y="0"/>
            <a:chExt cx="215284" cy="20092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5284" cy="200922"/>
            </a:xfrm>
            <a:custGeom>
              <a:avLst/>
              <a:gdLst/>
              <a:ahLst/>
              <a:cxnLst/>
              <a:rect l="l" t="t" r="r" b="b"/>
              <a:pathLst>
                <a:path w="215284" h="200922">
                  <a:moveTo>
                    <a:pt x="100461" y="0"/>
                  </a:moveTo>
                  <a:lnTo>
                    <a:pt x="114823" y="0"/>
                  </a:lnTo>
                  <a:cubicBezTo>
                    <a:pt x="170306" y="0"/>
                    <a:pt x="215284" y="44978"/>
                    <a:pt x="215284" y="100461"/>
                  </a:cubicBezTo>
                  <a:lnTo>
                    <a:pt x="215284" y="100461"/>
                  </a:lnTo>
                  <a:cubicBezTo>
                    <a:pt x="215284" y="127105"/>
                    <a:pt x="204700" y="152658"/>
                    <a:pt x="185860" y="171498"/>
                  </a:cubicBezTo>
                  <a:cubicBezTo>
                    <a:pt x="167020" y="190338"/>
                    <a:pt x="141467" y="200922"/>
                    <a:pt x="114823" y="200922"/>
                  </a:cubicBezTo>
                  <a:lnTo>
                    <a:pt x="100461" y="200922"/>
                  </a:lnTo>
                  <a:cubicBezTo>
                    <a:pt x="44978" y="200922"/>
                    <a:pt x="0" y="155944"/>
                    <a:pt x="0" y="100461"/>
                  </a:cubicBezTo>
                  <a:lnTo>
                    <a:pt x="0" y="100461"/>
                  </a:lnTo>
                  <a:cubicBezTo>
                    <a:pt x="0" y="44978"/>
                    <a:pt x="44978" y="0"/>
                    <a:pt x="100461" y="0"/>
                  </a:cubicBezTo>
                  <a:close/>
                </a:path>
              </a:pathLst>
            </a:custGeom>
            <a:solidFill>
              <a:srgbClr val="000000">
                <a:alpha val="35686"/>
              </a:srgbClr>
            </a:solidFill>
            <a:ln w="161925" cap="rnd">
              <a:solidFill>
                <a:srgbClr val="000000">
                  <a:alpha val="3568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lang="es-CO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19050"/>
              <a:ext cx="215284" cy="1818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2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2857074" y="4743011"/>
            <a:ext cx="779307" cy="761980"/>
            <a:chOff x="0" y="0"/>
            <a:chExt cx="205250" cy="200686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05250" cy="200686"/>
            </a:xfrm>
            <a:custGeom>
              <a:avLst/>
              <a:gdLst/>
              <a:ahLst/>
              <a:cxnLst/>
              <a:rect l="l" t="t" r="r" b="b"/>
              <a:pathLst>
                <a:path w="205250" h="200686">
                  <a:moveTo>
                    <a:pt x="100343" y="0"/>
                  </a:moveTo>
                  <a:lnTo>
                    <a:pt x="104907" y="0"/>
                  </a:lnTo>
                  <a:cubicBezTo>
                    <a:pt x="131519" y="0"/>
                    <a:pt x="157042" y="10572"/>
                    <a:pt x="175860" y="29390"/>
                  </a:cubicBezTo>
                  <a:cubicBezTo>
                    <a:pt x="194678" y="48208"/>
                    <a:pt x="205250" y="73730"/>
                    <a:pt x="205250" y="100343"/>
                  </a:cubicBezTo>
                  <a:lnTo>
                    <a:pt x="205250" y="100343"/>
                  </a:lnTo>
                  <a:cubicBezTo>
                    <a:pt x="205250" y="155761"/>
                    <a:pt x="160324" y="200686"/>
                    <a:pt x="104907" y="200686"/>
                  </a:cubicBezTo>
                  <a:lnTo>
                    <a:pt x="100343" y="200686"/>
                  </a:lnTo>
                  <a:cubicBezTo>
                    <a:pt x="44925" y="200686"/>
                    <a:pt x="0" y="155761"/>
                    <a:pt x="0" y="100343"/>
                  </a:cubicBezTo>
                  <a:lnTo>
                    <a:pt x="0" y="100343"/>
                  </a:lnTo>
                  <a:cubicBezTo>
                    <a:pt x="0" y="44925"/>
                    <a:pt x="44925" y="0"/>
                    <a:pt x="100343" y="0"/>
                  </a:cubicBezTo>
                  <a:close/>
                </a:path>
              </a:pathLst>
            </a:custGeom>
            <a:solidFill>
              <a:srgbClr val="9E6847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s-CO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19050"/>
              <a:ext cx="205250" cy="1816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2"/>
                </a:lnSpc>
              </a:pPr>
              <a:r>
                <a:rPr lang="en-US" sz="2038" b="1" spc="81">
                  <a:solidFill>
                    <a:srgbClr val="000000"/>
                  </a:solidFill>
                  <a:latin typeface="Now Bold"/>
                  <a:ea typeface="Now Bold"/>
                  <a:cs typeface="Now Bold"/>
                  <a:sym typeface="Now Bold"/>
                </a:rPr>
                <a:t>+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3245484" y="1028700"/>
            <a:ext cx="4124349" cy="696512"/>
            <a:chOff x="0" y="0"/>
            <a:chExt cx="1086248" cy="183443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086248" cy="183443"/>
            </a:xfrm>
            <a:custGeom>
              <a:avLst/>
              <a:gdLst/>
              <a:ahLst/>
              <a:cxnLst/>
              <a:rect l="l" t="t" r="r" b="b"/>
              <a:pathLst>
                <a:path w="1086248" h="183443">
                  <a:moveTo>
                    <a:pt x="80716" y="0"/>
                  </a:moveTo>
                  <a:lnTo>
                    <a:pt x="1005532" y="0"/>
                  </a:lnTo>
                  <a:cubicBezTo>
                    <a:pt x="1050110" y="0"/>
                    <a:pt x="1086248" y="36138"/>
                    <a:pt x="1086248" y="80716"/>
                  </a:cubicBezTo>
                  <a:lnTo>
                    <a:pt x="1086248" y="102727"/>
                  </a:lnTo>
                  <a:cubicBezTo>
                    <a:pt x="1086248" y="124134"/>
                    <a:pt x="1077744" y="144665"/>
                    <a:pt x="1062607" y="159802"/>
                  </a:cubicBezTo>
                  <a:cubicBezTo>
                    <a:pt x="1047470" y="174939"/>
                    <a:pt x="1026939" y="183443"/>
                    <a:pt x="1005532" y="183443"/>
                  </a:cubicBezTo>
                  <a:lnTo>
                    <a:pt x="80716" y="183443"/>
                  </a:lnTo>
                  <a:cubicBezTo>
                    <a:pt x="36138" y="183443"/>
                    <a:pt x="0" y="147306"/>
                    <a:pt x="0" y="102727"/>
                  </a:cubicBezTo>
                  <a:lnTo>
                    <a:pt x="0" y="80716"/>
                  </a:lnTo>
                  <a:cubicBezTo>
                    <a:pt x="0" y="59309"/>
                    <a:pt x="8504" y="38779"/>
                    <a:pt x="23641" y="23641"/>
                  </a:cubicBezTo>
                  <a:cubicBezTo>
                    <a:pt x="38779" y="8504"/>
                    <a:pt x="59309" y="0"/>
                    <a:pt x="80716" y="0"/>
                  </a:cubicBezTo>
                  <a:close/>
                </a:path>
              </a:pathLst>
            </a:custGeom>
            <a:solidFill>
              <a:srgbClr val="000000">
                <a:alpha val="32941"/>
              </a:srgbClr>
            </a:solidFill>
            <a:ln w="161925" cap="rnd">
              <a:solidFill>
                <a:srgbClr val="000000">
                  <a:alpha val="32941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lang="es-CO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19050"/>
              <a:ext cx="1086248" cy="1643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2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2872120" y="3553767"/>
            <a:ext cx="4410075" cy="928688"/>
            <a:chOff x="0" y="0"/>
            <a:chExt cx="1161501" cy="244593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161501" cy="244593"/>
            </a:xfrm>
            <a:custGeom>
              <a:avLst/>
              <a:gdLst/>
              <a:ahLst/>
              <a:cxnLst/>
              <a:rect l="l" t="t" r="r" b="b"/>
              <a:pathLst>
                <a:path w="1161501" h="244593">
                  <a:moveTo>
                    <a:pt x="75487" y="0"/>
                  </a:moveTo>
                  <a:lnTo>
                    <a:pt x="1086014" y="0"/>
                  </a:lnTo>
                  <a:cubicBezTo>
                    <a:pt x="1106035" y="0"/>
                    <a:pt x="1125235" y="7953"/>
                    <a:pt x="1139392" y="22110"/>
                  </a:cubicBezTo>
                  <a:cubicBezTo>
                    <a:pt x="1153548" y="36266"/>
                    <a:pt x="1161501" y="55466"/>
                    <a:pt x="1161501" y="75487"/>
                  </a:cubicBezTo>
                  <a:lnTo>
                    <a:pt x="1161501" y="169106"/>
                  </a:lnTo>
                  <a:cubicBezTo>
                    <a:pt x="1161501" y="189126"/>
                    <a:pt x="1153548" y="208327"/>
                    <a:pt x="1139392" y="222483"/>
                  </a:cubicBezTo>
                  <a:cubicBezTo>
                    <a:pt x="1125235" y="236640"/>
                    <a:pt x="1106035" y="244593"/>
                    <a:pt x="1086014" y="244593"/>
                  </a:cubicBezTo>
                  <a:lnTo>
                    <a:pt x="75487" y="244593"/>
                  </a:lnTo>
                  <a:cubicBezTo>
                    <a:pt x="55466" y="244593"/>
                    <a:pt x="36266" y="236640"/>
                    <a:pt x="22110" y="222483"/>
                  </a:cubicBezTo>
                  <a:cubicBezTo>
                    <a:pt x="7953" y="208327"/>
                    <a:pt x="0" y="189126"/>
                    <a:pt x="0" y="169106"/>
                  </a:cubicBezTo>
                  <a:lnTo>
                    <a:pt x="0" y="75487"/>
                  </a:lnTo>
                  <a:cubicBezTo>
                    <a:pt x="0" y="55466"/>
                    <a:pt x="7953" y="36266"/>
                    <a:pt x="22110" y="22110"/>
                  </a:cubicBezTo>
                  <a:cubicBezTo>
                    <a:pt x="36266" y="7953"/>
                    <a:pt x="55466" y="0"/>
                    <a:pt x="75487" y="0"/>
                  </a:cubicBezTo>
                  <a:close/>
                </a:path>
              </a:pathLst>
            </a:custGeom>
            <a:solidFill>
              <a:srgbClr val="FEFEFE">
                <a:alpha val="14902"/>
              </a:srgbClr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s-CO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19050"/>
              <a:ext cx="1161501" cy="2255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r">
                <a:lnSpc>
                  <a:spcPts val="2222"/>
                </a:lnSpc>
              </a:pPr>
              <a:r>
                <a:rPr lang="en-US" sz="2038" b="1" spc="81" dirty="0">
                  <a:solidFill>
                    <a:srgbClr val="FFFFFF">
                      <a:alpha val="14902"/>
                    </a:srgbClr>
                  </a:solidFill>
                  <a:latin typeface="Now Bold"/>
                  <a:ea typeface="Now Bold"/>
                  <a:cs typeface="Now Bold"/>
                  <a:sym typeface="Now Bold"/>
                </a:rPr>
                <a:t>ID HOJA: 5411286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3262610" y="907806"/>
            <a:ext cx="4090095" cy="938300"/>
            <a:chOff x="0" y="0"/>
            <a:chExt cx="1077227" cy="247124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077227" cy="247124"/>
            </a:xfrm>
            <a:custGeom>
              <a:avLst/>
              <a:gdLst/>
              <a:ahLst/>
              <a:cxnLst/>
              <a:rect l="l" t="t" r="r" b="b"/>
              <a:pathLst>
                <a:path w="1077227" h="247124">
                  <a:moveTo>
                    <a:pt x="32178" y="0"/>
                  </a:moveTo>
                  <a:lnTo>
                    <a:pt x="1045048" y="0"/>
                  </a:lnTo>
                  <a:cubicBezTo>
                    <a:pt x="1053583" y="0"/>
                    <a:pt x="1061767" y="3390"/>
                    <a:pt x="1067802" y="9425"/>
                  </a:cubicBezTo>
                  <a:cubicBezTo>
                    <a:pt x="1073836" y="15459"/>
                    <a:pt x="1077227" y="23644"/>
                    <a:pt x="1077227" y="32178"/>
                  </a:cubicBezTo>
                  <a:lnTo>
                    <a:pt x="1077227" y="214946"/>
                  </a:lnTo>
                  <a:cubicBezTo>
                    <a:pt x="1077227" y="223480"/>
                    <a:pt x="1073836" y="231665"/>
                    <a:pt x="1067802" y="237700"/>
                  </a:cubicBezTo>
                  <a:cubicBezTo>
                    <a:pt x="1061767" y="243734"/>
                    <a:pt x="1053583" y="247124"/>
                    <a:pt x="1045048" y="247124"/>
                  </a:cubicBezTo>
                  <a:lnTo>
                    <a:pt x="32178" y="247124"/>
                  </a:lnTo>
                  <a:cubicBezTo>
                    <a:pt x="23644" y="247124"/>
                    <a:pt x="15459" y="243734"/>
                    <a:pt x="9425" y="237700"/>
                  </a:cubicBezTo>
                  <a:cubicBezTo>
                    <a:pt x="3390" y="231665"/>
                    <a:pt x="0" y="223480"/>
                    <a:pt x="0" y="214946"/>
                  </a:cubicBezTo>
                  <a:lnTo>
                    <a:pt x="0" y="32178"/>
                  </a:lnTo>
                  <a:cubicBezTo>
                    <a:pt x="0" y="23644"/>
                    <a:pt x="3390" y="15459"/>
                    <a:pt x="9425" y="9425"/>
                  </a:cubicBezTo>
                  <a:cubicBezTo>
                    <a:pt x="15459" y="3390"/>
                    <a:pt x="23644" y="0"/>
                    <a:pt x="3217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CO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85725"/>
              <a:ext cx="1077227" cy="3328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6019"/>
                </a:lnSpc>
                <a:spcBef>
                  <a:spcPct val="0"/>
                </a:spcBef>
              </a:pPr>
              <a:r>
                <a:rPr lang="en-US" sz="4299" b="1">
                  <a:solidFill>
                    <a:srgbClr val="F0B16E"/>
                  </a:solidFill>
                  <a:latin typeface="Garamond Bold"/>
                  <a:ea typeface="Garamond Bold"/>
                  <a:cs typeface="Garamond Bold"/>
                  <a:sym typeface="Garamond Bold"/>
                </a:rPr>
                <a:t>Editar mesa</a:t>
              </a:r>
            </a:p>
          </p:txBody>
        </p:sp>
      </p:grpSp>
      <p:sp>
        <p:nvSpPr>
          <p:cNvPr id="23" name="AutoShape 23"/>
          <p:cNvSpPr/>
          <p:nvPr/>
        </p:nvSpPr>
        <p:spPr>
          <a:xfrm>
            <a:off x="3610120" y="2055009"/>
            <a:ext cx="3291840" cy="0"/>
          </a:xfrm>
          <a:prstGeom prst="line">
            <a:avLst/>
          </a:prstGeom>
          <a:ln w="38100" cap="flat">
            <a:solidFill>
              <a:srgbClr val="57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O"/>
          </a:p>
        </p:txBody>
      </p:sp>
      <p:sp>
        <p:nvSpPr>
          <p:cNvPr id="24" name="TextBox 24"/>
          <p:cNvSpPr txBox="1"/>
          <p:nvPr/>
        </p:nvSpPr>
        <p:spPr>
          <a:xfrm>
            <a:off x="1530191" y="3639696"/>
            <a:ext cx="5030900" cy="6819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74"/>
              </a:lnSpc>
            </a:pPr>
            <a:r>
              <a:rPr lang="en-US" sz="3981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Mateo</a:t>
            </a:r>
          </a:p>
        </p:txBody>
      </p:sp>
      <p:grpSp>
        <p:nvGrpSpPr>
          <p:cNvPr id="25" name="Group 25"/>
          <p:cNvGrpSpPr/>
          <p:nvPr/>
        </p:nvGrpSpPr>
        <p:grpSpPr>
          <a:xfrm>
            <a:off x="3058087" y="2280161"/>
            <a:ext cx="4124349" cy="696512"/>
            <a:chOff x="0" y="0"/>
            <a:chExt cx="1086248" cy="183443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086248" cy="183443"/>
            </a:xfrm>
            <a:custGeom>
              <a:avLst/>
              <a:gdLst/>
              <a:ahLst/>
              <a:cxnLst/>
              <a:rect l="l" t="t" r="r" b="b"/>
              <a:pathLst>
                <a:path w="1086248" h="183443">
                  <a:moveTo>
                    <a:pt x="80716" y="0"/>
                  </a:moveTo>
                  <a:lnTo>
                    <a:pt x="1005532" y="0"/>
                  </a:lnTo>
                  <a:cubicBezTo>
                    <a:pt x="1050110" y="0"/>
                    <a:pt x="1086248" y="36138"/>
                    <a:pt x="1086248" y="80716"/>
                  </a:cubicBezTo>
                  <a:lnTo>
                    <a:pt x="1086248" y="102727"/>
                  </a:lnTo>
                  <a:cubicBezTo>
                    <a:pt x="1086248" y="124134"/>
                    <a:pt x="1077744" y="144665"/>
                    <a:pt x="1062607" y="159802"/>
                  </a:cubicBezTo>
                  <a:cubicBezTo>
                    <a:pt x="1047470" y="174939"/>
                    <a:pt x="1026939" y="183443"/>
                    <a:pt x="1005532" y="183443"/>
                  </a:cubicBezTo>
                  <a:lnTo>
                    <a:pt x="80716" y="183443"/>
                  </a:lnTo>
                  <a:cubicBezTo>
                    <a:pt x="36138" y="183443"/>
                    <a:pt x="0" y="147306"/>
                    <a:pt x="0" y="102727"/>
                  </a:cubicBezTo>
                  <a:lnTo>
                    <a:pt x="0" y="80716"/>
                  </a:lnTo>
                  <a:cubicBezTo>
                    <a:pt x="0" y="59309"/>
                    <a:pt x="8504" y="38779"/>
                    <a:pt x="23641" y="23641"/>
                  </a:cubicBezTo>
                  <a:cubicBezTo>
                    <a:pt x="38779" y="8504"/>
                    <a:pt x="59309" y="0"/>
                    <a:pt x="80716" y="0"/>
                  </a:cubicBezTo>
                  <a:close/>
                </a:path>
              </a:pathLst>
            </a:custGeom>
            <a:solidFill>
              <a:srgbClr val="FEFEFE">
                <a:alpha val="14902"/>
              </a:srgbClr>
            </a:solidFill>
            <a:ln w="19050" cap="rnd">
              <a:solidFill>
                <a:srgbClr val="000000">
                  <a:alpha val="14902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lang="es-CO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19050"/>
              <a:ext cx="1086248" cy="1643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2"/>
                </a:lnSpc>
              </a:pPr>
              <a:endParaRPr/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3058087" y="2280161"/>
            <a:ext cx="4124349" cy="696512"/>
            <a:chOff x="0" y="0"/>
            <a:chExt cx="1086248" cy="183443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1086248" cy="183443"/>
            </a:xfrm>
            <a:custGeom>
              <a:avLst/>
              <a:gdLst/>
              <a:ahLst/>
              <a:cxnLst/>
              <a:rect l="l" t="t" r="r" b="b"/>
              <a:pathLst>
                <a:path w="1086248" h="183443">
                  <a:moveTo>
                    <a:pt x="80716" y="0"/>
                  </a:moveTo>
                  <a:lnTo>
                    <a:pt x="1005532" y="0"/>
                  </a:lnTo>
                  <a:cubicBezTo>
                    <a:pt x="1050110" y="0"/>
                    <a:pt x="1086248" y="36138"/>
                    <a:pt x="1086248" y="80716"/>
                  </a:cubicBezTo>
                  <a:lnTo>
                    <a:pt x="1086248" y="102727"/>
                  </a:lnTo>
                  <a:cubicBezTo>
                    <a:pt x="1086248" y="124134"/>
                    <a:pt x="1077744" y="144665"/>
                    <a:pt x="1062607" y="159802"/>
                  </a:cubicBezTo>
                  <a:cubicBezTo>
                    <a:pt x="1047470" y="174939"/>
                    <a:pt x="1026939" y="183443"/>
                    <a:pt x="1005532" y="183443"/>
                  </a:cubicBezTo>
                  <a:lnTo>
                    <a:pt x="80716" y="183443"/>
                  </a:lnTo>
                  <a:cubicBezTo>
                    <a:pt x="36138" y="183443"/>
                    <a:pt x="0" y="147306"/>
                    <a:pt x="0" y="102727"/>
                  </a:cubicBezTo>
                  <a:lnTo>
                    <a:pt x="0" y="80716"/>
                  </a:lnTo>
                  <a:cubicBezTo>
                    <a:pt x="0" y="59309"/>
                    <a:pt x="8504" y="38779"/>
                    <a:pt x="23641" y="23641"/>
                  </a:cubicBezTo>
                  <a:cubicBezTo>
                    <a:pt x="38779" y="8504"/>
                    <a:pt x="59309" y="0"/>
                    <a:pt x="8071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s-CO"/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0" y="19050"/>
              <a:ext cx="1086248" cy="1643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2"/>
                </a:lnSpc>
              </a:pPr>
              <a:endParaRPr/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3092340" y="2159267"/>
            <a:ext cx="4090095" cy="938300"/>
            <a:chOff x="0" y="0"/>
            <a:chExt cx="1077227" cy="247124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1077227" cy="247124"/>
            </a:xfrm>
            <a:custGeom>
              <a:avLst/>
              <a:gdLst/>
              <a:ahLst/>
              <a:cxnLst/>
              <a:rect l="l" t="t" r="r" b="b"/>
              <a:pathLst>
                <a:path w="1077227" h="247124">
                  <a:moveTo>
                    <a:pt x="32178" y="0"/>
                  </a:moveTo>
                  <a:lnTo>
                    <a:pt x="1045048" y="0"/>
                  </a:lnTo>
                  <a:cubicBezTo>
                    <a:pt x="1053583" y="0"/>
                    <a:pt x="1061767" y="3390"/>
                    <a:pt x="1067802" y="9425"/>
                  </a:cubicBezTo>
                  <a:cubicBezTo>
                    <a:pt x="1073836" y="15459"/>
                    <a:pt x="1077227" y="23644"/>
                    <a:pt x="1077227" y="32178"/>
                  </a:cubicBezTo>
                  <a:lnTo>
                    <a:pt x="1077227" y="214946"/>
                  </a:lnTo>
                  <a:cubicBezTo>
                    <a:pt x="1077227" y="223480"/>
                    <a:pt x="1073836" y="231665"/>
                    <a:pt x="1067802" y="237700"/>
                  </a:cubicBezTo>
                  <a:cubicBezTo>
                    <a:pt x="1061767" y="243734"/>
                    <a:pt x="1053583" y="247124"/>
                    <a:pt x="1045048" y="247124"/>
                  </a:cubicBezTo>
                  <a:lnTo>
                    <a:pt x="32178" y="247124"/>
                  </a:lnTo>
                  <a:cubicBezTo>
                    <a:pt x="23644" y="247124"/>
                    <a:pt x="15459" y="243734"/>
                    <a:pt x="9425" y="237700"/>
                  </a:cubicBezTo>
                  <a:cubicBezTo>
                    <a:pt x="3390" y="231665"/>
                    <a:pt x="0" y="223480"/>
                    <a:pt x="0" y="214946"/>
                  </a:cubicBezTo>
                  <a:lnTo>
                    <a:pt x="0" y="32178"/>
                  </a:lnTo>
                  <a:cubicBezTo>
                    <a:pt x="0" y="23644"/>
                    <a:pt x="3390" y="15459"/>
                    <a:pt x="9425" y="9425"/>
                  </a:cubicBezTo>
                  <a:cubicBezTo>
                    <a:pt x="15459" y="3390"/>
                    <a:pt x="23644" y="0"/>
                    <a:pt x="3217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CO"/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0" y="-85725"/>
              <a:ext cx="1077227" cy="3328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6019"/>
                </a:lnSpc>
                <a:spcBef>
                  <a:spcPct val="0"/>
                </a:spcBef>
              </a:pPr>
              <a:r>
                <a:rPr lang="en-US" sz="4299" b="1">
                  <a:solidFill>
                    <a:srgbClr val="060606"/>
                  </a:solidFill>
                  <a:latin typeface="Garamond Bold"/>
                  <a:ea typeface="Garamond Bold"/>
                  <a:cs typeface="Garamond Bold"/>
                  <a:sym typeface="Garamond Bold"/>
                </a:rPr>
                <a:t>Reminiscencias</a:t>
              </a:r>
            </a:p>
          </p:txBody>
        </p:sp>
      </p:grpSp>
      <p:pic>
        <p:nvPicPr>
          <p:cNvPr id="36" name="Imagen 35">
            <a:hlinkClick r:id="rId5" action="ppaction://hlinksldjump"/>
            <a:extLst>
              <a:ext uri="{FF2B5EF4-FFF2-40B4-BE49-F238E27FC236}">
                <a16:creationId xmlns:a16="http://schemas.microsoft.com/office/drawing/2014/main" id="{2D2D0214-300B-583F-C47A-FC3BBA1B9C71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6">
                <a:tint val="45000"/>
                <a:satMod val="400000"/>
              </a:schemeClr>
            </a:duotone>
            <a:alphaModFix amt="5000"/>
          </a:blip>
          <a:stretch>
            <a:fillRect/>
          </a:stretch>
        </p:blipFill>
        <p:spPr>
          <a:xfrm>
            <a:off x="2869529" y="3527337"/>
            <a:ext cx="4517528" cy="926672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EFE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084516" y="583603"/>
            <a:ext cx="5581047" cy="8674697"/>
          </a:xfrm>
          <a:custGeom>
            <a:avLst/>
            <a:gdLst/>
            <a:ahLst/>
            <a:cxnLst/>
            <a:rect l="l" t="t" r="r" b="b"/>
            <a:pathLst>
              <a:path w="5581047" h="8674697">
                <a:moveTo>
                  <a:pt x="0" y="0"/>
                </a:moveTo>
                <a:lnTo>
                  <a:pt x="5581047" y="0"/>
                </a:lnTo>
                <a:lnTo>
                  <a:pt x="5581047" y="8674697"/>
                </a:lnTo>
                <a:lnTo>
                  <a:pt x="0" y="86746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495" t="-1243" r="-9432" b="-1243"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3" name="Group 3"/>
          <p:cNvGrpSpPr/>
          <p:nvPr/>
        </p:nvGrpSpPr>
        <p:grpSpPr>
          <a:xfrm>
            <a:off x="4150612" y="9305832"/>
            <a:ext cx="1480107" cy="856553"/>
            <a:chOff x="0" y="0"/>
            <a:chExt cx="389822" cy="22559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89822" cy="225594"/>
            </a:xfrm>
            <a:custGeom>
              <a:avLst/>
              <a:gdLst/>
              <a:ahLst/>
              <a:cxnLst/>
              <a:rect l="l" t="t" r="r" b="b"/>
              <a:pathLst>
                <a:path w="389822" h="225594">
                  <a:moveTo>
                    <a:pt x="112797" y="0"/>
                  </a:moveTo>
                  <a:lnTo>
                    <a:pt x="277025" y="0"/>
                  </a:lnTo>
                  <a:cubicBezTo>
                    <a:pt x="306941" y="0"/>
                    <a:pt x="335631" y="11884"/>
                    <a:pt x="356785" y="33038"/>
                  </a:cubicBezTo>
                  <a:cubicBezTo>
                    <a:pt x="377938" y="54191"/>
                    <a:pt x="389822" y="82881"/>
                    <a:pt x="389822" y="112797"/>
                  </a:cubicBezTo>
                  <a:lnTo>
                    <a:pt x="389822" y="112797"/>
                  </a:lnTo>
                  <a:cubicBezTo>
                    <a:pt x="389822" y="175093"/>
                    <a:pt x="339321" y="225594"/>
                    <a:pt x="277025" y="225594"/>
                  </a:cubicBezTo>
                  <a:lnTo>
                    <a:pt x="112797" y="225594"/>
                  </a:lnTo>
                  <a:cubicBezTo>
                    <a:pt x="50501" y="225594"/>
                    <a:pt x="0" y="175093"/>
                    <a:pt x="0" y="112797"/>
                  </a:cubicBezTo>
                  <a:lnTo>
                    <a:pt x="0" y="112797"/>
                  </a:lnTo>
                  <a:cubicBezTo>
                    <a:pt x="0" y="50501"/>
                    <a:pt x="50501" y="0"/>
                    <a:pt x="112797" y="0"/>
                  </a:cubicBezTo>
                  <a:close/>
                </a:path>
              </a:pathLst>
            </a:custGeom>
            <a:solidFill>
              <a:srgbClr val="FEFEFE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9050"/>
              <a:ext cx="389822" cy="2065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2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2084516" y="0"/>
            <a:ext cx="5581047" cy="10287000"/>
          </a:xfrm>
          <a:custGeom>
            <a:avLst/>
            <a:gdLst/>
            <a:ahLst/>
            <a:cxnLst/>
            <a:rect l="l" t="t" r="r" b="b"/>
            <a:pathLst>
              <a:path w="5581047" h="10287000">
                <a:moveTo>
                  <a:pt x="0" y="0"/>
                </a:moveTo>
                <a:lnTo>
                  <a:pt x="5581047" y="0"/>
                </a:lnTo>
                <a:lnTo>
                  <a:pt x="5581047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w="9525" cap="sq">
            <a:solidFill>
              <a:srgbClr val="FEFEFE"/>
            </a:solidFill>
            <a:prstDash val="solid"/>
            <a:miter/>
          </a:ln>
        </p:spPr>
        <p:txBody>
          <a:bodyPr/>
          <a:lstStyle/>
          <a:p>
            <a:endParaRPr lang="es-CO"/>
          </a:p>
        </p:txBody>
      </p:sp>
      <p:grpSp>
        <p:nvGrpSpPr>
          <p:cNvPr id="7" name="Group 7"/>
          <p:cNvGrpSpPr/>
          <p:nvPr/>
        </p:nvGrpSpPr>
        <p:grpSpPr>
          <a:xfrm rot="-10800000">
            <a:off x="5883312" y="8367108"/>
            <a:ext cx="1200834" cy="870866"/>
            <a:chOff x="0" y="0"/>
            <a:chExt cx="635000" cy="46051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000" cy="460513"/>
            </a:xfrm>
            <a:custGeom>
              <a:avLst/>
              <a:gdLst/>
              <a:ahLst/>
              <a:cxnLst/>
              <a:rect l="l" t="t" r="r" b="b"/>
              <a:pathLst>
                <a:path w="635000" h="460513">
                  <a:moveTo>
                    <a:pt x="635000" y="0"/>
                  </a:moveTo>
                  <a:lnTo>
                    <a:pt x="635000" y="346213"/>
                  </a:lnTo>
                  <a:lnTo>
                    <a:pt x="317500" y="460513"/>
                  </a:lnTo>
                  <a:lnTo>
                    <a:pt x="0" y="346213"/>
                  </a:lnTo>
                  <a:lnTo>
                    <a:pt x="0" y="0"/>
                  </a:lnTo>
                  <a:lnTo>
                    <a:pt x="635000" y="0"/>
                  </a:lnTo>
                  <a:close/>
                </a:path>
              </a:pathLst>
            </a:custGeom>
            <a:solidFill>
              <a:srgbClr val="737373">
                <a:alpha val="71765"/>
              </a:srgbClr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19050"/>
              <a:ext cx="635000" cy="3271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2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4561775" y="8472607"/>
            <a:ext cx="726788" cy="700521"/>
            <a:chOff x="0" y="0"/>
            <a:chExt cx="914597" cy="88154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914597" cy="881542"/>
            </a:xfrm>
            <a:custGeom>
              <a:avLst/>
              <a:gdLst/>
              <a:ahLst/>
              <a:cxnLst/>
              <a:rect l="l" t="t" r="r" b="b"/>
              <a:pathLst>
                <a:path w="914597" h="881542">
                  <a:moveTo>
                    <a:pt x="457298" y="0"/>
                  </a:moveTo>
                  <a:cubicBezTo>
                    <a:pt x="204739" y="0"/>
                    <a:pt x="0" y="197340"/>
                    <a:pt x="0" y="440771"/>
                  </a:cubicBezTo>
                  <a:cubicBezTo>
                    <a:pt x="0" y="684202"/>
                    <a:pt x="204739" y="881542"/>
                    <a:pt x="457298" y="881542"/>
                  </a:cubicBezTo>
                  <a:cubicBezTo>
                    <a:pt x="709857" y="881542"/>
                    <a:pt x="914597" y="684202"/>
                    <a:pt x="914597" y="440771"/>
                  </a:cubicBezTo>
                  <a:cubicBezTo>
                    <a:pt x="914597" y="197340"/>
                    <a:pt x="709857" y="0"/>
                    <a:pt x="45729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s-CO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85743" y="101695"/>
              <a:ext cx="743110" cy="6972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2"/>
                </a:lnSpc>
              </a:pPr>
              <a:endParaRPr/>
            </a:p>
          </p:txBody>
        </p:sp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4662267" y="8540649"/>
            <a:ext cx="606921" cy="564437"/>
          </a:xfrm>
          <a:prstGeom prst="rect">
            <a:avLst/>
          </a:prstGeom>
        </p:spPr>
      </p:pic>
      <p:sp>
        <p:nvSpPr>
          <p:cNvPr id="14" name="Freeform 14"/>
          <p:cNvSpPr/>
          <p:nvPr/>
        </p:nvSpPr>
        <p:spPr>
          <a:xfrm>
            <a:off x="2762330" y="8496789"/>
            <a:ext cx="676339" cy="676339"/>
          </a:xfrm>
          <a:custGeom>
            <a:avLst/>
            <a:gdLst/>
            <a:ahLst/>
            <a:cxnLst/>
            <a:rect l="l" t="t" r="r" b="b"/>
            <a:pathLst>
              <a:path w="676339" h="676339">
                <a:moveTo>
                  <a:pt x="0" y="0"/>
                </a:moveTo>
                <a:lnTo>
                  <a:pt x="676339" y="0"/>
                </a:lnTo>
                <a:lnTo>
                  <a:pt x="676339" y="676339"/>
                </a:lnTo>
                <a:lnTo>
                  <a:pt x="0" y="67633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15" name="Freeform 15"/>
          <p:cNvSpPr/>
          <p:nvPr/>
        </p:nvSpPr>
        <p:spPr>
          <a:xfrm>
            <a:off x="6296510" y="8593676"/>
            <a:ext cx="374438" cy="417730"/>
          </a:xfrm>
          <a:custGeom>
            <a:avLst/>
            <a:gdLst/>
            <a:ahLst/>
            <a:cxnLst/>
            <a:rect l="l" t="t" r="r" b="b"/>
            <a:pathLst>
              <a:path w="374438" h="417730">
                <a:moveTo>
                  <a:pt x="0" y="0"/>
                </a:moveTo>
                <a:lnTo>
                  <a:pt x="374438" y="0"/>
                </a:lnTo>
                <a:lnTo>
                  <a:pt x="374438" y="417730"/>
                </a:lnTo>
                <a:lnTo>
                  <a:pt x="0" y="41773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16" name="Group 16"/>
          <p:cNvGrpSpPr/>
          <p:nvPr/>
        </p:nvGrpSpPr>
        <p:grpSpPr>
          <a:xfrm>
            <a:off x="6120335" y="8472607"/>
            <a:ext cx="726788" cy="700521"/>
            <a:chOff x="0" y="0"/>
            <a:chExt cx="914597" cy="881542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914597" cy="881542"/>
            </a:xfrm>
            <a:custGeom>
              <a:avLst/>
              <a:gdLst/>
              <a:ahLst/>
              <a:cxnLst/>
              <a:rect l="l" t="t" r="r" b="b"/>
              <a:pathLst>
                <a:path w="914597" h="881542">
                  <a:moveTo>
                    <a:pt x="457298" y="0"/>
                  </a:moveTo>
                  <a:cubicBezTo>
                    <a:pt x="204739" y="0"/>
                    <a:pt x="0" y="197340"/>
                    <a:pt x="0" y="440771"/>
                  </a:cubicBezTo>
                  <a:cubicBezTo>
                    <a:pt x="0" y="684202"/>
                    <a:pt x="204739" y="881542"/>
                    <a:pt x="457298" y="881542"/>
                  </a:cubicBezTo>
                  <a:cubicBezTo>
                    <a:pt x="709857" y="881542"/>
                    <a:pt x="914597" y="684202"/>
                    <a:pt x="914597" y="440771"/>
                  </a:cubicBezTo>
                  <a:cubicBezTo>
                    <a:pt x="914597" y="197340"/>
                    <a:pt x="709857" y="0"/>
                    <a:pt x="45729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s-CO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85743" y="101695"/>
              <a:ext cx="743110" cy="6972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2"/>
                </a:lnSpc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2066210" y="1253700"/>
            <a:ext cx="5527866" cy="620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64"/>
              </a:lnSpc>
            </a:pPr>
            <a:r>
              <a:rPr lang="en-US" sz="3688">
                <a:solidFill>
                  <a:srgbClr val="000000"/>
                </a:solidFill>
                <a:latin typeface="Smooch"/>
                <a:ea typeface="Smooch"/>
                <a:cs typeface="Smooch"/>
                <a:sym typeface="Smooch"/>
              </a:rPr>
              <a:t>SIGMA</a:t>
            </a:r>
          </a:p>
        </p:txBody>
      </p:sp>
      <p:sp>
        <p:nvSpPr>
          <p:cNvPr id="20" name="Freeform 20"/>
          <p:cNvSpPr/>
          <p:nvPr/>
        </p:nvSpPr>
        <p:spPr>
          <a:xfrm>
            <a:off x="1592682" y="1609591"/>
            <a:ext cx="6474922" cy="374316"/>
          </a:xfrm>
          <a:custGeom>
            <a:avLst/>
            <a:gdLst/>
            <a:ahLst/>
            <a:cxnLst/>
            <a:rect l="l" t="t" r="r" b="b"/>
            <a:pathLst>
              <a:path w="6474922" h="374316">
                <a:moveTo>
                  <a:pt x="0" y="0"/>
                </a:moveTo>
                <a:lnTo>
                  <a:pt x="6474922" y="0"/>
                </a:lnTo>
                <a:lnTo>
                  <a:pt x="6474922" y="374316"/>
                </a:lnTo>
                <a:lnTo>
                  <a:pt x="0" y="37431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t="-1396841" b="-232958"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21" name="Freeform 21"/>
          <p:cNvSpPr/>
          <p:nvPr/>
        </p:nvSpPr>
        <p:spPr>
          <a:xfrm>
            <a:off x="3921014" y="2551937"/>
            <a:ext cx="444454" cy="477908"/>
          </a:xfrm>
          <a:custGeom>
            <a:avLst/>
            <a:gdLst/>
            <a:ahLst/>
            <a:cxnLst/>
            <a:rect l="l" t="t" r="r" b="b"/>
            <a:pathLst>
              <a:path w="444454" h="477908">
                <a:moveTo>
                  <a:pt x="0" y="0"/>
                </a:moveTo>
                <a:lnTo>
                  <a:pt x="444455" y="0"/>
                </a:lnTo>
                <a:lnTo>
                  <a:pt x="444455" y="477908"/>
                </a:lnTo>
                <a:lnTo>
                  <a:pt x="0" y="47790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22" name="Freeform 22"/>
          <p:cNvSpPr/>
          <p:nvPr/>
        </p:nvSpPr>
        <p:spPr>
          <a:xfrm rot="1547390">
            <a:off x="6144666" y="6055241"/>
            <a:ext cx="444454" cy="477908"/>
          </a:xfrm>
          <a:custGeom>
            <a:avLst/>
            <a:gdLst/>
            <a:ahLst/>
            <a:cxnLst/>
            <a:rect l="l" t="t" r="r" b="b"/>
            <a:pathLst>
              <a:path w="444454" h="477908">
                <a:moveTo>
                  <a:pt x="0" y="0"/>
                </a:moveTo>
                <a:lnTo>
                  <a:pt x="444454" y="0"/>
                </a:lnTo>
                <a:lnTo>
                  <a:pt x="444454" y="477907"/>
                </a:lnTo>
                <a:lnTo>
                  <a:pt x="0" y="47790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23" name="Freeform 23"/>
          <p:cNvSpPr/>
          <p:nvPr/>
        </p:nvSpPr>
        <p:spPr>
          <a:xfrm rot="-1978957">
            <a:off x="2430562" y="7806734"/>
            <a:ext cx="444454" cy="477908"/>
          </a:xfrm>
          <a:custGeom>
            <a:avLst/>
            <a:gdLst/>
            <a:ahLst/>
            <a:cxnLst/>
            <a:rect l="l" t="t" r="r" b="b"/>
            <a:pathLst>
              <a:path w="444454" h="477908">
                <a:moveTo>
                  <a:pt x="0" y="0"/>
                </a:moveTo>
                <a:lnTo>
                  <a:pt x="444454" y="0"/>
                </a:lnTo>
                <a:lnTo>
                  <a:pt x="444454" y="477908"/>
                </a:lnTo>
                <a:lnTo>
                  <a:pt x="0" y="47790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24" name="Freeform 24"/>
          <p:cNvSpPr/>
          <p:nvPr/>
        </p:nvSpPr>
        <p:spPr>
          <a:xfrm rot="3955828">
            <a:off x="4702942" y="5420541"/>
            <a:ext cx="444454" cy="477908"/>
          </a:xfrm>
          <a:custGeom>
            <a:avLst/>
            <a:gdLst/>
            <a:ahLst/>
            <a:cxnLst/>
            <a:rect l="l" t="t" r="r" b="b"/>
            <a:pathLst>
              <a:path w="444454" h="477908">
                <a:moveTo>
                  <a:pt x="0" y="0"/>
                </a:moveTo>
                <a:lnTo>
                  <a:pt x="444455" y="0"/>
                </a:lnTo>
                <a:lnTo>
                  <a:pt x="444455" y="477908"/>
                </a:lnTo>
                <a:lnTo>
                  <a:pt x="0" y="47790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25" name="Group 25"/>
          <p:cNvGrpSpPr/>
          <p:nvPr/>
        </p:nvGrpSpPr>
        <p:grpSpPr>
          <a:xfrm>
            <a:off x="2468586" y="2822350"/>
            <a:ext cx="922405" cy="4885192"/>
            <a:chOff x="0" y="0"/>
            <a:chExt cx="242938" cy="1286635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242938" cy="1286635"/>
            </a:xfrm>
            <a:custGeom>
              <a:avLst/>
              <a:gdLst/>
              <a:ahLst/>
              <a:cxnLst/>
              <a:rect l="l" t="t" r="r" b="b"/>
              <a:pathLst>
                <a:path w="242938" h="1286635">
                  <a:moveTo>
                    <a:pt x="121469" y="0"/>
                  </a:moveTo>
                  <a:lnTo>
                    <a:pt x="121469" y="0"/>
                  </a:lnTo>
                  <a:cubicBezTo>
                    <a:pt x="188554" y="0"/>
                    <a:pt x="242938" y="54384"/>
                    <a:pt x="242938" y="121469"/>
                  </a:cubicBezTo>
                  <a:lnTo>
                    <a:pt x="242938" y="1165166"/>
                  </a:lnTo>
                  <a:cubicBezTo>
                    <a:pt x="242938" y="1232251"/>
                    <a:pt x="188554" y="1286635"/>
                    <a:pt x="121469" y="1286635"/>
                  </a:cubicBezTo>
                  <a:lnTo>
                    <a:pt x="121469" y="1286635"/>
                  </a:lnTo>
                  <a:cubicBezTo>
                    <a:pt x="54384" y="1286635"/>
                    <a:pt x="0" y="1232251"/>
                    <a:pt x="0" y="1165166"/>
                  </a:cubicBezTo>
                  <a:lnTo>
                    <a:pt x="0" y="121469"/>
                  </a:lnTo>
                  <a:cubicBezTo>
                    <a:pt x="0" y="54384"/>
                    <a:pt x="54384" y="0"/>
                    <a:pt x="121469" y="0"/>
                  </a:cubicBezTo>
                  <a:close/>
                </a:path>
              </a:pathLst>
            </a:custGeom>
            <a:solidFill>
              <a:srgbClr val="666666">
                <a:alpha val="51765"/>
              </a:srgbClr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19050"/>
              <a:ext cx="242938" cy="12675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2"/>
                </a:lnSpc>
              </a:pPr>
              <a:endParaRPr/>
            </a:p>
          </p:txBody>
        </p:sp>
      </p:grpSp>
      <p:sp>
        <p:nvSpPr>
          <p:cNvPr id="28" name="Freeform 28"/>
          <p:cNvSpPr/>
          <p:nvPr/>
        </p:nvSpPr>
        <p:spPr>
          <a:xfrm>
            <a:off x="2590281" y="2837444"/>
            <a:ext cx="649248" cy="666750"/>
          </a:xfrm>
          <a:custGeom>
            <a:avLst/>
            <a:gdLst/>
            <a:ahLst/>
            <a:cxnLst/>
            <a:rect l="l" t="t" r="r" b="b"/>
            <a:pathLst>
              <a:path w="649248" h="666750">
                <a:moveTo>
                  <a:pt x="0" y="0"/>
                </a:moveTo>
                <a:lnTo>
                  <a:pt x="649248" y="0"/>
                </a:lnTo>
                <a:lnTo>
                  <a:pt x="649248" y="666750"/>
                </a:lnTo>
                <a:lnTo>
                  <a:pt x="0" y="66675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29" name="Freeform 29"/>
          <p:cNvSpPr/>
          <p:nvPr/>
        </p:nvSpPr>
        <p:spPr>
          <a:xfrm>
            <a:off x="2738515" y="3658443"/>
            <a:ext cx="382548" cy="666750"/>
          </a:xfrm>
          <a:custGeom>
            <a:avLst/>
            <a:gdLst/>
            <a:ahLst/>
            <a:cxnLst/>
            <a:rect l="l" t="t" r="r" b="b"/>
            <a:pathLst>
              <a:path w="382548" h="666750">
                <a:moveTo>
                  <a:pt x="0" y="0"/>
                </a:moveTo>
                <a:lnTo>
                  <a:pt x="382548" y="0"/>
                </a:lnTo>
                <a:lnTo>
                  <a:pt x="382548" y="666750"/>
                </a:lnTo>
                <a:lnTo>
                  <a:pt x="0" y="66675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30" name="Freeform 30"/>
          <p:cNvSpPr/>
          <p:nvPr/>
        </p:nvSpPr>
        <p:spPr>
          <a:xfrm>
            <a:off x="2652789" y="4370883"/>
            <a:ext cx="550372" cy="666750"/>
          </a:xfrm>
          <a:custGeom>
            <a:avLst/>
            <a:gdLst/>
            <a:ahLst/>
            <a:cxnLst/>
            <a:rect l="l" t="t" r="r" b="b"/>
            <a:pathLst>
              <a:path w="550372" h="666750">
                <a:moveTo>
                  <a:pt x="0" y="0"/>
                </a:moveTo>
                <a:lnTo>
                  <a:pt x="550372" y="0"/>
                </a:lnTo>
                <a:lnTo>
                  <a:pt x="550372" y="666750"/>
                </a:lnTo>
                <a:lnTo>
                  <a:pt x="0" y="66675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31" name="Freeform 31"/>
          <p:cNvSpPr/>
          <p:nvPr/>
        </p:nvSpPr>
        <p:spPr>
          <a:xfrm>
            <a:off x="2692794" y="5143500"/>
            <a:ext cx="470362" cy="666750"/>
          </a:xfrm>
          <a:custGeom>
            <a:avLst/>
            <a:gdLst/>
            <a:ahLst/>
            <a:cxnLst/>
            <a:rect l="l" t="t" r="r" b="b"/>
            <a:pathLst>
              <a:path w="470362" h="666750">
                <a:moveTo>
                  <a:pt x="0" y="0"/>
                </a:moveTo>
                <a:lnTo>
                  <a:pt x="470362" y="0"/>
                </a:lnTo>
                <a:lnTo>
                  <a:pt x="470362" y="666750"/>
                </a:lnTo>
                <a:lnTo>
                  <a:pt x="0" y="666750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32" name="Freeform 32"/>
          <p:cNvSpPr/>
          <p:nvPr/>
        </p:nvSpPr>
        <p:spPr>
          <a:xfrm>
            <a:off x="2587362" y="5982357"/>
            <a:ext cx="681226" cy="666750"/>
          </a:xfrm>
          <a:custGeom>
            <a:avLst/>
            <a:gdLst/>
            <a:ahLst/>
            <a:cxnLst/>
            <a:rect l="l" t="t" r="r" b="b"/>
            <a:pathLst>
              <a:path w="681226" h="666750">
                <a:moveTo>
                  <a:pt x="0" y="0"/>
                </a:moveTo>
                <a:lnTo>
                  <a:pt x="681226" y="0"/>
                </a:lnTo>
                <a:lnTo>
                  <a:pt x="681226" y="666750"/>
                </a:lnTo>
                <a:lnTo>
                  <a:pt x="0" y="666750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33" name="Group 33"/>
          <p:cNvGrpSpPr/>
          <p:nvPr/>
        </p:nvGrpSpPr>
        <p:grpSpPr>
          <a:xfrm>
            <a:off x="3533695" y="2837444"/>
            <a:ext cx="3550451" cy="4870097"/>
            <a:chOff x="0" y="0"/>
            <a:chExt cx="4733935" cy="6493463"/>
          </a:xfrm>
        </p:grpSpPr>
        <p:grpSp>
          <p:nvGrpSpPr>
            <p:cNvPr id="34" name="Group 34"/>
            <p:cNvGrpSpPr/>
            <p:nvPr/>
          </p:nvGrpSpPr>
          <p:grpSpPr>
            <a:xfrm>
              <a:off x="0" y="0"/>
              <a:ext cx="4733935" cy="6493463"/>
              <a:chOff x="0" y="0"/>
              <a:chExt cx="935098" cy="1282659"/>
            </a:xfrm>
          </p:grpSpPr>
          <p:sp>
            <p:nvSpPr>
              <p:cNvPr id="35" name="Freeform 35"/>
              <p:cNvSpPr/>
              <p:nvPr/>
            </p:nvSpPr>
            <p:spPr>
              <a:xfrm>
                <a:off x="0" y="0"/>
                <a:ext cx="935098" cy="1282659"/>
              </a:xfrm>
              <a:custGeom>
                <a:avLst/>
                <a:gdLst/>
                <a:ahLst/>
                <a:cxnLst/>
                <a:rect l="l" t="t" r="r" b="b"/>
                <a:pathLst>
                  <a:path w="935098" h="1282659">
                    <a:moveTo>
                      <a:pt x="63236" y="0"/>
                    </a:moveTo>
                    <a:lnTo>
                      <a:pt x="871862" y="0"/>
                    </a:lnTo>
                    <a:cubicBezTo>
                      <a:pt x="906787" y="0"/>
                      <a:pt x="935098" y="28312"/>
                      <a:pt x="935098" y="63236"/>
                    </a:cubicBezTo>
                    <a:lnTo>
                      <a:pt x="935098" y="1219424"/>
                    </a:lnTo>
                    <a:cubicBezTo>
                      <a:pt x="935098" y="1254348"/>
                      <a:pt x="906787" y="1282659"/>
                      <a:pt x="871862" y="1282659"/>
                    </a:cubicBezTo>
                    <a:lnTo>
                      <a:pt x="63236" y="1282659"/>
                    </a:lnTo>
                    <a:cubicBezTo>
                      <a:pt x="28312" y="1282659"/>
                      <a:pt x="0" y="1254348"/>
                      <a:pt x="0" y="1219424"/>
                    </a:cubicBezTo>
                    <a:lnTo>
                      <a:pt x="0" y="63236"/>
                    </a:lnTo>
                    <a:cubicBezTo>
                      <a:pt x="0" y="28312"/>
                      <a:pt x="28312" y="0"/>
                      <a:pt x="63236" y="0"/>
                    </a:cubicBezTo>
                    <a:close/>
                  </a:path>
                </a:pathLst>
              </a:custGeom>
              <a:solidFill>
                <a:srgbClr val="8C6239">
                  <a:alpha val="51765"/>
                </a:srgbClr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36" name="TextBox 36"/>
              <p:cNvSpPr txBox="1"/>
              <p:nvPr/>
            </p:nvSpPr>
            <p:spPr>
              <a:xfrm>
                <a:off x="0" y="19050"/>
                <a:ext cx="935098" cy="126360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22"/>
                  </a:lnSpc>
                </a:pPr>
                <a:endParaRPr/>
              </a:p>
            </p:txBody>
          </p:sp>
        </p:grpSp>
        <p:sp>
          <p:nvSpPr>
            <p:cNvPr id="37" name="TextBox 37"/>
            <p:cNvSpPr txBox="1"/>
            <p:nvPr/>
          </p:nvSpPr>
          <p:spPr>
            <a:xfrm>
              <a:off x="546969" y="3577238"/>
              <a:ext cx="2066818" cy="3865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180"/>
                </a:lnSpc>
                <a:spcBef>
                  <a:spcPct val="0"/>
                </a:spcBef>
              </a:pPr>
              <a:r>
                <a:rPr lang="en-US" sz="2000" b="1" spc="80">
                  <a:solidFill>
                    <a:srgbClr val="000000"/>
                  </a:solidFill>
                  <a:latin typeface="Monotype Corsiva Bold"/>
                  <a:ea typeface="Monotype Corsiva Bold"/>
                  <a:cs typeface="Monotype Corsiva Bold"/>
                  <a:sym typeface="Monotype Corsiva Bold"/>
                </a:rPr>
                <a:t>VERBORREA</a:t>
              </a:r>
            </a:p>
          </p:txBody>
        </p:sp>
        <p:sp>
          <p:nvSpPr>
            <p:cNvPr id="38" name="TextBox 38"/>
            <p:cNvSpPr txBox="1"/>
            <p:nvPr/>
          </p:nvSpPr>
          <p:spPr>
            <a:xfrm>
              <a:off x="2993579" y="3538291"/>
              <a:ext cx="527968" cy="3865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80"/>
                </a:lnSpc>
                <a:spcBef>
                  <a:spcPct val="0"/>
                </a:spcBef>
              </a:pPr>
              <a:r>
                <a:rPr lang="en-US" sz="2000" b="1" spc="80">
                  <a:solidFill>
                    <a:srgbClr val="000000"/>
                  </a:solidFill>
                  <a:latin typeface="Monotype Corsiva Bold"/>
                  <a:ea typeface="Monotype Corsiva Bold"/>
                  <a:cs typeface="Monotype Corsiva Bold"/>
                  <a:sym typeface="Monotype Corsiva Bold"/>
                </a:rPr>
                <a:t>+4</a:t>
              </a:r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3921014" y="3991818"/>
            <a:ext cx="2230934" cy="304165"/>
            <a:chOff x="0" y="0"/>
            <a:chExt cx="2974578" cy="405553"/>
          </a:xfrm>
        </p:grpSpPr>
        <p:sp>
          <p:nvSpPr>
            <p:cNvPr id="40" name="TextBox 40"/>
            <p:cNvSpPr txBox="1"/>
            <p:nvPr/>
          </p:nvSpPr>
          <p:spPr>
            <a:xfrm>
              <a:off x="0" y="19050"/>
              <a:ext cx="1293233" cy="3865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180"/>
                </a:lnSpc>
                <a:spcBef>
                  <a:spcPct val="0"/>
                </a:spcBef>
              </a:pPr>
              <a:r>
                <a:rPr lang="en-US" sz="2000" b="1" spc="80">
                  <a:solidFill>
                    <a:srgbClr val="000000"/>
                  </a:solidFill>
                  <a:latin typeface="Monotype Corsiva Bold"/>
                  <a:ea typeface="Monotype Corsiva Bold"/>
                  <a:cs typeface="Monotype Corsiva Bold"/>
                  <a:sym typeface="Monotype Corsiva Bold"/>
                </a:rPr>
                <a:t>MANÁ</a:t>
              </a:r>
            </a:p>
          </p:txBody>
        </p:sp>
        <p:sp>
          <p:nvSpPr>
            <p:cNvPr id="41" name="TextBox 41"/>
            <p:cNvSpPr txBox="1"/>
            <p:nvPr/>
          </p:nvSpPr>
          <p:spPr>
            <a:xfrm>
              <a:off x="2339323" y="19050"/>
              <a:ext cx="635255" cy="3865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80"/>
                </a:lnSpc>
                <a:spcBef>
                  <a:spcPct val="0"/>
                </a:spcBef>
              </a:pPr>
              <a:r>
                <a:rPr lang="en-US" sz="2000" b="1" spc="80">
                  <a:solidFill>
                    <a:srgbClr val="000000"/>
                  </a:solidFill>
                  <a:latin typeface="Monotype Corsiva Bold"/>
                  <a:ea typeface="Monotype Corsiva Bold"/>
                  <a:cs typeface="Monotype Corsiva Bold"/>
                  <a:sym typeface="Monotype Corsiva Bold"/>
                </a:rPr>
                <a:t>+10</a:t>
              </a:r>
            </a:p>
          </p:txBody>
        </p:sp>
      </p:grpSp>
      <p:sp>
        <p:nvSpPr>
          <p:cNvPr id="42" name="TextBox 42"/>
          <p:cNvSpPr txBox="1"/>
          <p:nvPr/>
        </p:nvSpPr>
        <p:spPr>
          <a:xfrm>
            <a:off x="3943921" y="4752518"/>
            <a:ext cx="1391474" cy="285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80"/>
              </a:lnSpc>
              <a:spcBef>
                <a:spcPct val="0"/>
              </a:spcBef>
            </a:pPr>
            <a:r>
              <a:rPr lang="en-US" sz="2000" b="1" spc="80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ESTAMINA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5880128" y="4752518"/>
            <a:ext cx="271820" cy="285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80"/>
              </a:lnSpc>
              <a:spcBef>
                <a:spcPct val="0"/>
              </a:spcBef>
            </a:pPr>
            <a:r>
              <a:rPr lang="en-US" sz="2000" b="1" spc="80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+4</a:t>
            </a:r>
          </a:p>
        </p:txBody>
      </p:sp>
      <p:grpSp>
        <p:nvGrpSpPr>
          <p:cNvPr id="44" name="Group 44"/>
          <p:cNvGrpSpPr/>
          <p:nvPr/>
        </p:nvGrpSpPr>
        <p:grpSpPr>
          <a:xfrm>
            <a:off x="3943921" y="3200029"/>
            <a:ext cx="2230934" cy="304165"/>
            <a:chOff x="0" y="0"/>
            <a:chExt cx="2974578" cy="405553"/>
          </a:xfrm>
        </p:grpSpPr>
        <p:sp>
          <p:nvSpPr>
            <p:cNvPr id="45" name="TextBox 45"/>
            <p:cNvSpPr txBox="1"/>
            <p:nvPr/>
          </p:nvSpPr>
          <p:spPr>
            <a:xfrm>
              <a:off x="0" y="19050"/>
              <a:ext cx="1293233" cy="3865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180"/>
                </a:lnSpc>
                <a:spcBef>
                  <a:spcPct val="0"/>
                </a:spcBef>
              </a:pPr>
              <a:r>
                <a:rPr lang="en-US" sz="2000" b="1" spc="80">
                  <a:solidFill>
                    <a:srgbClr val="000000"/>
                  </a:solidFill>
                  <a:latin typeface="Monotype Corsiva Bold"/>
                  <a:ea typeface="Monotype Corsiva Bold"/>
                  <a:cs typeface="Monotype Corsiva Bold"/>
                  <a:sym typeface="Monotype Corsiva Bold"/>
                </a:rPr>
                <a:t>SALUD</a:t>
              </a:r>
            </a:p>
          </p:txBody>
        </p:sp>
        <p:sp>
          <p:nvSpPr>
            <p:cNvPr id="46" name="TextBox 46"/>
            <p:cNvSpPr txBox="1"/>
            <p:nvPr/>
          </p:nvSpPr>
          <p:spPr>
            <a:xfrm>
              <a:off x="2339323" y="19050"/>
              <a:ext cx="635255" cy="3865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80"/>
                </a:lnSpc>
                <a:spcBef>
                  <a:spcPct val="0"/>
                </a:spcBef>
              </a:pPr>
              <a:r>
                <a:rPr lang="en-US" sz="2000" b="1" spc="80">
                  <a:solidFill>
                    <a:srgbClr val="000000"/>
                  </a:solidFill>
                  <a:latin typeface="Monotype Corsiva Bold"/>
                  <a:ea typeface="Monotype Corsiva Bold"/>
                  <a:cs typeface="Monotype Corsiva Bold"/>
                  <a:sym typeface="Monotype Corsiva Bold"/>
                </a:rPr>
                <a:t>+10</a:t>
              </a:r>
            </a:p>
          </p:txBody>
        </p:sp>
      </p:grpSp>
      <p:sp>
        <p:nvSpPr>
          <p:cNvPr id="47" name="TextBox 47"/>
          <p:cNvSpPr txBox="1"/>
          <p:nvPr/>
        </p:nvSpPr>
        <p:spPr>
          <a:xfrm>
            <a:off x="2725504" y="603048"/>
            <a:ext cx="4330323" cy="7560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02"/>
              </a:lnSpc>
              <a:spcBef>
                <a:spcPct val="0"/>
              </a:spcBef>
            </a:pPr>
            <a:r>
              <a:rPr lang="en-US" sz="4359" b="1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Reminiscencias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2657328" y="1905273"/>
            <a:ext cx="4345631" cy="7456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6"/>
              </a:lnSpc>
              <a:spcBef>
                <a:spcPct val="0"/>
              </a:spcBef>
            </a:pPr>
            <a:r>
              <a:rPr lang="en-US" sz="4290" b="1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NPC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3641475" y="2936008"/>
            <a:ext cx="645777" cy="2348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07"/>
              </a:lnSpc>
            </a:pPr>
            <a:r>
              <a:rPr lang="en-US" sz="129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Edmund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3674996" y="5242064"/>
            <a:ext cx="690472" cy="2348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07"/>
              </a:lnSpc>
            </a:pPr>
            <a:r>
              <a:rPr lang="en-US" sz="129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Gottfried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3715514" y="4440237"/>
            <a:ext cx="534039" cy="2348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07"/>
              </a:lnSpc>
            </a:pPr>
            <a:r>
              <a:rPr lang="en-US" sz="129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Roland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3715514" y="3637544"/>
            <a:ext cx="456814" cy="2348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07"/>
              </a:lnSpc>
            </a:pPr>
            <a:r>
              <a:rPr lang="en-US" sz="129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Isolde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3641475" y="6048375"/>
            <a:ext cx="471158" cy="2348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07"/>
              </a:lnSpc>
            </a:pPr>
            <a:r>
              <a:rPr lang="en-US" sz="129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Agaric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3943921" y="6334782"/>
            <a:ext cx="1614096" cy="561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80"/>
              </a:lnSpc>
            </a:pPr>
            <a:r>
              <a:rPr lang="en-US" sz="2000" b="1" spc="80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APARIENCIA</a:t>
            </a:r>
          </a:p>
          <a:p>
            <a:pPr algn="l">
              <a:lnSpc>
                <a:spcPts val="2180"/>
              </a:lnSpc>
              <a:spcBef>
                <a:spcPct val="0"/>
              </a:spcBef>
            </a:pPr>
            <a:endParaRPr lang="en-US" sz="2000" b="1" spc="80">
              <a:solidFill>
                <a:srgbClr val="000000"/>
              </a:solidFill>
              <a:latin typeface="Monotype Corsiva Bold"/>
              <a:ea typeface="Monotype Corsiva Bold"/>
              <a:cs typeface="Monotype Corsiva Bold"/>
              <a:sym typeface="Monotype Corsiva Bold"/>
            </a:endParaRPr>
          </a:p>
        </p:txBody>
      </p:sp>
      <p:grpSp>
        <p:nvGrpSpPr>
          <p:cNvPr id="55" name="Group 55"/>
          <p:cNvGrpSpPr/>
          <p:nvPr/>
        </p:nvGrpSpPr>
        <p:grpSpPr>
          <a:xfrm>
            <a:off x="3718326" y="7839556"/>
            <a:ext cx="2604657" cy="316361"/>
            <a:chOff x="0" y="0"/>
            <a:chExt cx="3472876" cy="421815"/>
          </a:xfrm>
        </p:grpSpPr>
        <p:grpSp>
          <p:nvGrpSpPr>
            <p:cNvPr id="56" name="Group 56"/>
            <p:cNvGrpSpPr/>
            <p:nvPr/>
          </p:nvGrpSpPr>
          <p:grpSpPr>
            <a:xfrm rot="-10800000">
              <a:off x="688515" y="0"/>
              <a:ext cx="421815" cy="421815"/>
              <a:chOff x="0" y="0"/>
              <a:chExt cx="406400" cy="406400"/>
            </a:xfrm>
          </p:grpSpPr>
          <p:sp>
            <p:nvSpPr>
              <p:cNvPr id="57" name="Freeform 57"/>
              <p:cNvSpPr/>
              <p:nvPr/>
            </p:nvSpPr>
            <p:spPr>
              <a:xfrm>
                <a:off x="0" y="0"/>
                <a:ext cx="406400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406400" h="406400">
                    <a:moveTo>
                      <a:pt x="203200" y="0"/>
                    </a:moveTo>
                    <a:cubicBezTo>
                      <a:pt x="315424" y="0"/>
                      <a:pt x="406400" y="90976"/>
                      <a:pt x="406400" y="203200"/>
                    </a:cubicBezTo>
                    <a:cubicBezTo>
                      <a:pt x="406400" y="315424"/>
                      <a:pt x="315424" y="406400"/>
                      <a:pt x="203200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737373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58" name="TextBox 58"/>
              <p:cNvSpPr txBox="1"/>
              <p:nvPr/>
            </p:nvSpPr>
            <p:spPr>
              <a:xfrm>
                <a:off x="0" y="19050"/>
                <a:ext cx="406400" cy="3873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22"/>
                  </a:lnSpc>
                </a:pPr>
                <a:endParaRPr/>
              </a:p>
            </p:txBody>
          </p:sp>
        </p:grpSp>
        <p:grpSp>
          <p:nvGrpSpPr>
            <p:cNvPr id="59" name="Group 59"/>
            <p:cNvGrpSpPr/>
            <p:nvPr/>
          </p:nvGrpSpPr>
          <p:grpSpPr>
            <a:xfrm rot="-10800000">
              <a:off x="1380259" y="0"/>
              <a:ext cx="454796" cy="421815"/>
              <a:chOff x="0" y="0"/>
              <a:chExt cx="438176" cy="406400"/>
            </a:xfrm>
          </p:grpSpPr>
          <p:sp>
            <p:nvSpPr>
              <p:cNvPr id="60" name="Freeform 60"/>
              <p:cNvSpPr/>
              <p:nvPr/>
            </p:nvSpPr>
            <p:spPr>
              <a:xfrm>
                <a:off x="0" y="0"/>
                <a:ext cx="438176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438176" h="406400">
                    <a:moveTo>
                      <a:pt x="234976" y="0"/>
                    </a:moveTo>
                    <a:cubicBezTo>
                      <a:pt x="347200" y="0"/>
                      <a:pt x="438176" y="90976"/>
                      <a:pt x="438176" y="203200"/>
                    </a:cubicBezTo>
                    <a:cubicBezTo>
                      <a:pt x="438176" y="315424"/>
                      <a:pt x="347200" y="406400"/>
                      <a:pt x="234976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737373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61" name="TextBox 61"/>
              <p:cNvSpPr txBox="1"/>
              <p:nvPr/>
            </p:nvSpPr>
            <p:spPr>
              <a:xfrm>
                <a:off x="0" y="19050"/>
                <a:ext cx="438176" cy="3873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22"/>
                  </a:lnSpc>
                </a:pPr>
                <a:endParaRPr/>
              </a:p>
            </p:txBody>
          </p:sp>
        </p:grpSp>
        <p:grpSp>
          <p:nvGrpSpPr>
            <p:cNvPr id="62" name="Group 62"/>
            <p:cNvGrpSpPr/>
            <p:nvPr/>
          </p:nvGrpSpPr>
          <p:grpSpPr>
            <a:xfrm rot="-10800000">
              <a:off x="2101755" y="0"/>
              <a:ext cx="649625" cy="421815"/>
              <a:chOff x="0" y="0"/>
              <a:chExt cx="625885" cy="406400"/>
            </a:xfrm>
          </p:grpSpPr>
          <p:sp>
            <p:nvSpPr>
              <p:cNvPr id="63" name="Freeform 63"/>
              <p:cNvSpPr/>
              <p:nvPr/>
            </p:nvSpPr>
            <p:spPr>
              <a:xfrm>
                <a:off x="0" y="0"/>
                <a:ext cx="625885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625885" h="406400">
                    <a:moveTo>
                      <a:pt x="422685" y="0"/>
                    </a:moveTo>
                    <a:cubicBezTo>
                      <a:pt x="534909" y="0"/>
                      <a:pt x="625885" y="90976"/>
                      <a:pt x="625885" y="203200"/>
                    </a:cubicBezTo>
                    <a:cubicBezTo>
                      <a:pt x="625885" y="315424"/>
                      <a:pt x="534909" y="406400"/>
                      <a:pt x="422685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737373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64" name="TextBox 64"/>
              <p:cNvSpPr txBox="1"/>
              <p:nvPr/>
            </p:nvSpPr>
            <p:spPr>
              <a:xfrm>
                <a:off x="0" y="19050"/>
                <a:ext cx="625885" cy="3873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22"/>
                  </a:lnSpc>
                </a:pPr>
                <a:endParaRPr/>
              </a:p>
            </p:txBody>
          </p:sp>
        </p:grpSp>
        <p:grpSp>
          <p:nvGrpSpPr>
            <p:cNvPr id="65" name="Group 65"/>
            <p:cNvGrpSpPr/>
            <p:nvPr/>
          </p:nvGrpSpPr>
          <p:grpSpPr>
            <a:xfrm rot="-10800000">
              <a:off x="3018080" y="0"/>
              <a:ext cx="454796" cy="421815"/>
              <a:chOff x="0" y="0"/>
              <a:chExt cx="438176" cy="406400"/>
            </a:xfrm>
          </p:grpSpPr>
          <p:sp>
            <p:nvSpPr>
              <p:cNvPr id="66" name="Freeform 66"/>
              <p:cNvSpPr/>
              <p:nvPr/>
            </p:nvSpPr>
            <p:spPr>
              <a:xfrm>
                <a:off x="0" y="0"/>
                <a:ext cx="438176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438176" h="406400">
                    <a:moveTo>
                      <a:pt x="234976" y="0"/>
                    </a:moveTo>
                    <a:cubicBezTo>
                      <a:pt x="347200" y="0"/>
                      <a:pt x="438176" y="90976"/>
                      <a:pt x="438176" y="203200"/>
                    </a:cubicBezTo>
                    <a:cubicBezTo>
                      <a:pt x="438176" y="315424"/>
                      <a:pt x="347200" y="406400"/>
                      <a:pt x="234976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737373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67" name="TextBox 67"/>
              <p:cNvSpPr txBox="1"/>
              <p:nvPr/>
            </p:nvSpPr>
            <p:spPr>
              <a:xfrm>
                <a:off x="0" y="19050"/>
                <a:ext cx="438176" cy="3873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22"/>
                  </a:lnSpc>
                </a:pPr>
                <a:endParaRPr/>
              </a:p>
            </p:txBody>
          </p:sp>
        </p:grpSp>
        <p:grpSp>
          <p:nvGrpSpPr>
            <p:cNvPr id="68" name="Group 68"/>
            <p:cNvGrpSpPr/>
            <p:nvPr/>
          </p:nvGrpSpPr>
          <p:grpSpPr>
            <a:xfrm rot="-10800000">
              <a:off x="0" y="0"/>
              <a:ext cx="421815" cy="421815"/>
              <a:chOff x="0" y="0"/>
              <a:chExt cx="406400" cy="406400"/>
            </a:xfrm>
          </p:grpSpPr>
          <p:sp>
            <p:nvSpPr>
              <p:cNvPr id="69" name="Freeform 69"/>
              <p:cNvSpPr/>
              <p:nvPr/>
            </p:nvSpPr>
            <p:spPr>
              <a:xfrm>
                <a:off x="0" y="0"/>
                <a:ext cx="406400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406400" h="406400">
                    <a:moveTo>
                      <a:pt x="203200" y="0"/>
                    </a:moveTo>
                    <a:cubicBezTo>
                      <a:pt x="315424" y="0"/>
                      <a:pt x="406400" y="90976"/>
                      <a:pt x="406400" y="203200"/>
                    </a:cubicBezTo>
                    <a:cubicBezTo>
                      <a:pt x="406400" y="315424"/>
                      <a:pt x="315424" y="406400"/>
                      <a:pt x="203200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737373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70" name="TextBox 70"/>
              <p:cNvSpPr txBox="1"/>
              <p:nvPr/>
            </p:nvSpPr>
            <p:spPr>
              <a:xfrm>
                <a:off x="0" y="19050"/>
                <a:ext cx="406400" cy="3873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22"/>
                  </a:lnSpc>
                </a:pPr>
                <a:endParaRPr/>
              </a:p>
            </p:txBody>
          </p:sp>
        </p:grpSp>
      </p:grpSp>
      <p:sp>
        <p:nvSpPr>
          <p:cNvPr id="71" name="TextBox 71"/>
          <p:cNvSpPr txBox="1"/>
          <p:nvPr/>
        </p:nvSpPr>
        <p:spPr>
          <a:xfrm>
            <a:off x="5698414" y="6334782"/>
            <a:ext cx="476441" cy="285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80"/>
              </a:lnSpc>
              <a:spcBef>
                <a:spcPct val="0"/>
              </a:spcBef>
            </a:pPr>
            <a:r>
              <a:rPr lang="en-US" sz="2000" b="1" spc="80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+10</a:t>
            </a:r>
          </a:p>
        </p:txBody>
      </p:sp>
      <p:grpSp>
        <p:nvGrpSpPr>
          <p:cNvPr id="72" name="Group 72"/>
          <p:cNvGrpSpPr/>
          <p:nvPr/>
        </p:nvGrpSpPr>
        <p:grpSpPr>
          <a:xfrm>
            <a:off x="2198042" y="583603"/>
            <a:ext cx="5467521" cy="8771748"/>
            <a:chOff x="0" y="0"/>
            <a:chExt cx="1440006" cy="2310255"/>
          </a:xfrm>
        </p:grpSpPr>
        <p:sp>
          <p:nvSpPr>
            <p:cNvPr id="73" name="Freeform 73"/>
            <p:cNvSpPr/>
            <p:nvPr/>
          </p:nvSpPr>
          <p:spPr>
            <a:xfrm>
              <a:off x="0" y="0"/>
              <a:ext cx="1440006" cy="2310255"/>
            </a:xfrm>
            <a:custGeom>
              <a:avLst/>
              <a:gdLst/>
              <a:ahLst/>
              <a:cxnLst/>
              <a:rect l="l" t="t" r="r" b="b"/>
              <a:pathLst>
                <a:path w="1440006" h="2310255">
                  <a:moveTo>
                    <a:pt x="0" y="0"/>
                  </a:moveTo>
                  <a:lnTo>
                    <a:pt x="1440006" y="0"/>
                  </a:lnTo>
                  <a:lnTo>
                    <a:pt x="1440006" y="2310255"/>
                  </a:lnTo>
                  <a:lnTo>
                    <a:pt x="0" y="2310255"/>
                  </a:lnTo>
                  <a:close/>
                </a:path>
              </a:pathLst>
            </a:custGeom>
            <a:solidFill>
              <a:srgbClr val="000000">
                <a:alpha val="34902"/>
              </a:srgbClr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74" name="TextBox 74"/>
            <p:cNvSpPr txBox="1"/>
            <p:nvPr/>
          </p:nvSpPr>
          <p:spPr>
            <a:xfrm>
              <a:off x="0" y="19050"/>
              <a:ext cx="1440006" cy="22912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2"/>
                </a:lnSpc>
              </a:pPr>
              <a:endParaRPr/>
            </a:p>
          </p:txBody>
        </p:sp>
      </p:grpSp>
      <p:sp>
        <p:nvSpPr>
          <p:cNvPr id="75" name="Freeform 75"/>
          <p:cNvSpPr/>
          <p:nvPr/>
        </p:nvSpPr>
        <p:spPr>
          <a:xfrm>
            <a:off x="2865909" y="2638680"/>
            <a:ext cx="4203910" cy="4661593"/>
          </a:xfrm>
          <a:custGeom>
            <a:avLst/>
            <a:gdLst/>
            <a:ahLst/>
            <a:cxnLst/>
            <a:rect l="l" t="t" r="r" b="b"/>
            <a:pathLst>
              <a:path w="4203910" h="4661593">
                <a:moveTo>
                  <a:pt x="0" y="0"/>
                </a:moveTo>
                <a:lnTo>
                  <a:pt x="4203909" y="0"/>
                </a:lnTo>
                <a:lnTo>
                  <a:pt x="4203909" y="4661593"/>
                </a:lnTo>
                <a:lnTo>
                  <a:pt x="0" y="4661593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alphaModFix amt="79000"/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76" name="TextBox 76"/>
          <p:cNvSpPr txBox="1"/>
          <p:nvPr/>
        </p:nvSpPr>
        <p:spPr>
          <a:xfrm>
            <a:off x="3823616" y="3698966"/>
            <a:ext cx="1807102" cy="11916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332"/>
              </a:lnSpc>
              <a:spcBef>
                <a:spcPct val="0"/>
              </a:spcBef>
            </a:pPr>
            <a:r>
              <a:rPr lang="en-US" sz="1222" b="1" spc="48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EL ELFO OSCURO ISOLDE CON MAESTRIA DEL ARCO Y LAS DAGAS , VIAJA POR EL MUNDO A ENCONTRAR A SUS COMPAÑEROS PERDIDOS</a:t>
            </a:r>
          </a:p>
        </p:txBody>
      </p:sp>
      <p:sp>
        <p:nvSpPr>
          <p:cNvPr id="77" name="TextBox 77"/>
          <p:cNvSpPr txBox="1"/>
          <p:nvPr/>
        </p:nvSpPr>
        <p:spPr>
          <a:xfrm>
            <a:off x="3438669" y="6303719"/>
            <a:ext cx="2681666" cy="314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344"/>
              </a:lnSpc>
              <a:spcBef>
                <a:spcPct val="0"/>
              </a:spcBef>
            </a:pPr>
            <a:r>
              <a:rPr lang="en-US" sz="2150" b="1" spc="86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MANA +10</a:t>
            </a:r>
          </a:p>
        </p:txBody>
      </p:sp>
      <p:sp>
        <p:nvSpPr>
          <p:cNvPr id="78" name="TextBox 78"/>
          <p:cNvSpPr txBox="1"/>
          <p:nvPr/>
        </p:nvSpPr>
        <p:spPr>
          <a:xfrm>
            <a:off x="3963962" y="3061374"/>
            <a:ext cx="1444517" cy="4825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216"/>
              </a:lnSpc>
              <a:spcBef>
                <a:spcPct val="0"/>
              </a:spcBef>
            </a:pPr>
            <a:r>
              <a:rPr lang="en-US" sz="2950" b="1" spc="118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ISOLDE</a:t>
            </a:r>
          </a:p>
        </p:txBody>
      </p:sp>
      <p:grpSp>
        <p:nvGrpSpPr>
          <p:cNvPr id="79" name="Group 79"/>
          <p:cNvGrpSpPr/>
          <p:nvPr/>
        </p:nvGrpSpPr>
        <p:grpSpPr>
          <a:xfrm>
            <a:off x="3877054" y="5362270"/>
            <a:ext cx="1534733" cy="252530"/>
            <a:chOff x="0" y="0"/>
            <a:chExt cx="2046310" cy="336706"/>
          </a:xfrm>
        </p:grpSpPr>
        <p:grpSp>
          <p:nvGrpSpPr>
            <p:cNvPr id="80" name="Group 80"/>
            <p:cNvGrpSpPr/>
            <p:nvPr/>
          </p:nvGrpSpPr>
          <p:grpSpPr>
            <a:xfrm>
              <a:off x="0" y="0"/>
              <a:ext cx="384807" cy="336706"/>
              <a:chOff x="0" y="0"/>
              <a:chExt cx="812800" cy="711200"/>
            </a:xfrm>
          </p:grpSpPr>
          <p:sp>
            <p:nvSpPr>
              <p:cNvPr id="81" name="Freeform 81"/>
              <p:cNvSpPr/>
              <p:nvPr/>
            </p:nvSpPr>
            <p:spPr>
              <a:xfrm>
                <a:off x="-33680" y="-8369"/>
                <a:ext cx="854946" cy="719569"/>
              </a:xfrm>
              <a:custGeom>
                <a:avLst/>
                <a:gdLst/>
                <a:ahLst/>
                <a:cxnLst/>
                <a:rect l="l" t="t" r="r" b="b"/>
                <a:pathLst>
                  <a:path w="854946" h="719569">
                    <a:moveTo>
                      <a:pt x="65903" y="121927"/>
                    </a:moveTo>
                    <a:cubicBezTo>
                      <a:pt x="0" y="230500"/>
                      <a:pt x="46429" y="336178"/>
                      <a:pt x="104776" y="392266"/>
                    </a:cubicBezTo>
                    <a:lnTo>
                      <a:pt x="445927" y="719569"/>
                    </a:lnTo>
                    <a:lnTo>
                      <a:pt x="779877" y="393436"/>
                    </a:lnTo>
                    <a:cubicBezTo>
                      <a:pt x="834145" y="333099"/>
                      <a:pt x="854946" y="269099"/>
                      <a:pt x="843393" y="197834"/>
                    </a:cubicBezTo>
                    <a:cubicBezTo>
                      <a:pt x="827435" y="99251"/>
                      <a:pt x="746197" y="22767"/>
                      <a:pt x="645842" y="11845"/>
                    </a:cubicBezTo>
                    <a:cubicBezTo>
                      <a:pt x="584292" y="5218"/>
                      <a:pt x="524835" y="22636"/>
                      <a:pt x="478430" y="61198"/>
                    </a:cubicBezTo>
                    <a:cubicBezTo>
                      <a:pt x="465940" y="71573"/>
                      <a:pt x="454776" y="83173"/>
                      <a:pt x="445047" y="95780"/>
                    </a:cubicBezTo>
                    <a:cubicBezTo>
                      <a:pt x="433503" y="81425"/>
                      <a:pt x="419967" y="68294"/>
                      <a:pt x="404657" y="56657"/>
                    </a:cubicBezTo>
                    <a:cubicBezTo>
                      <a:pt x="351294" y="16102"/>
                      <a:pt x="283367" y="0"/>
                      <a:pt x="218120" y="12523"/>
                    </a:cubicBezTo>
                    <a:cubicBezTo>
                      <a:pt x="156323" y="24461"/>
                      <a:pt x="100853" y="64323"/>
                      <a:pt x="65903" y="121927"/>
                    </a:cubicBezTo>
                    <a:close/>
                  </a:path>
                </a:pathLst>
              </a:custGeom>
              <a:solidFill>
                <a:srgbClr val="F20000"/>
              </a:solidFill>
              <a:ln w="9525" cap="sq">
                <a:solidFill>
                  <a:srgbClr val="00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82" name="TextBox 82"/>
              <p:cNvSpPr txBox="1"/>
              <p:nvPr/>
            </p:nvSpPr>
            <p:spPr>
              <a:xfrm>
                <a:off x="76200" y="69850"/>
                <a:ext cx="660400" cy="5143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22"/>
                  </a:lnSpc>
                </a:pPr>
                <a:endParaRPr/>
              </a:p>
            </p:txBody>
          </p:sp>
        </p:grpSp>
        <p:grpSp>
          <p:nvGrpSpPr>
            <p:cNvPr id="83" name="Group 83"/>
            <p:cNvGrpSpPr/>
            <p:nvPr/>
          </p:nvGrpSpPr>
          <p:grpSpPr>
            <a:xfrm>
              <a:off x="415026" y="0"/>
              <a:ext cx="384807" cy="336706"/>
              <a:chOff x="0" y="0"/>
              <a:chExt cx="812800" cy="711200"/>
            </a:xfrm>
          </p:grpSpPr>
          <p:sp>
            <p:nvSpPr>
              <p:cNvPr id="84" name="Freeform 84"/>
              <p:cNvSpPr/>
              <p:nvPr/>
            </p:nvSpPr>
            <p:spPr>
              <a:xfrm>
                <a:off x="-33680" y="-8369"/>
                <a:ext cx="854946" cy="719569"/>
              </a:xfrm>
              <a:custGeom>
                <a:avLst/>
                <a:gdLst/>
                <a:ahLst/>
                <a:cxnLst/>
                <a:rect l="l" t="t" r="r" b="b"/>
                <a:pathLst>
                  <a:path w="854946" h="719569">
                    <a:moveTo>
                      <a:pt x="65903" y="121927"/>
                    </a:moveTo>
                    <a:cubicBezTo>
                      <a:pt x="0" y="230500"/>
                      <a:pt x="46429" y="336178"/>
                      <a:pt x="104776" y="392266"/>
                    </a:cubicBezTo>
                    <a:lnTo>
                      <a:pt x="445927" y="719569"/>
                    </a:lnTo>
                    <a:lnTo>
                      <a:pt x="779877" y="393436"/>
                    </a:lnTo>
                    <a:cubicBezTo>
                      <a:pt x="834145" y="333099"/>
                      <a:pt x="854946" y="269099"/>
                      <a:pt x="843393" y="197834"/>
                    </a:cubicBezTo>
                    <a:cubicBezTo>
                      <a:pt x="827435" y="99251"/>
                      <a:pt x="746197" y="22767"/>
                      <a:pt x="645842" y="11845"/>
                    </a:cubicBezTo>
                    <a:cubicBezTo>
                      <a:pt x="584292" y="5218"/>
                      <a:pt x="524835" y="22636"/>
                      <a:pt x="478430" y="61198"/>
                    </a:cubicBezTo>
                    <a:cubicBezTo>
                      <a:pt x="465940" y="71573"/>
                      <a:pt x="454776" y="83173"/>
                      <a:pt x="445047" y="95780"/>
                    </a:cubicBezTo>
                    <a:cubicBezTo>
                      <a:pt x="433503" y="81425"/>
                      <a:pt x="419967" y="68294"/>
                      <a:pt x="404657" y="56657"/>
                    </a:cubicBezTo>
                    <a:cubicBezTo>
                      <a:pt x="351294" y="16102"/>
                      <a:pt x="283367" y="0"/>
                      <a:pt x="218120" y="12523"/>
                    </a:cubicBezTo>
                    <a:cubicBezTo>
                      <a:pt x="156323" y="24461"/>
                      <a:pt x="100853" y="64323"/>
                      <a:pt x="65903" y="121927"/>
                    </a:cubicBezTo>
                    <a:close/>
                  </a:path>
                </a:pathLst>
              </a:custGeom>
              <a:solidFill>
                <a:srgbClr val="F20000"/>
              </a:solidFill>
              <a:ln w="9525" cap="sq">
                <a:solidFill>
                  <a:srgbClr val="00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85" name="TextBox 85"/>
              <p:cNvSpPr txBox="1"/>
              <p:nvPr/>
            </p:nvSpPr>
            <p:spPr>
              <a:xfrm>
                <a:off x="76200" y="69850"/>
                <a:ext cx="660400" cy="5143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22"/>
                  </a:lnSpc>
                </a:pPr>
                <a:endParaRPr/>
              </a:p>
            </p:txBody>
          </p:sp>
        </p:grpSp>
        <p:grpSp>
          <p:nvGrpSpPr>
            <p:cNvPr id="86" name="Group 86"/>
            <p:cNvGrpSpPr/>
            <p:nvPr/>
          </p:nvGrpSpPr>
          <p:grpSpPr>
            <a:xfrm>
              <a:off x="831479" y="0"/>
              <a:ext cx="384807" cy="336706"/>
              <a:chOff x="0" y="0"/>
              <a:chExt cx="812800" cy="711200"/>
            </a:xfrm>
          </p:grpSpPr>
          <p:sp>
            <p:nvSpPr>
              <p:cNvPr id="87" name="Freeform 87"/>
              <p:cNvSpPr/>
              <p:nvPr/>
            </p:nvSpPr>
            <p:spPr>
              <a:xfrm>
                <a:off x="-33680" y="-8369"/>
                <a:ext cx="854946" cy="719569"/>
              </a:xfrm>
              <a:custGeom>
                <a:avLst/>
                <a:gdLst/>
                <a:ahLst/>
                <a:cxnLst/>
                <a:rect l="l" t="t" r="r" b="b"/>
                <a:pathLst>
                  <a:path w="854946" h="719569">
                    <a:moveTo>
                      <a:pt x="65903" y="121927"/>
                    </a:moveTo>
                    <a:cubicBezTo>
                      <a:pt x="0" y="230500"/>
                      <a:pt x="46429" y="336178"/>
                      <a:pt x="104776" y="392266"/>
                    </a:cubicBezTo>
                    <a:lnTo>
                      <a:pt x="445927" y="719569"/>
                    </a:lnTo>
                    <a:lnTo>
                      <a:pt x="779877" y="393436"/>
                    </a:lnTo>
                    <a:cubicBezTo>
                      <a:pt x="834145" y="333099"/>
                      <a:pt x="854946" y="269099"/>
                      <a:pt x="843393" y="197834"/>
                    </a:cubicBezTo>
                    <a:cubicBezTo>
                      <a:pt x="827435" y="99251"/>
                      <a:pt x="746197" y="22767"/>
                      <a:pt x="645842" y="11845"/>
                    </a:cubicBezTo>
                    <a:cubicBezTo>
                      <a:pt x="584292" y="5218"/>
                      <a:pt x="524835" y="22636"/>
                      <a:pt x="478430" y="61198"/>
                    </a:cubicBezTo>
                    <a:cubicBezTo>
                      <a:pt x="465940" y="71573"/>
                      <a:pt x="454776" y="83173"/>
                      <a:pt x="445047" y="95780"/>
                    </a:cubicBezTo>
                    <a:cubicBezTo>
                      <a:pt x="433503" y="81425"/>
                      <a:pt x="419967" y="68294"/>
                      <a:pt x="404657" y="56657"/>
                    </a:cubicBezTo>
                    <a:cubicBezTo>
                      <a:pt x="351294" y="16102"/>
                      <a:pt x="283367" y="0"/>
                      <a:pt x="218120" y="12523"/>
                    </a:cubicBezTo>
                    <a:cubicBezTo>
                      <a:pt x="156323" y="24461"/>
                      <a:pt x="100853" y="64323"/>
                      <a:pt x="65903" y="121927"/>
                    </a:cubicBezTo>
                    <a:close/>
                  </a:path>
                </a:pathLst>
              </a:custGeom>
              <a:solidFill>
                <a:srgbClr val="F20000"/>
              </a:solidFill>
              <a:ln w="9525" cap="sq">
                <a:solidFill>
                  <a:srgbClr val="00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88" name="TextBox 88"/>
              <p:cNvSpPr txBox="1"/>
              <p:nvPr/>
            </p:nvSpPr>
            <p:spPr>
              <a:xfrm>
                <a:off x="76200" y="69850"/>
                <a:ext cx="660400" cy="5143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22"/>
                  </a:lnSpc>
                </a:pPr>
                <a:endParaRPr/>
              </a:p>
            </p:txBody>
          </p:sp>
        </p:grpSp>
        <p:grpSp>
          <p:nvGrpSpPr>
            <p:cNvPr id="89" name="Group 89"/>
            <p:cNvGrpSpPr/>
            <p:nvPr/>
          </p:nvGrpSpPr>
          <p:grpSpPr>
            <a:xfrm>
              <a:off x="1247933" y="0"/>
              <a:ext cx="384807" cy="336706"/>
              <a:chOff x="0" y="0"/>
              <a:chExt cx="812800" cy="711200"/>
            </a:xfrm>
          </p:grpSpPr>
          <p:sp>
            <p:nvSpPr>
              <p:cNvPr id="90" name="Freeform 90"/>
              <p:cNvSpPr/>
              <p:nvPr/>
            </p:nvSpPr>
            <p:spPr>
              <a:xfrm>
                <a:off x="-33680" y="-8369"/>
                <a:ext cx="854946" cy="719569"/>
              </a:xfrm>
              <a:custGeom>
                <a:avLst/>
                <a:gdLst/>
                <a:ahLst/>
                <a:cxnLst/>
                <a:rect l="l" t="t" r="r" b="b"/>
                <a:pathLst>
                  <a:path w="854946" h="719569">
                    <a:moveTo>
                      <a:pt x="65903" y="121927"/>
                    </a:moveTo>
                    <a:cubicBezTo>
                      <a:pt x="0" y="230500"/>
                      <a:pt x="46429" y="336178"/>
                      <a:pt x="104776" y="392266"/>
                    </a:cubicBezTo>
                    <a:lnTo>
                      <a:pt x="445927" y="719569"/>
                    </a:lnTo>
                    <a:lnTo>
                      <a:pt x="779877" y="393436"/>
                    </a:lnTo>
                    <a:cubicBezTo>
                      <a:pt x="834145" y="333099"/>
                      <a:pt x="854946" y="269099"/>
                      <a:pt x="843393" y="197834"/>
                    </a:cubicBezTo>
                    <a:cubicBezTo>
                      <a:pt x="827435" y="99251"/>
                      <a:pt x="746197" y="22767"/>
                      <a:pt x="645842" y="11845"/>
                    </a:cubicBezTo>
                    <a:cubicBezTo>
                      <a:pt x="584292" y="5218"/>
                      <a:pt x="524835" y="22636"/>
                      <a:pt x="478430" y="61198"/>
                    </a:cubicBezTo>
                    <a:cubicBezTo>
                      <a:pt x="465940" y="71573"/>
                      <a:pt x="454776" y="83173"/>
                      <a:pt x="445047" y="95780"/>
                    </a:cubicBezTo>
                    <a:cubicBezTo>
                      <a:pt x="433503" y="81425"/>
                      <a:pt x="419967" y="68294"/>
                      <a:pt x="404657" y="56657"/>
                    </a:cubicBezTo>
                    <a:cubicBezTo>
                      <a:pt x="351294" y="16102"/>
                      <a:pt x="283367" y="0"/>
                      <a:pt x="218120" y="12523"/>
                    </a:cubicBezTo>
                    <a:cubicBezTo>
                      <a:pt x="156323" y="24461"/>
                      <a:pt x="100853" y="64323"/>
                      <a:pt x="65903" y="121927"/>
                    </a:cubicBezTo>
                    <a:close/>
                  </a:path>
                </a:pathLst>
              </a:custGeom>
              <a:solidFill>
                <a:srgbClr val="FF0000"/>
              </a:solidFill>
              <a:ln w="9525" cap="sq">
                <a:solidFill>
                  <a:srgbClr val="00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91" name="TextBox 91"/>
              <p:cNvSpPr txBox="1"/>
              <p:nvPr/>
            </p:nvSpPr>
            <p:spPr>
              <a:xfrm>
                <a:off x="76200" y="69850"/>
                <a:ext cx="660400" cy="5143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22"/>
                  </a:lnSpc>
                </a:pPr>
                <a:endParaRPr/>
              </a:p>
            </p:txBody>
          </p:sp>
        </p:grpSp>
        <p:grpSp>
          <p:nvGrpSpPr>
            <p:cNvPr id="92" name="Group 92"/>
            <p:cNvGrpSpPr/>
            <p:nvPr/>
          </p:nvGrpSpPr>
          <p:grpSpPr>
            <a:xfrm>
              <a:off x="1661504" y="0"/>
              <a:ext cx="384807" cy="336706"/>
              <a:chOff x="0" y="0"/>
              <a:chExt cx="812800" cy="711200"/>
            </a:xfrm>
          </p:grpSpPr>
          <p:sp>
            <p:nvSpPr>
              <p:cNvPr id="93" name="Freeform 93"/>
              <p:cNvSpPr/>
              <p:nvPr/>
            </p:nvSpPr>
            <p:spPr>
              <a:xfrm>
                <a:off x="-33680" y="-8369"/>
                <a:ext cx="854946" cy="719569"/>
              </a:xfrm>
              <a:custGeom>
                <a:avLst/>
                <a:gdLst/>
                <a:ahLst/>
                <a:cxnLst/>
                <a:rect l="l" t="t" r="r" b="b"/>
                <a:pathLst>
                  <a:path w="854946" h="719569">
                    <a:moveTo>
                      <a:pt x="65903" y="121927"/>
                    </a:moveTo>
                    <a:cubicBezTo>
                      <a:pt x="0" y="230500"/>
                      <a:pt x="46429" y="336178"/>
                      <a:pt x="104776" y="392266"/>
                    </a:cubicBezTo>
                    <a:lnTo>
                      <a:pt x="445927" y="719569"/>
                    </a:lnTo>
                    <a:lnTo>
                      <a:pt x="779877" y="393436"/>
                    </a:lnTo>
                    <a:cubicBezTo>
                      <a:pt x="834145" y="333099"/>
                      <a:pt x="854946" y="269099"/>
                      <a:pt x="843393" y="197834"/>
                    </a:cubicBezTo>
                    <a:cubicBezTo>
                      <a:pt x="827435" y="99251"/>
                      <a:pt x="746197" y="22767"/>
                      <a:pt x="645842" y="11845"/>
                    </a:cubicBezTo>
                    <a:cubicBezTo>
                      <a:pt x="584292" y="5218"/>
                      <a:pt x="524835" y="22636"/>
                      <a:pt x="478430" y="61198"/>
                    </a:cubicBezTo>
                    <a:cubicBezTo>
                      <a:pt x="465940" y="71573"/>
                      <a:pt x="454776" y="83173"/>
                      <a:pt x="445047" y="95780"/>
                    </a:cubicBezTo>
                    <a:cubicBezTo>
                      <a:pt x="433503" y="81425"/>
                      <a:pt x="419967" y="68294"/>
                      <a:pt x="404657" y="56657"/>
                    </a:cubicBezTo>
                    <a:cubicBezTo>
                      <a:pt x="351294" y="16102"/>
                      <a:pt x="283367" y="0"/>
                      <a:pt x="218120" y="12523"/>
                    </a:cubicBezTo>
                    <a:cubicBezTo>
                      <a:pt x="156323" y="24461"/>
                      <a:pt x="100853" y="64323"/>
                      <a:pt x="65903" y="121927"/>
                    </a:cubicBezTo>
                    <a:close/>
                  </a:path>
                </a:pathLst>
              </a:custGeom>
              <a:solidFill>
                <a:srgbClr val="FEFEFE"/>
              </a:solidFill>
              <a:ln w="9525" cap="sq">
                <a:solidFill>
                  <a:srgbClr val="00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94" name="TextBox 94"/>
              <p:cNvSpPr txBox="1"/>
              <p:nvPr/>
            </p:nvSpPr>
            <p:spPr>
              <a:xfrm>
                <a:off x="76200" y="69850"/>
                <a:ext cx="660400" cy="5143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22"/>
                  </a:lnSpc>
                </a:pPr>
                <a:endParaRPr/>
              </a:p>
            </p:txBody>
          </p:sp>
        </p:grpSp>
      </p:grpSp>
      <p:sp>
        <p:nvSpPr>
          <p:cNvPr id="95" name="TextBox 95"/>
          <p:cNvSpPr txBox="1"/>
          <p:nvPr/>
        </p:nvSpPr>
        <p:spPr>
          <a:xfrm>
            <a:off x="3799662" y="5080079"/>
            <a:ext cx="1725210" cy="184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332"/>
              </a:lnSpc>
              <a:spcBef>
                <a:spcPct val="0"/>
              </a:spcBef>
            </a:pPr>
            <a:r>
              <a:rPr lang="en-US" sz="1222" b="1" spc="48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REPUTACION</a:t>
            </a:r>
          </a:p>
        </p:txBody>
      </p:sp>
      <p:sp>
        <p:nvSpPr>
          <p:cNvPr id="96" name="TextBox 96">
            <a:hlinkClick r:id="rId23" action="ppaction://hlinksldjump"/>
          </p:cNvPr>
          <p:cNvSpPr txBox="1"/>
          <p:nvPr/>
        </p:nvSpPr>
        <p:spPr>
          <a:xfrm>
            <a:off x="2479640" y="4504319"/>
            <a:ext cx="245864" cy="6335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37"/>
              </a:lnSpc>
              <a:spcBef>
                <a:spcPct val="0"/>
              </a:spcBef>
            </a:pPr>
            <a:r>
              <a:rPr lang="en-US" sz="4438" spc="177" dirty="0">
                <a:solidFill>
                  <a:srgbClr val="C7B384"/>
                </a:solidFill>
                <a:latin typeface="Chau Philomene"/>
                <a:ea typeface="Chau Philomene"/>
                <a:cs typeface="Chau Philomene"/>
                <a:sym typeface="Chau Philomene"/>
              </a:rPr>
              <a:t>&lt;</a:t>
            </a:r>
          </a:p>
        </p:txBody>
      </p:sp>
      <p:pic>
        <p:nvPicPr>
          <p:cNvPr id="97" name="Imagen 96">
            <a:hlinkClick r:id="rId24" action="ppaction://hlinksldjump"/>
            <a:extLst>
              <a:ext uri="{FF2B5EF4-FFF2-40B4-BE49-F238E27FC236}">
                <a16:creationId xmlns:a16="http://schemas.microsoft.com/office/drawing/2014/main" id="{CDB0DD94-6666-C95E-8716-1F94F82FFAB4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977458" y="2991956"/>
            <a:ext cx="310923" cy="30482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EFE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084516" y="583603"/>
            <a:ext cx="5581047" cy="8674697"/>
          </a:xfrm>
          <a:custGeom>
            <a:avLst/>
            <a:gdLst/>
            <a:ahLst/>
            <a:cxnLst/>
            <a:rect l="l" t="t" r="r" b="b"/>
            <a:pathLst>
              <a:path w="5581047" h="8674697">
                <a:moveTo>
                  <a:pt x="0" y="0"/>
                </a:moveTo>
                <a:lnTo>
                  <a:pt x="5581047" y="0"/>
                </a:lnTo>
                <a:lnTo>
                  <a:pt x="5581047" y="8674697"/>
                </a:lnTo>
                <a:lnTo>
                  <a:pt x="0" y="86746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495" t="-1243" r="-9432" b="-1243"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3" name="Group 3"/>
          <p:cNvGrpSpPr/>
          <p:nvPr/>
        </p:nvGrpSpPr>
        <p:grpSpPr>
          <a:xfrm>
            <a:off x="4150612" y="9305832"/>
            <a:ext cx="1480107" cy="856553"/>
            <a:chOff x="0" y="0"/>
            <a:chExt cx="389822" cy="22559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89822" cy="225594"/>
            </a:xfrm>
            <a:custGeom>
              <a:avLst/>
              <a:gdLst/>
              <a:ahLst/>
              <a:cxnLst/>
              <a:rect l="l" t="t" r="r" b="b"/>
              <a:pathLst>
                <a:path w="389822" h="225594">
                  <a:moveTo>
                    <a:pt x="112797" y="0"/>
                  </a:moveTo>
                  <a:lnTo>
                    <a:pt x="277025" y="0"/>
                  </a:lnTo>
                  <a:cubicBezTo>
                    <a:pt x="306941" y="0"/>
                    <a:pt x="335631" y="11884"/>
                    <a:pt x="356785" y="33038"/>
                  </a:cubicBezTo>
                  <a:cubicBezTo>
                    <a:pt x="377938" y="54191"/>
                    <a:pt x="389822" y="82881"/>
                    <a:pt x="389822" y="112797"/>
                  </a:cubicBezTo>
                  <a:lnTo>
                    <a:pt x="389822" y="112797"/>
                  </a:lnTo>
                  <a:cubicBezTo>
                    <a:pt x="389822" y="175093"/>
                    <a:pt x="339321" y="225594"/>
                    <a:pt x="277025" y="225594"/>
                  </a:cubicBezTo>
                  <a:lnTo>
                    <a:pt x="112797" y="225594"/>
                  </a:lnTo>
                  <a:cubicBezTo>
                    <a:pt x="50501" y="225594"/>
                    <a:pt x="0" y="175093"/>
                    <a:pt x="0" y="112797"/>
                  </a:cubicBezTo>
                  <a:lnTo>
                    <a:pt x="0" y="112797"/>
                  </a:lnTo>
                  <a:cubicBezTo>
                    <a:pt x="0" y="50501"/>
                    <a:pt x="50501" y="0"/>
                    <a:pt x="112797" y="0"/>
                  </a:cubicBezTo>
                  <a:close/>
                </a:path>
              </a:pathLst>
            </a:custGeom>
            <a:solidFill>
              <a:srgbClr val="FEFEFE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9050"/>
              <a:ext cx="389822" cy="2065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2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2084516" y="0"/>
            <a:ext cx="5581047" cy="10287000"/>
          </a:xfrm>
          <a:custGeom>
            <a:avLst/>
            <a:gdLst/>
            <a:ahLst/>
            <a:cxnLst/>
            <a:rect l="l" t="t" r="r" b="b"/>
            <a:pathLst>
              <a:path w="5581047" h="10287000">
                <a:moveTo>
                  <a:pt x="0" y="0"/>
                </a:moveTo>
                <a:lnTo>
                  <a:pt x="5581047" y="0"/>
                </a:lnTo>
                <a:lnTo>
                  <a:pt x="5581047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w="9525" cap="sq">
            <a:solidFill>
              <a:srgbClr val="FEFEFE"/>
            </a:solidFill>
            <a:prstDash val="solid"/>
            <a:miter/>
          </a:ln>
        </p:spPr>
        <p:txBody>
          <a:bodyPr/>
          <a:lstStyle/>
          <a:p>
            <a:endParaRPr lang="es-CO"/>
          </a:p>
        </p:txBody>
      </p:sp>
      <p:grpSp>
        <p:nvGrpSpPr>
          <p:cNvPr id="7" name="Group 7"/>
          <p:cNvGrpSpPr/>
          <p:nvPr/>
        </p:nvGrpSpPr>
        <p:grpSpPr>
          <a:xfrm rot="-10800000">
            <a:off x="5883312" y="8367108"/>
            <a:ext cx="1200834" cy="870866"/>
            <a:chOff x="0" y="0"/>
            <a:chExt cx="635000" cy="46051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000" cy="460513"/>
            </a:xfrm>
            <a:custGeom>
              <a:avLst/>
              <a:gdLst/>
              <a:ahLst/>
              <a:cxnLst/>
              <a:rect l="l" t="t" r="r" b="b"/>
              <a:pathLst>
                <a:path w="635000" h="460513">
                  <a:moveTo>
                    <a:pt x="635000" y="0"/>
                  </a:moveTo>
                  <a:lnTo>
                    <a:pt x="635000" y="346213"/>
                  </a:lnTo>
                  <a:lnTo>
                    <a:pt x="317500" y="460513"/>
                  </a:lnTo>
                  <a:lnTo>
                    <a:pt x="0" y="346213"/>
                  </a:lnTo>
                  <a:lnTo>
                    <a:pt x="0" y="0"/>
                  </a:lnTo>
                  <a:lnTo>
                    <a:pt x="635000" y="0"/>
                  </a:lnTo>
                  <a:close/>
                </a:path>
              </a:pathLst>
            </a:custGeom>
            <a:solidFill>
              <a:srgbClr val="737373">
                <a:alpha val="71765"/>
              </a:srgbClr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19050"/>
              <a:ext cx="635000" cy="3271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2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4561775" y="8472607"/>
            <a:ext cx="726788" cy="700521"/>
            <a:chOff x="0" y="0"/>
            <a:chExt cx="914597" cy="88154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914597" cy="881542"/>
            </a:xfrm>
            <a:custGeom>
              <a:avLst/>
              <a:gdLst/>
              <a:ahLst/>
              <a:cxnLst/>
              <a:rect l="l" t="t" r="r" b="b"/>
              <a:pathLst>
                <a:path w="914597" h="881542">
                  <a:moveTo>
                    <a:pt x="457298" y="0"/>
                  </a:moveTo>
                  <a:cubicBezTo>
                    <a:pt x="204739" y="0"/>
                    <a:pt x="0" y="197340"/>
                    <a:pt x="0" y="440771"/>
                  </a:cubicBezTo>
                  <a:cubicBezTo>
                    <a:pt x="0" y="684202"/>
                    <a:pt x="204739" y="881542"/>
                    <a:pt x="457298" y="881542"/>
                  </a:cubicBezTo>
                  <a:cubicBezTo>
                    <a:pt x="709857" y="881542"/>
                    <a:pt x="914597" y="684202"/>
                    <a:pt x="914597" y="440771"/>
                  </a:cubicBezTo>
                  <a:cubicBezTo>
                    <a:pt x="914597" y="197340"/>
                    <a:pt x="709857" y="0"/>
                    <a:pt x="45729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s-CO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85743" y="101695"/>
              <a:ext cx="743110" cy="6972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2"/>
                </a:lnSpc>
              </a:pPr>
              <a:endParaRPr/>
            </a:p>
          </p:txBody>
        </p:sp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4662267" y="8540649"/>
            <a:ext cx="606921" cy="564437"/>
          </a:xfrm>
          <a:prstGeom prst="rect">
            <a:avLst/>
          </a:prstGeom>
        </p:spPr>
      </p:pic>
      <p:sp>
        <p:nvSpPr>
          <p:cNvPr id="14" name="Freeform 14"/>
          <p:cNvSpPr/>
          <p:nvPr/>
        </p:nvSpPr>
        <p:spPr>
          <a:xfrm>
            <a:off x="2762330" y="8496789"/>
            <a:ext cx="676339" cy="676339"/>
          </a:xfrm>
          <a:custGeom>
            <a:avLst/>
            <a:gdLst/>
            <a:ahLst/>
            <a:cxnLst/>
            <a:rect l="l" t="t" r="r" b="b"/>
            <a:pathLst>
              <a:path w="676339" h="676339">
                <a:moveTo>
                  <a:pt x="0" y="0"/>
                </a:moveTo>
                <a:lnTo>
                  <a:pt x="676339" y="0"/>
                </a:lnTo>
                <a:lnTo>
                  <a:pt x="676339" y="676339"/>
                </a:lnTo>
                <a:lnTo>
                  <a:pt x="0" y="67633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15" name="Freeform 15"/>
          <p:cNvSpPr/>
          <p:nvPr/>
        </p:nvSpPr>
        <p:spPr>
          <a:xfrm>
            <a:off x="6296510" y="8593676"/>
            <a:ext cx="374438" cy="417730"/>
          </a:xfrm>
          <a:custGeom>
            <a:avLst/>
            <a:gdLst/>
            <a:ahLst/>
            <a:cxnLst/>
            <a:rect l="l" t="t" r="r" b="b"/>
            <a:pathLst>
              <a:path w="374438" h="417730">
                <a:moveTo>
                  <a:pt x="0" y="0"/>
                </a:moveTo>
                <a:lnTo>
                  <a:pt x="374438" y="0"/>
                </a:lnTo>
                <a:lnTo>
                  <a:pt x="374438" y="417730"/>
                </a:lnTo>
                <a:lnTo>
                  <a:pt x="0" y="41773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16" name="Group 16"/>
          <p:cNvGrpSpPr/>
          <p:nvPr/>
        </p:nvGrpSpPr>
        <p:grpSpPr>
          <a:xfrm>
            <a:off x="6120335" y="8472607"/>
            <a:ext cx="726788" cy="700521"/>
            <a:chOff x="0" y="0"/>
            <a:chExt cx="914597" cy="881542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914597" cy="881542"/>
            </a:xfrm>
            <a:custGeom>
              <a:avLst/>
              <a:gdLst/>
              <a:ahLst/>
              <a:cxnLst/>
              <a:rect l="l" t="t" r="r" b="b"/>
              <a:pathLst>
                <a:path w="914597" h="881542">
                  <a:moveTo>
                    <a:pt x="457298" y="0"/>
                  </a:moveTo>
                  <a:cubicBezTo>
                    <a:pt x="204739" y="0"/>
                    <a:pt x="0" y="197340"/>
                    <a:pt x="0" y="440771"/>
                  </a:cubicBezTo>
                  <a:cubicBezTo>
                    <a:pt x="0" y="684202"/>
                    <a:pt x="204739" y="881542"/>
                    <a:pt x="457298" y="881542"/>
                  </a:cubicBezTo>
                  <a:cubicBezTo>
                    <a:pt x="709857" y="881542"/>
                    <a:pt x="914597" y="684202"/>
                    <a:pt x="914597" y="440771"/>
                  </a:cubicBezTo>
                  <a:cubicBezTo>
                    <a:pt x="914597" y="197340"/>
                    <a:pt x="709857" y="0"/>
                    <a:pt x="45729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s-CO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85743" y="101695"/>
              <a:ext cx="743110" cy="6972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2"/>
                </a:lnSpc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2066210" y="1253700"/>
            <a:ext cx="5527866" cy="620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64"/>
              </a:lnSpc>
            </a:pPr>
            <a:r>
              <a:rPr lang="en-US" sz="3688">
                <a:solidFill>
                  <a:srgbClr val="000000"/>
                </a:solidFill>
                <a:latin typeface="Smooch"/>
                <a:ea typeface="Smooch"/>
                <a:cs typeface="Smooch"/>
                <a:sym typeface="Smooch"/>
              </a:rPr>
              <a:t>SIGMA</a:t>
            </a:r>
          </a:p>
        </p:txBody>
      </p:sp>
      <p:sp>
        <p:nvSpPr>
          <p:cNvPr id="20" name="Freeform 20"/>
          <p:cNvSpPr/>
          <p:nvPr/>
        </p:nvSpPr>
        <p:spPr>
          <a:xfrm>
            <a:off x="1592682" y="1609591"/>
            <a:ext cx="6474922" cy="374316"/>
          </a:xfrm>
          <a:custGeom>
            <a:avLst/>
            <a:gdLst/>
            <a:ahLst/>
            <a:cxnLst/>
            <a:rect l="l" t="t" r="r" b="b"/>
            <a:pathLst>
              <a:path w="6474922" h="374316">
                <a:moveTo>
                  <a:pt x="0" y="0"/>
                </a:moveTo>
                <a:lnTo>
                  <a:pt x="6474922" y="0"/>
                </a:lnTo>
                <a:lnTo>
                  <a:pt x="6474922" y="374316"/>
                </a:lnTo>
                <a:lnTo>
                  <a:pt x="0" y="37431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t="-1396841" b="-232958"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21" name="Freeform 21"/>
          <p:cNvSpPr/>
          <p:nvPr/>
        </p:nvSpPr>
        <p:spPr>
          <a:xfrm>
            <a:off x="3921014" y="2551937"/>
            <a:ext cx="444454" cy="477908"/>
          </a:xfrm>
          <a:custGeom>
            <a:avLst/>
            <a:gdLst/>
            <a:ahLst/>
            <a:cxnLst/>
            <a:rect l="l" t="t" r="r" b="b"/>
            <a:pathLst>
              <a:path w="444454" h="477908">
                <a:moveTo>
                  <a:pt x="0" y="0"/>
                </a:moveTo>
                <a:lnTo>
                  <a:pt x="444455" y="0"/>
                </a:lnTo>
                <a:lnTo>
                  <a:pt x="444455" y="477908"/>
                </a:lnTo>
                <a:lnTo>
                  <a:pt x="0" y="47790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22" name="Freeform 22"/>
          <p:cNvSpPr/>
          <p:nvPr/>
        </p:nvSpPr>
        <p:spPr>
          <a:xfrm rot="1547390">
            <a:off x="6144666" y="6055241"/>
            <a:ext cx="444454" cy="477908"/>
          </a:xfrm>
          <a:custGeom>
            <a:avLst/>
            <a:gdLst/>
            <a:ahLst/>
            <a:cxnLst/>
            <a:rect l="l" t="t" r="r" b="b"/>
            <a:pathLst>
              <a:path w="444454" h="477908">
                <a:moveTo>
                  <a:pt x="0" y="0"/>
                </a:moveTo>
                <a:lnTo>
                  <a:pt x="444454" y="0"/>
                </a:lnTo>
                <a:lnTo>
                  <a:pt x="444454" y="477907"/>
                </a:lnTo>
                <a:lnTo>
                  <a:pt x="0" y="47790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23" name="Freeform 23"/>
          <p:cNvSpPr/>
          <p:nvPr/>
        </p:nvSpPr>
        <p:spPr>
          <a:xfrm rot="-1978957">
            <a:off x="2430562" y="7806734"/>
            <a:ext cx="444454" cy="477908"/>
          </a:xfrm>
          <a:custGeom>
            <a:avLst/>
            <a:gdLst/>
            <a:ahLst/>
            <a:cxnLst/>
            <a:rect l="l" t="t" r="r" b="b"/>
            <a:pathLst>
              <a:path w="444454" h="477908">
                <a:moveTo>
                  <a:pt x="0" y="0"/>
                </a:moveTo>
                <a:lnTo>
                  <a:pt x="444454" y="0"/>
                </a:lnTo>
                <a:lnTo>
                  <a:pt x="444454" y="477908"/>
                </a:lnTo>
                <a:lnTo>
                  <a:pt x="0" y="47790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24" name="Freeform 24"/>
          <p:cNvSpPr/>
          <p:nvPr/>
        </p:nvSpPr>
        <p:spPr>
          <a:xfrm rot="3955828">
            <a:off x="4702942" y="5420541"/>
            <a:ext cx="444454" cy="477908"/>
          </a:xfrm>
          <a:custGeom>
            <a:avLst/>
            <a:gdLst/>
            <a:ahLst/>
            <a:cxnLst/>
            <a:rect l="l" t="t" r="r" b="b"/>
            <a:pathLst>
              <a:path w="444454" h="477908">
                <a:moveTo>
                  <a:pt x="0" y="0"/>
                </a:moveTo>
                <a:lnTo>
                  <a:pt x="444455" y="0"/>
                </a:lnTo>
                <a:lnTo>
                  <a:pt x="444455" y="477908"/>
                </a:lnTo>
                <a:lnTo>
                  <a:pt x="0" y="47790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25" name="Group 25"/>
          <p:cNvGrpSpPr/>
          <p:nvPr/>
        </p:nvGrpSpPr>
        <p:grpSpPr>
          <a:xfrm>
            <a:off x="2468586" y="2822350"/>
            <a:ext cx="922405" cy="4885192"/>
            <a:chOff x="0" y="0"/>
            <a:chExt cx="242938" cy="1286635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242938" cy="1286635"/>
            </a:xfrm>
            <a:custGeom>
              <a:avLst/>
              <a:gdLst/>
              <a:ahLst/>
              <a:cxnLst/>
              <a:rect l="l" t="t" r="r" b="b"/>
              <a:pathLst>
                <a:path w="242938" h="1286635">
                  <a:moveTo>
                    <a:pt x="121469" y="0"/>
                  </a:moveTo>
                  <a:lnTo>
                    <a:pt x="121469" y="0"/>
                  </a:lnTo>
                  <a:cubicBezTo>
                    <a:pt x="188554" y="0"/>
                    <a:pt x="242938" y="54384"/>
                    <a:pt x="242938" y="121469"/>
                  </a:cubicBezTo>
                  <a:lnTo>
                    <a:pt x="242938" y="1165166"/>
                  </a:lnTo>
                  <a:cubicBezTo>
                    <a:pt x="242938" y="1232251"/>
                    <a:pt x="188554" y="1286635"/>
                    <a:pt x="121469" y="1286635"/>
                  </a:cubicBezTo>
                  <a:lnTo>
                    <a:pt x="121469" y="1286635"/>
                  </a:lnTo>
                  <a:cubicBezTo>
                    <a:pt x="54384" y="1286635"/>
                    <a:pt x="0" y="1232251"/>
                    <a:pt x="0" y="1165166"/>
                  </a:cubicBezTo>
                  <a:lnTo>
                    <a:pt x="0" y="121469"/>
                  </a:lnTo>
                  <a:cubicBezTo>
                    <a:pt x="0" y="54384"/>
                    <a:pt x="54384" y="0"/>
                    <a:pt x="121469" y="0"/>
                  </a:cubicBezTo>
                  <a:close/>
                </a:path>
              </a:pathLst>
            </a:custGeom>
            <a:solidFill>
              <a:srgbClr val="666666">
                <a:alpha val="51765"/>
              </a:srgbClr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19050"/>
              <a:ext cx="242938" cy="12675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2"/>
                </a:lnSpc>
              </a:pPr>
              <a:endParaRPr/>
            </a:p>
          </p:txBody>
        </p:sp>
      </p:grpSp>
      <p:sp>
        <p:nvSpPr>
          <p:cNvPr id="28" name="Freeform 28"/>
          <p:cNvSpPr/>
          <p:nvPr/>
        </p:nvSpPr>
        <p:spPr>
          <a:xfrm>
            <a:off x="2590281" y="2837444"/>
            <a:ext cx="649248" cy="666750"/>
          </a:xfrm>
          <a:custGeom>
            <a:avLst/>
            <a:gdLst/>
            <a:ahLst/>
            <a:cxnLst/>
            <a:rect l="l" t="t" r="r" b="b"/>
            <a:pathLst>
              <a:path w="649248" h="666750">
                <a:moveTo>
                  <a:pt x="0" y="0"/>
                </a:moveTo>
                <a:lnTo>
                  <a:pt x="649248" y="0"/>
                </a:lnTo>
                <a:lnTo>
                  <a:pt x="649248" y="666750"/>
                </a:lnTo>
                <a:lnTo>
                  <a:pt x="0" y="66675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29" name="Freeform 29"/>
          <p:cNvSpPr/>
          <p:nvPr/>
        </p:nvSpPr>
        <p:spPr>
          <a:xfrm>
            <a:off x="2738515" y="3658443"/>
            <a:ext cx="382548" cy="666750"/>
          </a:xfrm>
          <a:custGeom>
            <a:avLst/>
            <a:gdLst/>
            <a:ahLst/>
            <a:cxnLst/>
            <a:rect l="l" t="t" r="r" b="b"/>
            <a:pathLst>
              <a:path w="382548" h="666750">
                <a:moveTo>
                  <a:pt x="0" y="0"/>
                </a:moveTo>
                <a:lnTo>
                  <a:pt x="382548" y="0"/>
                </a:lnTo>
                <a:lnTo>
                  <a:pt x="382548" y="666750"/>
                </a:lnTo>
                <a:lnTo>
                  <a:pt x="0" y="66675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30" name="Freeform 30"/>
          <p:cNvSpPr/>
          <p:nvPr/>
        </p:nvSpPr>
        <p:spPr>
          <a:xfrm>
            <a:off x="2652789" y="4370883"/>
            <a:ext cx="550372" cy="666750"/>
          </a:xfrm>
          <a:custGeom>
            <a:avLst/>
            <a:gdLst/>
            <a:ahLst/>
            <a:cxnLst/>
            <a:rect l="l" t="t" r="r" b="b"/>
            <a:pathLst>
              <a:path w="550372" h="666750">
                <a:moveTo>
                  <a:pt x="0" y="0"/>
                </a:moveTo>
                <a:lnTo>
                  <a:pt x="550372" y="0"/>
                </a:lnTo>
                <a:lnTo>
                  <a:pt x="550372" y="666750"/>
                </a:lnTo>
                <a:lnTo>
                  <a:pt x="0" y="66675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31" name="Freeform 31"/>
          <p:cNvSpPr/>
          <p:nvPr/>
        </p:nvSpPr>
        <p:spPr>
          <a:xfrm>
            <a:off x="2692794" y="5143500"/>
            <a:ext cx="470362" cy="666750"/>
          </a:xfrm>
          <a:custGeom>
            <a:avLst/>
            <a:gdLst/>
            <a:ahLst/>
            <a:cxnLst/>
            <a:rect l="l" t="t" r="r" b="b"/>
            <a:pathLst>
              <a:path w="470362" h="666750">
                <a:moveTo>
                  <a:pt x="0" y="0"/>
                </a:moveTo>
                <a:lnTo>
                  <a:pt x="470362" y="0"/>
                </a:lnTo>
                <a:lnTo>
                  <a:pt x="470362" y="666750"/>
                </a:lnTo>
                <a:lnTo>
                  <a:pt x="0" y="666750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32" name="Freeform 32"/>
          <p:cNvSpPr/>
          <p:nvPr/>
        </p:nvSpPr>
        <p:spPr>
          <a:xfrm>
            <a:off x="2587362" y="5982357"/>
            <a:ext cx="681226" cy="666750"/>
          </a:xfrm>
          <a:custGeom>
            <a:avLst/>
            <a:gdLst/>
            <a:ahLst/>
            <a:cxnLst/>
            <a:rect l="l" t="t" r="r" b="b"/>
            <a:pathLst>
              <a:path w="681226" h="666750">
                <a:moveTo>
                  <a:pt x="0" y="0"/>
                </a:moveTo>
                <a:lnTo>
                  <a:pt x="681226" y="0"/>
                </a:lnTo>
                <a:lnTo>
                  <a:pt x="681226" y="666750"/>
                </a:lnTo>
                <a:lnTo>
                  <a:pt x="0" y="666750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33" name="Group 33"/>
          <p:cNvGrpSpPr/>
          <p:nvPr/>
        </p:nvGrpSpPr>
        <p:grpSpPr>
          <a:xfrm>
            <a:off x="3533695" y="2837444"/>
            <a:ext cx="3550451" cy="4870097"/>
            <a:chOff x="0" y="0"/>
            <a:chExt cx="4733935" cy="6493463"/>
          </a:xfrm>
        </p:grpSpPr>
        <p:grpSp>
          <p:nvGrpSpPr>
            <p:cNvPr id="34" name="Group 34"/>
            <p:cNvGrpSpPr/>
            <p:nvPr/>
          </p:nvGrpSpPr>
          <p:grpSpPr>
            <a:xfrm>
              <a:off x="0" y="0"/>
              <a:ext cx="4733935" cy="6493463"/>
              <a:chOff x="0" y="0"/>
              <a:chExt cx="935098" cy="1282659"/>
            </a:xfrm>
          </p:grpSpPr>
          <p:sp>
            <p:nvSpPr>
              <p:cNvPr id="35" name="Freeform 35"/>
              <p:cNvSpPr/>
              <p:nvPr/>
            </p:nvSpPr>
            <p:spPr>
              <a:xfrm>
                <a:off x="0" y="0"/>
                <a:ext cx="935098" cy="1282659"/>
              </a:xfrm>
              <a:custGeom>
                <a:avLst/>
                <a:gdLst/>
                <a:ahLst/>
                <a:cxnLst/>
                <a:rect l="l" t="t" r="r" b="b"/>
                <a:pathLst>
                  <a:path w="935098" h="1282659">
                    <a:moveTo>
                      <a:pt x="63236" y="0"/>
                    </a:moveTo>
                    <a:lnTo>
                      <a:pt x="871862" y="0"/>
                    </a:lnTo>
                    <a:cubicBezTo>
                      <a:pt x="906787" y="0"/>
                      <a:pt x="935098" y="28312"/>
                      <a:pt x="935098" y="63236"/>
                    </a:cubicBezTo>
                    <a:lnTo>
                      <a:pt x="935098" y="1219424"/>
                    </a:lnTo>
                    <a:cubicBezTo>
                      <a:pt x="935098" y="1254348"/>
                      <a:pt x="906787" y="1282659"/>
                      <a:pt x="871862" y="1282659"/>
                    </a:cubicBezTo>
                    <a:lnTo>
                      <a:pt x="63236" y="1282659"/>
                    </a:lnTo>
                    <a:cubicBezTo>
                      <a:pt x="28312" y="1282659"/>
                      <a:pt x="0" y="1254348"/>
                      <a:pt x="0" y="1219424"/>
                    </a:cubicBezTo>
                    <a:lnTo>
                      <a:pt x="0" y="63236"/>
                    </a:lnTo>
                    <a:cubicBezTo>
                      <a:pt x="0" y="28312"/>
                      <a:pt x="28312" y="0"/>
                      <a:pt x="63236" y="0"/>
                    </a:cubicBezTo>
                    <a:close/>
                  </a:path>
                </a:pathLst>
              </a:custGeom>
              <a:solidFill>
                <a:srgbClr val="8C6239">
                  <a:alpha val="51765"/>
                </a:srgbClr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36" name="TextBox 36"/>
              <p:cNvSpPr txBox="1"/>
              <p:nvPr/>
            </p:nvSpPr>
            <p:spPr>
              <a:xfrm>
                <a:off x="0" y="19050"/>
                <a:ext cx="935098" cy="126360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22"/>
                  </a:lnSpc>
                </a:pPr>
                <a:endParaRPr/>
              </a:p>
            </p:txBody>
          </p:sp>
        </p:grpSp>
        <p:sp>
          <p:nvSpPr>
            <p:cNvPr id="37" name="TextBox 37"/>
            <p:cNvSpPr txBox="1"/>
            <p:nvPr/>
          </p:nvSpPr>
          <p:spPr>
            <a:xfrm>
              <a:off x="546969" y="3577238"/>
              <a:ext cx="2066818" cy="3865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180"/>
                </a:lnSpc>
                <a:spcBef>
                  <a:spcPct val="0"/>
                </a:spcBef>
              </a:pPr>
              <a:r>
                <a:rPr lang="en-US" sz="2000" b="1" spc="80">
                  <a:solidFill>
                    <a:srgbClr val="000000"/>
                  </a:solidFill>
                  <a:latin typeface="Monotype Corsiva Bold"/>
                  <a:ea typeface="Monotype Corsiva Bold"/>
                  <a:cs typeface="Monotype Corsiva Bold"/>
                  <a:sym typeface="Monotype Corsiva Bold"/>
                </a:rPr>
                <a:t>VERBORREA</a:t>
              </a:r>
            </a:p>
          </p:txBody>
        </p:sp>
        <p:sp>
          <p:nvSpPr>
            <p:cNvPr id="38" name="TextBox 38"/>
            <p:cNvSpPr txBox="1"/>
            <p:nvPr/>
          </p:nvSpPr>
          <p:spPr>
            <a:xfrm>
              <a:off x="2993579" y="3538291"/>
              <a:ext cx="527968" cy="3865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80"/>
                </a:lnSpc>
                <a:spcBef>
                  <a:spcPct val="0"/>
                </a:spcBef>
              </a:pPr>
              <a:r>
                <a:rPr lang="en-US" sz="2000" b="1" spc="80">
                  <a:solidFill>
                    <a:srgbClr val="000000"/>
                  </a:solidFill>
                  <a:latin typeface="Monotype Corsiva Bold"/>
                  <a:ea typeface="Monotype Corsiva Bold"/>
                  <a:cs typeface="Monotype Corsiva Bold"/>
                  <a:sym typeface="Monotype Corsiva Bold"/>
                </a:rPr>
                <a:t>+4</a:t>
              </a:r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3921014" y="3991818"/>
            <a:ext cx="2230934" cy="304165"/>
            <a:chOff x="0" y="0"/>
            <a:chExt cx="2974578" cy="405553"/>
          </a:xfrm>
        </p:grpSpPr>
        <p:sp>
          <p:nvSpPr>
            <p:cNvPr id="40" name="TextBox 40"/>
            <p:cNvSpPr txBox="1"/>
            <p:nvPr/>
          </p:nvSpPr>
          <p:spPr>
            <a:xfrm>
              <a:off x="0" y="19050"/>
              <a:ext cx="1293233" cy="3865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180"/>
                </a:lnSpc>
                <a:spcBef>
                  <a:spcPct val="0"/>
                </a:spcBef>
              </a:pPr>
              <a:r>
                <a:rPr lang="en-US" sz="2000" b="1" spc="80">
                  <a:solidFill>
                    <a:srgbClr val="000000"/>
                  </a:solidFill>
                  <a:latin typeface="Monotype Corsiva Bold"/>
                  <a:ea typeface="Monotype Corsiva Bold"/>
                  <a:cs typeface="Monotype Corsiva Bold"/>
                  <a:sym typeface="Monotype Corsiva Bold"/>
                </a:rPr>
                <a:t>MANÁ</a:t>
              </a:r>
            </a:p>
          </p:txBody>
        </p:sp>
        <p:sp>
          <p:nvSpPr>
            <p:cNvPr id="41" name="TextBox 41"/>
            <p:cNvSpPr txBox="1"/>
            <p:nvPr/>
          </p:nvSpPr>
          <p:spPr>
            <a:xfrm>
              <a:off x="2339323" y="19050"/>
              <a:ext cx="635255" cy="3865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80"/>
                </a:lnSpc>
                <a:spcBef>
                  <a:spcPct val="0"/>
                </a:spcBef>
              </a:pPr>
              <a:r>
                <a:rPr lang="en-US" sz="2000" b="1" spc="80">
                  <a:solidFill>
                    <a:srgbClr val="000000"/>
                  </a:solidFill>
                  <a:latin typeface="Monotype Corsiva Bold"/>
                  <a:ea typeface="Monotype Corsiva Bold"/>
                  <a:cs typeface="Monotype Corsiva Bold"/>
                  <a:sym typeface="Monotype Corsiva Bold"/>
                </a:rPr>
                <a:t>+10</a:t>
              </a:r>
            </a:p>
          </p:txBody>
        </p:sp>
      </p:grpSp>
      <p:sp>
        <p:nvSpPr>
          <p:cNvPr id="42" name="TextBox 42"/>
          <p:cNvSpPr txBox="1"/>
          <p:nvPr/>
        </p:nvSpPr>
        <p:spPr>
          <a:xfrm>
            <a:off x="3943921" y="4752518"/>
            <a:ext cx="1391474" cy="285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80"/>
              </a:lnSpc>
              <a:spcBef>
                <a:spcPct val="0"/>
              </a:spcBef>
            </a:pPr>
            <a:r>
              <a:rPr lang="en-US" sz="2000" b="1" spc="80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ESTAMINA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5880128" y="4752518"/>
            <a:ext cx="271820" cy="285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80"/>
              </a:lnSpc>
              <a:spcBef>
                <a:spcPct val="0"/>
              </a:spcBef>
            </a:pPr>
            <a:r>
              <a:rPr lang="en-US" sz="2000" b="1" spc="80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+4</a:t>
            </a:r>
          </a:p>
        </p:txBody>
      </p:sp>
      <p:grpSp>
        <p:nvGrpSpPr>
          <p:cNvPr id="44" name="Group 44"/>
          <p:cNvGrpSpPr/>
          <p:nvPr/>
        </p:nvGrpSpPr>
        <p:grpSpPr>
          <a:xfrm>
            <a:off x="3943921" y="3200029"/>
            <a:ext cx="2230934" cy="304165"/>
            <a:chOff x="0" y="0"/>
            <a:chExt cx="2974578" cy="405553"/>
          </a:xfrm>
        </p:grpSpPr>
        <p:sp>
          <p:nvSpPr>
            <p:cNvPr id="45" name="TextBox 45"/>
            <p:cNvSpPr txBox="1"/>
            <p:nvPr/>
          </p:nvSpPr>
          <p:spPr>
            <a:xfrm>
              <a:off x="0" y="19050"/>
              <a:ext cx="1293233" cy="3865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180"/>
                </a:lnSpc>
                <a:spcBef>
                  <a:spcPct val="0"/>
                </a:spcBef>
              </a:pPr>
              <a:r>
                <a:rPr lang="en-US" sz="2000" b="1" spc="80">
                  <a:solidFill>
                    <a:srgbClr val="000000"/>
                  </a:solidFill>
                  <a:latin typeface="Monotype Corsiva Bold"/>
                  <a:ea typeface="Monotype Corsiva Bold"/>
                  <a:cs typeface="Monotype Corsiva Bold"/>
                  <a:sym typeface="Monotype Corsiva Bold"/>
                </a:rPr>
                <a:t>SALUD</a:t>
              </a:r>
            </a:p>
          </p:txBody>
        </p:sp>
        <p:sp>
          <p:nvSpPr>
            <p:cNvPr id="46" name="TextBox 46"/>
            <p:cNvSpPr txBox="1"/>
            <p:nvPr/>
          </p:nvSpPr>
          <p:spPr>
            <a:xfrm>
              <a:off x="2339323" y="19050"/>
              <a:ext cx="635255" cy="3865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80"/>
                </a:lnSpc>
                <a:spcBef>
                  <a:spcPct val="0"/>
                </a:spcBef>
              </a:pPr>
              <a:r>
                <a:rPr lang="en-US" sz="2000" b="1" spc="80">
                  <a:solidFill>
                    <a:srgbClr val="000000"/>
                  </a:solidFill>
                  <a:latin typeface="Monotype Corsiva Bold"/>
                  <a:ea typeface="Monotype Corsiva Bold"/>
                  <a:cs typeface="Monotype Corsiva Bold"/>
                  <a:sym typeface="Monotype Corsiva Bold"/>
                </a:rPr>
                <a:t>+10</a:t>
              </a:r>
            </a:p>
          </p:txBody>
        </p:sp>
      </p:grpSp>
      <p:sp>
        <p:nvSpPr>
          <p:cNvPr id="47" name="TextBox 47"/>
          <p:cNvSpPr txBox="1"/>
          <p:nvPr/>
        </p:nvSpPr>
        <p:spPr>
          <a:xfrm>
            <a:off x="2725504" y="603048"/>
            <a:ext cx="4330323" cy="7560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02"/>
              </a:lnSpc>
              <a:spcBef>
                <a:spcPct val="0"/>
              </a:spcBef>
            </a:pPr>
            <a:r>
              <a:rPr lang="en-US" sz="4359" b="1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Reminiscencias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2657328" y="1905273"/>
            <a:ext cx="4345631" cy="7456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6"/>
              </a:lnSpc>
              <a:spcBef>
                <a:spcPct val="0"/>
              </a:spcBef>
            </a:pPr>
            <a:r>
              <a:rPr lang="en-US" sz="4290" b="1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NPC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3641475" y="2936008"/>
            <a:ext cx="645777" cy="2348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07"/>
              </a:lnSpc>
            </a:pPr>
            <a:r>
              <a:rPr lang="en-US" sz="129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Edmund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3674996" y="5242064"/>
            <a:ext cx="690472" cy="2348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07"/>
              </a:lnSpc>
            </a:pPr>
            <a:r>
              <a:rPr lang="en-US" sz="129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Gottfried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3715514" y="4440237"/>
            <a:ext cx="534039" cy="2348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07"/>
              </a:lnSpc>
            </a:pPr>
            <a:r>
              <a:rPr lang="en-US" sz="129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Roland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3715514" y="3637544"/>
            <a:ext cx="456814" cy="2348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07"/>
              </a:lnSpc>
            </a:pPr>
            <a:r>
              <a:rPr lang="en-US" sz="129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Isolde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3641475" y="6048375"/>
            <a:ext cx="471158" cy="2348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07"/>
              </a:lnSpc>
            </a:pPr>
            <a:r>
              <a:rPr lang="en-US" sz="129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Agaric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3943921" y="6334782"/>
            <a:ext cx="1614096" cy="561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80"/>
              </a:lnSpc>
            </a:pPr>
            <a:r>
              <a:rPr lang="en-US" sz="2000" b="1" spc="80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APARIENCIA</a:t>
            </a:r>
          </a:p>
          <a:p>
            <a:pPr algn="l">
              <a:lnSpc>
                <a:spcPts val="2180"/>
              </a:lnSpc>
              <a:spcBef>
                <a:spcPct val="0"/>
              </a:spcBef>
            </a:pPr>
            <a:endParaRPr lang="en-US" sz="2000" b="1" spc="80">
              <a:solidFill>
                <a:srgbClr val="000000"/>
              </a:solidFill>
              <a:latin typeface="Monotype Corsiva Bold"/>
              <a:ea typeface="Monotype Corsiva Bold"/>
              <a:cs typeface="Monotype Corsiva Bold"/>
              <a:sym typeface="Monotype Corsiva Bold"/>
            </a:endParaRPr>
          </a:p>
        </p:txBody>
      </p:sp>
      <p:sp>
        <p:nvSpPr>
          <p:cNvPr id="55" name="TextBox 55"/>
          <p:cNvSpPr txBox="1"/>
          <p:nvPr/>
        </p:nvSpPr>
        <p:spPr>
          <a:xfrm>
            <a:off x="5698414" y="6334782"/>
            <a:ext cx="476441" cy="285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80"/>
              </a:lnSpc>
              <a:spcBef>
                <a:spcPct val="0"/>
              </a:spcBef>
            </a:pPr>
            <a:r>
              <a:rPr lang="en-US" sz="2000" b="1" spc="80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+10</a:t>
            </a:r>
          </a:p>
        </p:txBody>
      </p:sp>
      <p:grpSp>
        <p:nvGrpSpPr>
          <p:cNvPr id="56" name="Group 56"/>
          <p:cNvGrpSpPr/>
          <p:nvPr/>
        </p:nvGrpSpPr>
        <p:grpSpPr>
          <a:xfrm>
            <a:off x="3718326" y="7839556"/>
            <a:ext cx="2604657" cy="316361"/>
            <a:chOff x="0" y="0"/>
            <a:chExt cx="3472876" cy="421815"/>
          </a:xfrm>
        </p:grpSpPr>
        <p:grpSp>
          <p:nvGrpSpPr>
            <p:cNvPr id="57" name="Group 57"/>
            <p:cNvGrpSpPr/>
            <p:nvPr/>
          </p:nvGrpSpPr>
          <p:grpSpPr>
            <a:xfrm rot="-10800000">
              <a:off x="688515" y="0"/>
              <a:ext cx="421815" cy="421815"/>
              <a:chOff x="0" y="0"/>
              <a:chExt cx="406400" cy="406400"/>
            </a:xfrm>
          </p:grpSpPr>
          <p:sp>
            <p:nvSpPr>
              <p:cNvPr id="58" name="Freeform 58"/>
              <p:cNvSpPr/>
              <p:nvPr/>
            </p:nvSpPr>
            <p:spPr>
              <a:xfrm>
                <a:off x="0" y="0"/>
                <a:ext cx="406400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406400" h="406400">
                    <a:moveTo>
                      <a:pt x="203200" y="0"/>
                    </a:moveTo>
                    <a:cubicBezTo>
                      <a:pt x="315424" y="0"/>
                      <a:pt x="406400" y="90976"/>
                      <a:pt x="406400" y="203200"/>
                    </a:cubicBezTo>
                    <a:cubicBezTo>
                      <a:pt x="406400" y="315424"/>
                      <a:pt x="315424" y="406400"/>
                      <a:pt x="203200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737373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59" name="TextBox 59"/>
              <p:cNvSpPr txBox="1"/>
              <p:nvPr/>
            </p:nvSpPr>
            <p:spPr>
              <a:xfrm>
                <a:off x="0" y="19050"/>
                <a:ext cx="406400" cy="3873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22"/>
                  </a:lnSpc>
                </a:pPr>
                <a:endParaRPr/>
              </a:p>
            </p:txBody>
          </p:sp>
        </p:grpSp>
        <p:grpSp>
          <p:nvGrpSpPr>
            <p:cNvPr id="60" name="Group 60"/>
            <p:cNvGrpSpPr/>
            <p:nvPr/>
          </p:nvGrpSpPr>
          <p:grpSpPr>
            <a:xfrm rot="-10800000">
              <a:off x="1380259" y="0"/>
              <a:ext cx="454796" cy="421815"/>
              <a:chOff x="0" y="0"/>
              <a:chExt cx="438176" cy="406400"/>
            </a:xfrm>
          </p:grpSpPr>
          <p:sp>
            <p:nvSpPr>
              <p:cNvPr id="61" name="Freeform 61"/>
              <p:cNvSpPr/>
              <p:nvPr/>
            </p:nvSpPr>
            <p:spPr>
              <a:xfrm>
                <a:off x="0" y="0"/>
                <a:ext cx="438176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438176" h="406400">
                    <a:moveTo>
                      <a:pt x="234976" y="0"/>
                    </a:moveTo>
                    <a:cubicBezTo>
                      <a:pt x="347200" y="0"/>
                      <a:pt x="438176" y="90976"/>
                      <a:pt x="438176" y="203200"/>
                    </a:cubicBezTo>
                    <a:cubicBezTo>
                      <a:pt x="438176" y="315424"/>
                      <a:pt x="347200" y="406400"/>
                      <a:pt x="234976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737373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62" name="TextBox 62"/>
              <p:cNvSpPr txBox="1"/>
              <p:nvPr/>
            </p:nvSpPr>
            <p:spPr>
              <a:xfrm>
                <a:off x="0" y="19050"/>
                <a:ext cx="438176" cy="3873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22"/>
                  </a:lnSpc>
                </a:pPr>
                <a:endParaRPr/>
              </a:p>
            </p:txBody>
          </p:sp>
        </p:grpSp>
        <p:grpSp>
          <p:nvGrpSpPr>
            <p:cNvPr id="63" name="Group 63"/>
            <p:cNvGrpSpPr/>
            <p:nvPr/>
          </p:nvGrpSpPr>
          <p:grpSpPr>
            <a:xfrm rot="-10800000">
              <a:off x="2101755" y="0"/>
              <a:ext cx="649625" cy="421815"/>
              <a:chOff x="0" y="0"/>
              <a:chExt cx="625885" cy="406400"/>
            </a:xfrm>
          </p:grpSpPr>
          <p:sp>
            <p:nvSpPr>
              <p:cNvPr id="64" name="Freeform 64"/>
              <p:cNvSpPr/>
              <p:nvPr/>
            </p:nvSpPr>
            <p:spPr>
              <a:xfrm>
                <a:off x="0" y="0"/>
                <a:ext cx="625885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625885" h="406400">
                    <a:moveTo>
                      <a:pt x="422685" y="0"/>
                    </a:moveTo>
                    <a:cubicBezTo>
                      <a:pt x="534909" y="0"/>
                      <a:pt x="625885" y="90976"/>
                      <a:pt x="625885" y="203200"/>
                    </a:cubicBezTo>
                    <a:cubicBezTo>
                      <a:pt x="625885" y="315424"/>
                      <a:pt x="534909" y="406400"/>
                      <a:pt x="422685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737373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65" name="TextBox 65"/>
              <p:cNvSpPr txBox="1"/>
              <p:nvPr/>
            </p:nvSpPr>
            <p:spPr>
              <a:xfrm>
                <a:off x="0" y="19050"/>
                <a:ext cx="625885" cy="3873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22"/>
                  </a:lnSpc>
                </a:pPr>
                <a:endParaRPr/>
              </a:p>
            </p:txBody>
          </p:sp>
        </p:grpSp>
        <p:grpSp>
          <p:nvGrpSpPr>
            <p:cNvPr id="66" name="Group 66"/>
            <p:cNvGrpSpPr/>
            <p:nvPr/>
          </p:nvGrpSpPr>
          <p:grpSpPr>
            <a:xfrm rot="-10800000">
              <a:off x="3018080" y="0"/>
              <a:ext cx="454796" cy="421815"/>
              <a:chOff x="0" y="0"/>
              <a:chExt cx="438176" cy="406400"/>
            </a:xfrm>
          </p:grpSpPr>
          <p:sp>
            <p:nvSpPr>
              <p:cNvPr id="67" name="Freeform 67"/>
              <p:cNvSpPr/>
              <p:nvPr/>
            </p:nvSpPr>
            <p:spPr>
              <a:xfrm>
                <a:off x="0" y="0"/>
                <a:ext cx="438176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438176" h="406400">
                    <a:moveTo>
                      <a:pt x="234976" y="0"/>
                    </a:moveTo>
                    <a:cubicBezTo>
                      <a:pt x="347200" y="0"/>
                      <a:pt x="438176" y="90976"/>
                      <a:pt x="438176" y="203200"/>
                    </a:cubicBezTo>
                    <a:cubicBezTo>
                      <a:pt x="438176" y="315424"/>
                      <a:pt x="347200" y="406400"/>
                      <a:pt x="234976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737373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68" name="TextBox 68"/>
              <p:cNvSpPr txBox="1"/>
              <p:nvPr/>
            </p:nvSpPr>
            <p:spPr>
              <a:xfrm>
                <a:off x="0" y="19050"/>
                <a:ext cx="438176" cy="3873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22"/>
                  </a:lnSpc>
                </a:pPr>
                <a:endParaRPr/>
              </a:p>
            </p:txBody>
          </p:sp>
        </p:grpSp>
        <p:grpSp>
          <p:nvGrpSpPr>
            <p:cNvPr id="69" name="Group 69"/>
            <p:cNvGrpSpPr/>
            <p:nvPr/>
          </p:nvGrpSpPr>
          <p:grpSpPr>
            <a:xfrm rot="-10800000">
              <a:off x="0" y="0"/>
              <a:ext cx="421815" cy="421815"/>
              <a:chOff x="0" y="0"/>
              <a:chExt cx="406400" cy="406400"/>
            </a:xfrm>
          </p:grpSpPr>
          <p:sp>
            <p:nvSpPr>
              <p:cNvPr id="70" name="Freeform 70"/>
              <p:cNvSpPr/>
              <p:nvPr/>
            </p:nvSpPr>
            <p:spPr>
              <a:xfrm>
                <a:off x="0" y="0"/>
                <a:ext cx="406400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406400" h="406400">
                    <a:moveTo>
                      <a:pt x="203200" y="0"/>
                    </a:moveTo>
                    <a:cubicBezTo>
                      <a:pt x="315424" y="0"/>
                      <a:pt x="406400" y="90976"/>
                      <a:pt x="406400" y="203200"/>
                    </a:cubicBezTo>
                    <a:cubicBezTo>
                      <a:pt x="406400" y="315424"/>
                      <a:pt x="315424" y="406400"/>
                      <a:pt x="203200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737373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71" name="TextBox 71"/>
              <p:cNvSpPr txBox="1"/>
              <p:nvPr/>
            </p:nvSpPr>
            <p:spPr>
              <a:xfrm>
                <a:off x="0" y="19050"/>
                <a:ext cx="406400" cy="3873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22"/>
                  </a:lnSpc>
                </a:pPr>
                <a:endParaRPr/>
              </a:p>
            </p:txBody>
          </p:sp>
        </p:grpSp>
      </p:grpSp>
      <p:grpSp>
        <p:nvGrpSpPr>
          <p:cNvPr id="72" name="Group 72"/>
          <p:cNvGrpSpPr/>
          <p:nvPr/>
        </p:nvGrpSpPr>
        <p:grpSpPr>
          <a:xfrm>
            <a:off x="2198042" y="583603"/>
            <a:ext cx="5467521" cy="8771748"/>
            <a:chOff x="0" y="0"/>
            <a:chExt cx="1440006" cy="2310255"/>
          </a:xfrm>
        </p:grpSpPr>
        <p:sp>
          <p:nvSpPr>
            <p:cNvPr id="73" name="Freeform 73"/>
            <p:cNvSpPr/>
            <p:nvPr/>
          </p:nvSpPr>
          <p:spPr>
            <a:xfrm>
              <a:off x="0" y="0"/>
              <a:ext cx="1440006" cy="2310255"/>
            </a:xfrm>
            <a:custGeom>
              <a:avLst/>
              <a:gdLst/>
              <a:ahLst/>
              <a:cxnLst/>
              <a:rect l="l" t="t" r="r" b="b"/>
              <a:pathLst>
                <a:path w="1440006" h="2310255">
                  <a:moveTo>
                    <a:pt x="0" y="0"/>
                  </a:moveTo>
                  <a:lnTo>
                    <a:pt x="1440006" y="0"/>
                  </a:lnTo>
                  <a:lnTo>
                    <a:pt x="1440006" y="2310255"/>
                  </a:lnTo>
                  <a:lnTo>
                    <a:pt x="0" y="2310255"/>
                  </a:lnTo>
                  <a:close/>
                </a:path>
              </a:pathLst>
            </a:custGeom>
            <a:solidFill>
              <a:srgbClr val="000000">
                <a:alpha val="34902"/>
              </a:srgbClr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74" name="TextBox 74"/>
            <p:cNvSpPr txBox="1"/>
            <p:nvPr/>
          </p:nvSpPr>
          <p:spPr>
            <a:xfrm>
              <a:off x="0" y="19050"/>
              <a:ext cx="1440006" cy="22912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2"/>
                </a:lnSpc>
              </a:pPr>
              <a:endParaRPr/>
            </a:p>
          </p:txBody>
        </p:sp>
      </p:grpSp>
      <p:sp>
        <p:nvSpPr>
          <p:cNvPr id="75" name="Freeform 75"/>
          <p:cNvSpPr/>
          <p:nvPr/>
        </p:nvSpPr>
        <p:spPr>
          <a:xfrm>
            <a:off x="2865909" y="2638680"/>
            <a:ext cx="4203910" cy="4661593"/>
          </a:xfrm>
          <a:custGeom>
            <a:avLst/>
            <a:gdLst/>
            <a:ahLst/>
            <a:cxnLst/>
            <a:rect l="l" t="t" r="r" b="b"/>
            <a:pathLst>
              <a:path w="4203910" h="4661593">
                <a:moveTo>
                  <a:pt x="0" y="0"/>
                </a:moveTo>
                <a:lnTo>
                  <a:pt x="4203909" y="0"/>
                </a:lnTo>
                <a:lnTo>
                  <a:pt x="4203909" y="4661593"/>
                </a:lnTo>
                <a:lnTo>
                  <a:pt x="0" y="4661593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alphaModFix amt="79000"/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76" name="Freeform 76"/>
          <p:cNvSpPr/>
          <p:nvPr/>
        </p:nvSpPr>
        <p:spPr>
          <a:xfrm>
            <a:off x="3330637" y="3658443"/>
            <a:ext cx="2965874" cy="3102485"/>
          </a:xfrm>
          <a:custGeom>
            <a:avLst/>
            <a:gdLst/>
            <a:ahLst/>
            <a:cxnLst/>
            <a:rect l="l" t="t" r="r" b="b"/>
            <a:pathLst>
              <a:path w="2965874" h="3102485">
                <a:moveTo>
                  <a:pt x="0" y="0"/>
                </a:moveTo>
                <a:lnTo>
                  <a:pt x="2965873" y="0"/>
                </a:lnTo>
                <a:lnTo>
                  <a:pt x="2965873" y="3102485"/>
                </a:lnTo>
                <a:lnTo>
                  <a:pt x="0" y="3102485"/>
                </a:lnTo>
                <a:lnTo>
                  <a:pt x="0" y="0"/>
                </a:lnTo>
                <a:close/>
              </a:path>
            </a:pathLst>
          </a:custGeom>
          <a:blipFill>
            <a:blip r:embed="rId23"/>
            <a:stretch>
              <a:fillRect l="-21531" r="-21174"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77" name="TextBox 77"/>
          <p:cNvSpPr txBox="1"/>
          <p:nvPr/>
        </p:nvSpPr>
        <p:spPr>
          <a:xfrm>
            <a:off x="3873997" y="3061374"/>
            <a:ext cx="1624447" cy="4965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216"/>
              </a:lnSpc>
              <a:spcBef>
                <a:spcPct val="0"/>
              </a:spcBef>
            </a:pPr>
            <a:r>
              <a:rPr lang="en-US" sz="2950" b="1" spc="118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ROLAND</a:t>
            </a:r>
          </a:p>
        </p:txBody>
      </p:sp>
      <p:sp>
        <p:nvSpPr>
          <p:cNvPr id="78" name="TextBox 78">
            <a:hlinkClick r:id="rId24" action="ppaction://hlinksldjump"/>
          </p:cNvPr>
          <p:cNvSpPr txBox="1"/>
          <p:nvPr/>
        </p:nvSpPr>
        <p:spPr>
          <a:xfrm>
            <a:off x="7150821" y="4504319"/>
            <a:ext cx="245864" cy="6335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37"/>
              </a:lnSpc>
              <a:spcBef>
                <a:spcPct val="0"/>
              </a:spcBef>
            </a:pPr>
            <a:r>
              <a:rPr lang="en-US" sz="4438" spc="177" dirty="0">
                <a:solidFill>
                  <a:srgbClr val="C7B384"/>
                </a:solidFill>
                <a:latin typeface="Chau Philomene"/>
                <a:ea typeface="Chau Philomene"/>
                <a:cs typeface="Chau Philomene"/>
                <a:sym typeface="Chau Philomene"/>
              </a:rPr>
              <a:t>&gt;</a:t>
            </a:r>
          </a:p>
        </p:txBody>
      </p:sp>
      <p:pic>
        <p:nvPicPr>
          <p:cNvPr id="79" name="Imagen 78">
            <a:hlinkClick r:id="rId25" action="ppaction://hlinksldjump"/>
            <a:extLst>
              <a:ext uri="{FF2B5EF4-FFF2-40B4-BE49-F238E27FC236}">
                <a16:creationId xmlns:a16="http://schemas.microsoft.com/office/drawing/2014/main" id="{C881FBF5-8645-D1C6-15C0-6F99A1EC4B78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5985587" y="2955442"/>
            <a:ext cx="310923" cy="30482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EFE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084516" y="583603"/>
            <a:ext cx="5581047" cy="8674697"/>
          </a:xfrm>
          <a:custGeom>
            <a:avLst/>
            <a:gdLst/>
            <a:ahLst/>
            <a:cxnLst/>
            <a:rect l="l" t="t" r="r" b="b"/>
            <a:pathLst>
              <a:path w="5581047" h="8674697">
                <a:moveTo>
                  <a:pt x="0" y="0"/>
                </a:moveTo>
                <a:lnTo>
                  <a:pt x="5581047" y="0"/>
                </a:lnTo>
                <a:lnTo>
                  <a:pt x="5581047" y="8674697"/>
                </a:lnTo>
                <a:lnTo>
                  <a:pt x="0" y="86746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495" t="-1243" r="-9432" b="-1243"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3" name="Group 3"/>
          <p:cNvGrpSpPr/>
          <p:nvPr/>
        </p:nvGrpSpPr>
        <p:grpSpPr>
          <a:xfrm>
            <a:off x="4150612" y="9305832"/>
            <a:ext cx="1480107" cy="856553"/>
            <a:chOff x="0" y="0"/>
            <a:chExt cx="389822" cy="22559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89822" cy="225594"/>
            </a:xfrm>
            <a:custGeom>
              <a:avLst/>
              <a:gdLst/>
              <a:ahLst/>
              <a:cxnLst/>
              <a:rect l="l" t="t" r="r" b="b"/>
              <a:pathLst>
                <a:path w="389822" h="225594">
                  <a:moveTo>
                    <a:pt x="112797" y="0"/>
                  </a:moveTo>
                  <a:lnTo>
                    <a:pt x="277025" y="0"/>
                  </a:lnTo>
                  <a:cubicBezTo>
                    <a:pt x="306941" y="0"/>
                    <a:pt x="335631" y="11884"/>
                    <a:pt x="356785" y="33038"/>
                  </a:cubicBezTo>
                  <a:cubicBezTo>
                    <a:pt x="377938" y="54191"/>
                    <a:pt x="389822" y="82881"/>
                    <a:pt x="389822" y="112797"/>
                  </a:cubicBezTo>
                  <a:lnTo>
                    <a:pt x="389822" y="112797"/>
                  </a:lnTo>
                  <a:cubicBezTo>
                    <a:pt x="389822" y="175093"/>
                    <a:pt x="339321" y="225594"/>
                    <a:pt x="277025" y="225594"/>
                  </a:cubicBezTo>
                  <a:lnTo>
                    <a:pt x="112797" y="225594"/>
                  </a:lnTo>
                  <a:cubicBezTo>
                    <a:pt x="50501" y="225594"/>
                    <a:pt x="0" y="175093"/>
                    <a:pt x="0" y="112797"/>
                  </a:cubicBezTo>
                  <a:lnTo>
                    <a:pt x="0" y="112797"/>
                  </a:lnTo>
                  <a:cubicBezTo>
                    <a:pt x="0" y="50501"/>
                    <a:pt x="50501" y="0"/>
                    <a:pt x="112797" y="0"/>
                  </a:cubicBezTo>
                  <a:close/>
                </a:path>
              </a:pathLst>
            </a:custGeom>
            <a:solidFill>
              <a:srgbClr val="FEFEFE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9050"/>
              <a:ext cx="389822" cy="2065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2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2084516" y="0"/>
            <a:ext cx="5581047" cy="10287000"/>
          </a:xfrm>
          <a:custGeom>
            <a:avLst/>
            <a:gdLst/>
            <a:ahLst/>
            <a:cxnLst/>
            <a:rect l="l" t="t" r="r" b="b"/>
            <a:pathLst>
              <a:path w="5581047" h="10287000">
                <a:moveTo>
                  <a:pt x="0" y="0"/>
                </a:moveTo>
                <a:lnTo>
                  <a:pt x="5581047" y="0"/>
                </a:lnTo>
                <a:lnTo>
                  <a:pt x="5581047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w="9525" cap="sq">
            <a:solidFill>
              <a:srgbClr val="FEFEFE"/>
            </a:solidFill>
            <a:prstDash val="solid"/>
            <a:miter/>
          </a:ln>
        </p:spPr>
        <p:txBody>
          <a:bodyPr/>
          <a:lstStyle/>
          <a:p>
            <a:endParaRPr lang="es-CO"/>
          </a:p>
        </p:txBody>
      </p:sp>
      <p:grpSp>
        <p:nvGrpSpPr>
          <p:cNvPr id="7" name="Group 7"/>
          <p:cNvGrpSpPr/>
          <p:nvPr/>
        </p:nvGrpSpPr>
        <p:grpSpPr>
          <a:xfrm rot="-10800000">
            <a:off x="5883312" y="8367108"/>
            <a:ext cx="1200834" cy="870866"/>
            <a:chOff x="0" y="0"/>
            <a:chExt cx="635000" cy="46051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000" cy="460513"/>
            </a:xfrm>
            <a:custGeom>
              <a:avLst/>
              <a:gdLst/>
              <a:ahLst/>
              <a:cxnLst/>
              <a:rect l="l" t="t" r="r" b="b"/>
              <a:pathLst>
                <a:path w="635000" h="460513">
                  <a:moveTo>
                    <a:pt x="635000" y="0"/>
                  </a:moveTo>
                  <a:lnTo>
                    <a:pt x="635000" y="346213"/>
                  </a:lnTo>
                  <a:lnTo>
                    <a:pt x="317500" y="460513"/>
                  </a:lnTo>
                  <a:lnTo>
                    <a:pt x="0" y="346213"/>
                  </a:lnTo>
                  <a:lnTo>
                    <a:pt x="0" y="0"/>
                  </a:lnTo>
                  <a:lnTo>
                    <a:pt x="635000" y="0"/>
                  </a:lnTo>
                  <a:close/>
                </a:path>
              </a:pathLst>
            </a:custGeom>
            <a:solidFill>
              <a:srgbClr val="737373">
                <a:alpha val="71765"/>
              </a:srgbClr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19050"/>
              <a:ext cx="635000" cy="3271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2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4561775" y="8472607"/>
            <a:ext cx="726788" cy="700521"/>
            <a:chOff x="0" y="0"/>
            <a:chExt cx="914597" cy="88154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914597" cy="881542"/>
            </a:xfrm>
            <a:custGeom>
              <a:avLst/>
              <a:gdLst/>
              <a:ahLst/>
              <a:cxnLst/>
              <a:rect l="l" t="t" r="r" b="b"/>
              <a:pathLst>
                <a:path w="914597" h="881542">
                  <a:moveTo>
                    <a:pt x="457298" y="0"/>
                  </a:moveTo>
                  <a:cubicBezTo>
                    <a:pt x="204739" y="0"/>
                    <a:pt x="0" y="197340"/>
                    <a:pt x="0" y="440771"/>
                  </a:cubicBezTo>
                  <a:cubicBezTo>
                    <a:pt x="0" y="684202"/>
                    <a:pt x="204739" y="881542"/>
                    <a:pt x="457298" y="881542"/>
                  </a:cubicBezTo>
                  <a:cubicBezTo>
                    <a:pt x="709857" y="881542"/>
                    <a:pt x="914597" y="684202"/>
                    <a:pt x="914597" y="440771"/>
                  </a:cubicBezTo>
                  <a:cubicBezTo>
                    <a:pt x="914597" y="197340"/>
                    <a:pt x="709857" y="0"/>
                    <a:pt x="45729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s-CO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85743" y="101695"/>
              <a:ext cx="743110" cy="6972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2"/>
                </a:lnSpc>
              </a:pPr>
              <a:endParaRPr/>
            </a:p>
          </p:txBody>
        </p:sp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4662267" y="8540649"/>
            <a:ext cx="606921" cy="564437"/>
          </a:xfrm>
          <a:prstGeom prst="rect">
            <a:avLst/>
          </a:prstGeom>
        </p:spPr>
      </p:pic>
      <p:sp>
        <p:nvSpPr>
          <p:cNvPr id="14" name="Freeform 14"/>
          <p:cNvSpPr/>
          <p:nvPr/>
        </p:nvSpPr>
        <p:spPr>
          <a:xfrm>
            <a:off x="2762330" y="8496789"/>
            <a:ext cx="676339" cy="676339"/>
          </a:xfrm>
          <a:custGeom>
            <a:avLst/>
            <a:gdLst/>
            <a:ahLst/>
            <a:cxnLst/>
            <a:rect l="l" t="t" r="r" b="b"/>
            <a:pathLst>
              <a:path w="676339" h="676339">
                <a:moveTo>
                  <a:pt x="0" y="0"/>
                </a:moveTo>
                <a:lnTo>
                  <a:pt x="676339" y="0"/>
                </a:lnTo>
                <a:lnTo>
                  <a:pt x="676339" y="676339"/>
                </a:lnTo>
                <a:lnTo>
                  <a:pt x="0" y="67633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15" name="Freeform 15"/>
          <p:cNvSpPr/>
          <p:nvPr/>
        </p:nvSpPr>
        <p:spPr>
          <a:xfrm>
            <a:off x="6296510" y="8593676"/>
            <a:ext cx="374438" cy="417730"/>
          </a:xfrm>
          <a:custGeom>
            <a:avLst/>
            <a:gdLst/>
            <a:ahLst/>
            <a:cxnLst/>
            <a:rect l="l" t="t" r="r" b="b"/>
            <a:pathLst>
              <a:path w="374438" h="417730">
                <a:moveTo>
                  <a:pt x="0" y="0"/>
                </a:moveTo>
                <a:lnTo>
                  <a:pt x="374438" y="0"/>
                </a:lnTo>
                <a:lnTo>
                  <a:pt x="374438" y="417730"/>
                </a:lnTo>
                <a:lnTo>
                  <a:pt x="0" y="41773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16" name="Group 16"/>
          <p:cNvGrpSpPr/>
          <p:nvPr/>
        </p:nvGrpSpPr>
        <p:grpSpPr>
          <a:xfrm>
            <a:off x="6120335" y="8472607"/>
            <a:ext cx="726788" cy="700521"/>
            <a:chOff x="0" y="0"/>
            <a:chExt cx="914597" cy="881542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914597" cy="881542"/>
            </a:xfrm>
            <a:custGeom>
              <a:avLst/>
              <a:gdLst/>
              <a:ahLst/>
              <a:cxnLst/>
              <a:rect l="l" t="t" r="r" b="b"/>
              <a:pathLst>
                <a:path w="914597" h="881542">
                  <a:moveTo>
                    <a:pt x="457298" y="0"/>
                  </a:moveTo>
                  <a:cubicBezTo>
                    <a:pt x="204739" y="0"/>
                    <a:pt x="0" y="197340"/>
                    <a:pt x="0" y="440771"/>
                  </a:cubicBezTo>
                  <a:cubicBezTo>
                    <a:pt x="0" y="684202"/>
                    <a:pt x="204739" y="881542"/>
                    <a:pt x="457298" y="881542"/>
                  </a:cubicBezTo>
                  <a:cubicBezTo>
                    <a:pt x="709857" y="881542"/>
                    <a:pt x="914597" y="684202"/>
                    <a:pt x="914597" y="440771"/>
                  </a:cubicBezTo>
                  <a:cubicBezTo>
                    <a:pt x="914597" y="197340"/>
                    <a:pt x="709857" y="0"/>
                    <a:pt x="45729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s-CO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85743" y="101695"/>
              <a:ext cx="743110" cy="6972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2"/>
                </a:lnSpc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2066210" y="1253700"/>
            <a:ext cx="5527866" cy="620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64"/>
              </a:lnSpc>
            </a:pPr>
            <a:r>
              <a:rPr lang="en-US" sz="3688">
                <a:solidFill>
                  <a:srgbClr val="000000"/>
                </a:solidFill>
                <a:latin typeface="Smooch"/>
                <a:ea typeface="Smooch"/>
                <a:cs typeface="Smooch"/>
                <a:sym typeface="Smooch"/>
              </a:rPr>
              <a:t>SIGMA</a:t>
            </a:r>
          </a:p>
        </p:txBody>
      </p:sp>
      <p:sp>
        <p:nvSpPr>
          <p:cNvPr id="20" name="Freeform 20"/>
          <p:cNvSpPr/>
          <p:nvPr/>
        </p:nvSpPr>
        <p:spPr>
          <a:xfrm>
            <a:off x="1592682" y="1609591"/>
            <a:ext cx="6474922" cy="374316"/>
          </a:xfrm>
          <a:custGeom>
            <a:avLst/>
            <a:gdLst/>
            <a:ahLst/>
            <a:cxnLst/>
            <a:rect l="l" t="t" r="r" b="b"/>
            <a:pathLst>
              <a:path w="6474922" h="374316">
                <a:moveTo>
                  <a:pt x="0" y="0"/>
                </a:moveTo>
                <a:lnTo>
                  <a:pt x="6474922" y="0"/>
                </a:lnTo>
                <a:lnTo>
                  <a:pt x="6474922" y="374316"/>
                </a:lnTo>
                <a:lnTo>
                  <a:pt x="0" y="37431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t="-1396841" b="-232958"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21" name="Freeform 21"/>
          <p:cNvSpPr/>
          <p:nvPr/>
        </p:nvSpPr>
        <p:spPr>
          <a:xfrm>
            <a:off x="3921014" y="2551937"/>
            <a:ext cx="444454" cy="477908"/>
          </a:xfrm>
          <a:custGeom>
            <a:avLst/>
            <a:gdLst/>
            <a:ahLst/>
            <a:cxnLst/>
            <a:rect l="l" t="t" r="r" b="b"/>
            <a:pathLst>
              <a:path w="444454" h="477908">
                <a:moveTo>
                  <a:pt x="0" y="0"/>
                </a:moveTo>
                <a:lnTo>
                  <a:pt x="444455" y="0"/>
                </a:lnTo>
                <a:lnTo>
                  <a:pt x="444455" y="477908"/>
                </a:lnTo>
                <a:lnTo>
                  <a:pt x="0" y="47790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22" name="Freeform 22"/>
          <p:cNvSpPr/>
          <p:nvPr/>
        </p:nvSpPr>
        <p:spPr>
          <a:xfrm rot="1547390">
            <a:off x="6144666" y="6055241"/>
            <a:ext cx="444454" cy="477908"/>
          </a:xfrm>
          <a:custGeom>
            <a:avLst/>
            <a:gdLst/>
            <a:ahLst/>
            <a:cxnLst/>
            <a:rect l="l" t="t" r="r" b="b"/>
            <a:pathLst>
              <a:path w="444454" h="477908">
                <a:moveTo>
                  <a:pt x="0" y="0"/>
                </a:moveTo>
                <a:lnTo>
                  <a:pt x="444454" y="0"/>
                </a:lnTo>
                <a:lnTo>
                  <a:pt x="444454" y="477907"/>
                </a:lnTo>
                <a:lnTo>
                  <a:pt x="0" y="47790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23" name="Freeform 23"/>
          <p:cNvSpPr/>
          <p:nvPr/>
        </p:nvSpPr>
        <p:spPr>
          <a:xfrm rot="-1978957">
            <a:off x="2430562" y="7806734"/>
            <a:ext cx="444454" cy="477908"/>
          </a:xfrm>
          <a:custGeom>
            <a:avLst/>
            <a:gdLst/>
            <a:ahLst/>
            <a:cxnLst/>
            <a:rect l="l" t="t" r="r" b="b"/>
            <a:pathLst>
              <a:path w="444454" h="477908">
                <a:moveTo>
                  <a:pt x="0" y="0"/>
                </a:moveTo>
                <a:lnTo>
                  <a:pt x="444454" y="0"/>
                </a:lnTo>
                <a:lnTo>
                  <a:pt x="444454" y="477908"/>
                </a:lnTo>
                <a:lnTo>
                  <a:pt x="0" y="47790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24" name="Freeform 24"/>
          <p:cNvSpPr/>
          <p:nvPr/>
        </p:nvSpPr>
        <p:spPr>
          <a:xfrm rot="3955828">
            <a:off x="4702942" y="5420541"/>
            <a:ext cx="444454" cy="477908"/>
          </a:xfrm>
          <a:custGeom>
            <a:avLst/>
            <a:gdLst/>
            <a:ahLst/>
            <a:cxnLst/>
            <a:rect l="l" t="t" r="r" b="b"/>
            <a:pathLst>
              <a:path w="444454" h="477908">
                <a:moveTo>
                  <a:pt x="0" y="0"/>
                </a:moveTo>
                <a:lnTo>
                  <a:pt x="444455" y="0"/>
                </a:lnTo>
                <a:lnTo>
                  <a:pt x="444455" y="477908"/>
                </a:lnTo>
                <a:lnTo>
                  <a:pt x="0" y="47790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25" name="Group 25"/>
          <p:cNvGrpSpPr/>
          <p:nvPr/>
        </p:nvGrpSpPr>
        <p:grpSpPr>
          <a:xfrm>
            <a:off x="2468586" y="2822350"/>
            <a:ext cx="922405" cy="4885192"/>
            <a:chOff x="0" y="0"/>
            <a:chExt cx="242938" cy="1286635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242938" cy="1286635"/>
            </a:xfrm>
            <a:custGeom>
              <a:avLst/>
              <a:gdLst/>
              <a:ahLst/>
              <a:cxnLst/>
              <a:rect l="l" t="t" r="r" b="b"/>
              <a:pathLst>
                <a:path w="242938" h="1286635">
                  <a:moveTo>
                    <a:pt x="121469" y="0"/>
                  </a:moveTo>
                  <a:lnTo>
                    <a:pt x="121469" y="0"/>
                  </a:lnTo>
                  <a:cubicBezTo>
                    <a:pt x="188554" y="0"/>
                    <a:pt x="242938" y="54384"/>
                    <a:pt x="242938" y="121469"/>
                  </a:cubicBezTo>
                  <a:lnTo>
                    <a:pt x="242938" y="1165166"/>
                  </a:lnTo>
                  <a:cubicBezTo>
                    <a:pt x="242938" y="1232251"/>
                    <a:pt x="188554" y="1286635"/>
                    <a:pt x="121469" y="1286635"/>
                  </a:cubicBezTo>
                  <a:lnTo>
                    <a:pt x="121469" y="1286635"/>
                  </a:lnTo>
                  <a:cubicBezTo>
                    <a:pt x="54384" y="1286635"/>
                    <a:pt x="0" y="1232251"/>
                    <a:pt x="0" y="1165166"/>
                  </a:cubicBezTo>
                  <a:lnTo>
                    <a:pt x="0" y="121469"/>
                  </a:lnTo>
                  <a:cubicBezTo>
                    <a:pt x="0" y="54384"/>
                    <a:pt x="54384" y="0"/>
                    <a:pt x="121469" y="0"/>
                  </a:cubicBezTo>
                  <a:close/>
                </a:path>
              </a:pathLst>
            </a:custGeom>
            <a:solidFill>
              <a:srgbClr val="666666">
                <a:alpha val="51765"/>
              </a:srgbClr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19050"/>
              <a:ext cx="242938" cy="12675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2"/>
                </a:lnSpc>
              </a:pPr>
              <a:endParaRPr/>
            </a:p>
          </p:txBody>
        </p:sp>
      </p:grpSp>
      <p:sp>
        <p:nvSpPr>
          <p:cNvPr id="28" name="Freeform 28"/>
          <p:cNvSpPr/>
          <p:nvPr/>
        </p:nvSpPr>
        <p:spPr>
          <a:xfrm>
            <a:off x="2590281" y="2837444"/>
            <a:ext cx="649248" cy="666750"/>
          </a:xfrm>
          <a:custGeom>
            <a:avLst/>
            <a:gdLst/>
            <a:ahLst/>
            <a:cxnLst/>
            <a:rect l="l" t="t" r="r" b="b"/>
            <a:pathLst>
              <a:path w="649248" h="666750">
                <a:moveTo>
                  <a:pt x="0" y="0"/>
                </a:moveTo>
                <a:lnTo>
                  <a:pt x="649248" y="0"/>
                </a:lnTo>
                <a:lnTo>
                  <a:pt x="649248" y="666750"/>
                </a:lnTo>
                <a:lnTo>
                  <a:pt x="0" y="66675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29" name="Freeform 29"/>
          <p:cNvSpPr/>
          <p:nvPr/>
        </p:nvSpPr>
        <p:spPr>
          <a:xfrm>
            <a:off x="2738515" y="3658443"/>
            <a:ext cx="382548" cy="666750"/>
          </a:xfrm>
          <a:custGeom>
            <a:avLst/>
            <a:gdLst/>
            <a:ahLst/>
            <a:cxnLst/>
            <a:rect l="l" t="t" r="r" b="b"/>
            <a:pathLst>
              <a:path w="382548" h="666750">
                <a:moveTo>
                  <a:pt x="0" y="0"/>
                </a:moveTo>
                <a:lnTo>
                  <a:pt x="382548" y="0"/>
                </a:lnTo>
                <a:lnTo>
                  <a:pt x="382548" y="666750"/>
                </a:lnTo>
                <a:lnTo>
                  <a:pt x="0" y="66675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30" name="Freeform 30"/>
          <p:cNvSpPr/>
          <p:nvPr/>
        </p:nvSpPr>
        <p:spPr>
          <a:xfrm>
            <a:off x="2652789" y="4370883"/>
            <a:ext cx="550372" cy="666750"/>
          </a:xfrm>
          <a:custGeom>
            <a:avLst/>
            <a:gdLst/>
            <a:ahLst/>
            <a:cxnLst/>
            <a:rect l="l" t="t" r="r" b="b"/>
            <a:pathLst>
              <a:path w="550372" h="666750">
                <a:moveTo>
                  <a:pt x="0" y="0"/>
                </a:moveTo>
                <a:lnTo>
                  <a:pt x="550372" y="0"/>
                </a:lnTo>
                <a:lnTo>
                  <a:pt x="550372" y="666750"/>
                </a:lnTo>
                <a:lnTo>
                  <a:pt x="0" y="66675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31" name="Freeform 31"/>
          <p:cNvSpPr/>
          <p:nvPr/>
        </p:nvSpPr>
        <p:spPr>
          <a:xfrm>
            <a:off x="2692794" y="5143500"/>
            <a:ext cx="470362" cy="666750"/>
          </a:xfrm>
          <a:custGeom>
            <a:avLst/>
            <a:gdLst/>
            <a:ahLst/>
            <a:cxnLst/>
            <a:rect l="l" t="t" r="r" b="b"/>
            <a:pathLst>
              <a:path w="470362" h="666750">
                <a:moveTo>
                  <a:pt x="0" y="0"/>
                </a:moveTo>
                <a:lnTo>
                  <a:pt x="470362" y="0"/>
                </a:lnTo>
                <a:lnTo>
                  <a:pt x="470362" y="666750"/>
                </a:lnTo>
                <a:lnTo>
                  <a:pt x="0" y="666750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32" name="Freeform 32"/>
          <p:cNvSpPr/>
          <p:nvPr/>
        </p:nvSpPr>
        <p:spPr>
          <a:xfrm>
            <a:off x="2587362" y="5982357"/>
            <a:ext cx="681226" cy="666750"/>
          </a:xfrm>
          <a:custGeom>
            <a:avLst/>
            <a:gdLst/>
            <a:ahLst/>
            <a:cxnLst/>
            <a:rect l="l" t="t" r="r" b="b"/>
            <a:pathLst>
              <a:path w="681226" h="666750">
                <a:moveTo>
                  <a:pt x="0" y="0"/>
                </a:moveTo>
                <a:lnTo>
                  <a:pt x="681226" y="0"/>
                </a:lnTo>
                <a:lnTo>
                  <a:pt x="681226" y="666750"/>
                </a:lnTo>
                <a:lnTo>
                  <a:pt x="0" y="666750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33" name="Group 33"/>
          <p:cNvGrpSpPr/>
          <p:nvPr/>
        </p:nvGrpSpPr>
        <p:grpSpPr>
          <a:xfrm>
            <a:off x="3533695" y="2837444"/>
            <a:ext cx="3550451" cy="4870097"/>
            <a:chOff x="0" y="0"/>
            <a:chExt cx="4733935" cy="6493463"/>
          </a:xfrm>
        </p:grpSpPr>
        <p:grpSp>
          <p:nvGrpSpPr>
            <p:cNvPr id="34" name="Group 34"/>
            <p:cNvGrpSpPr/>
            <p:nvPr/>
          </p:nvGrpSpPr>
          <p:grpSpPr>
            <a:xfrm>
              <a:off x="0" y="0"/>
              <a:ext cx="4733935" cy="6493463"/>
              <a:chOff x="0" y="0"/>
              <a:chExt cx="935098" cy="1282659"/>
            </a:xfrm>
          </p:grpSpPr>
          <p:sp>
            <p:nvSpPr>
              <p:cNvPr id="35" name="Freeform 35"/>
              <p:cNvSpPr/>
              <p:nvPr/>
            </p:nvSpPr>
            <p:spPr>
              <a:xfrm>
                <a:off x="0" y="0"/>
                <a:ext cx="935098" cy="1282659"/>
              </a:xfrm>
              <a:custGeom>
                <a:avLst/>
                <a:gdLst/>
                <a:ahLst/>
                <a:cxnLst/>
                <a:rect l="l" t="t" r="r" b="b"/>
                <a:pathLst>
                  <a:path w="935098" h="1282659">
                    <a:moveTo>
                      <a:pt x="63236" y="0"/>
                    </a:moveTo>
                    <a:lnTo>
                      <a:pt x="871862" y="0"/>
                    </a:lnTo>
                    <a:cubicBezTo>
                      <a:pt x="906787" y="0"/>
                      <a:pt x="935098" y="28312"/>
                      <a:pt x="935098" y="63236"/>
                    </a:cubicBezTo>
                    <a:lnTo>
                      <a:pt x="935098" y="1219424"/>
                    </a:lnTo>
                    <a:cubicBezTo>
                      <a:pt x="935098" y="1254348"/>
                      <a:pt x="906787" y="1282659"/>
                      <a:pt x="871862" y="1282659"/>
                    </a:cubicBezTo>
                    <a:lnTo>
                      <a:pt x="63236" y="1282659"/>
                    </a:lnTo>
                    <a:cubicBezTo>
                      <a:pt x="28312" y="1282659"/>
                      <a:pt x="0" y="1254348"/>
                      <a:pt x="0" y="1219424"/>
                    </a:cubicBezTo>
                    <a:lnTo>
                      <a:pt x="0" y="63236"/>
                    </a:lnTo>
                    <a:cubicBezTo>
                      <a:pt x="0" y="28312"/>
                      <a:pt x="28312" y="0"/>
                      <a:pt x="63236" y="0"/>
                    </a:cubicBezTo>
                    <a:close/>
                  </a:path>
                </a:pathLst>
              </a:custGeom>
              <a:solidFill>
                <a:srgbClr val="8C6239">
                  <a:alpha val="51765"/>
                </a:srgbClr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36" name="TextBox 36"/>
              <p:cNvSpPr txBox="1"/>
              <p:nvPr/>
            </p:nvSpPr>
            <p:spPr>
              <a:xfrm>
                <a:off x="0" y="19050"/>
                <a:ext cx="935098" cy="126360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22"/>
                  </a:lnSpc>
                </a:pPr>
                <a:endParaRPr/>
              </a:p>
            </p:txBody>
          </p:sp>
        </p:grpSp>
        <p:sp>
          <p:nvSpPr>
            <p:cNvPr id="37" name="TextBox 37"/>
            <p:cNvSpPr txBox="1"/>
            <p:nvPr/>
          </p:nvSpPr>
          <p:spPr>
            <a:xfrm>
              <a:off x="546969" y="3577238"/>
              <a:ext cx="2066818" cy="3865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180"/>
                </a:lnSpc>
                <a:spcBef>
                  <a:spcPct val="0"/>
                </a:spcBef>
              </a:pPr>
              <a:r>
                <a:rPr lang="en-US" sz="2000" b="1" spc="80">
                  <a:solidFill>
                    <a:srgbClr val="000000"/>
                  </a:solidFill>
                  <a:latin typeface="Monotype Corsiva Bold"/>
                  <a:ea typeface="Monotype Corsiva Bold"/>
                  <a:cs typeface="Monotype Corsiva Bold"/>
                  <a:sym typeface="Monotype Corsiva Bold"/>
                </a:rPr>
                <a:t>VERBORREA</a:t>
              </a:r>
            </a:p>
          </p:txBody>
        </p:sp>
        <p:sp>
          <p:nvSpPr>
            <p:cNvPr id="38" name="TextBox 38"/>
            <p:cNvSpPr txBox="1"/>
            <p:nvPr/>
          </p:nvSpPr>
          <p:spPr>
            <a:xfrm>
              <a:off x="2993579" y="3538291"/>
              <a:ext cx="527968" cy="3865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80"/>
                </a:lnSpc>
                <a:spcBef>
                  <a:spcPct val="0"/>
                </a:spcBef>
              </a:pPr>
              <a:r>
                <a:rPr lang="en-US" sz="2000" b="1" spc="80">
                  <a:solidFill>
                    <a:srgbClr val="000000"/>
                  </a:solidFill>
                  <a:latin typeface="Monotype Corsiva Bold"/>
                  <a:ea typeface="Monotype Corsiva Bold"/>
                  <a:cs typeface="Monotype Corsiva Bold"/>
                  <a:sym typeface="Monotype Corsiva Bold"/>
                </a:rPr>
                <a:t>+4</a:t>
              </a:r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3921014" y="3991818"/>
            <a:ext cx="2230934" cy="304165"/>
            <a:chOff x="0" y="0"/>
            <a:chExt cx="2974578" cy="405553"/>
          </a:xfrm>
        </p:grpSpPr>
        <p:sp>
          <p:nvSpPr>
            <p:cNvPr id="40" name="TextBox 40"/>
            <p:cNvSpPr txBox="1"/>
            <p:nvPr/>
          </p:nvSpPr>
          <p:spPr>
            <a:xfrm>
              <a:off x="0" y="19050"/>
              <a:ext cx="1293233" cy="3865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180"/>
                </a:lnSpc>
                <a:spcBef>
                  <a:spcPct val="0"/>
                </a:spcBef>
              </a:pPr>
              <a:r>
                <a:rPr lang="en-US" sz="2000" b="1" spc="80">
                  <a:solidFill>
                    <a:srgbClr val="000000"/>
                  </a:solidFill>
                  <a:latin typeface="Monotype Corsiva Bold"/>
                  <a:ea typeface="Monotype Corsiva Bold"/>
                  <a:cs typeface="Monotype Corsiva Bold"/>
                  <a:sym typeface="Monotype Corsiva Bold"/>
                </a:rPr>
                <a:t>MANÁ</a:t>
              </a:r>
            </a:p>
          </p:txBody>
        </p:sp>
        <p:sp>
          <p:nvSpPr>
            <p:cNvPr id="41" name="TextBox 41"/>
            <p:cNvSpPr txBox="1"/>
            <p:nvPr/>
          </p:nvSpPr>
          <p:spPr>
            <a:xfrm>
              <a:off x="2339323" y="19050"/>
              <a:ext cx="635255" cy="3865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80"/>
                </a:lnSpc>
                <a:spcBef>
                  <a:spcPct val="0"/>
                </a:spcBef>
              </a:pPr>
              <a:r>
                <a:rPr lang="en-US" sz="2000" b="1" spc="80">
                  <a:solidFill>
                    <a:srgbClr val="000000"/>
                  </a:solidFill>
                  <a:latin typeface="Monotype Corsiva Bold"/>
                  <a:ea typeface="Monotype Corsiva Bold"/>
                  <a:cs typeface="Monotype Corsiva Bold"/>
                  <a:sym typeface="Monotype Corsiva Bold"/>
                </a:rPr>
                <a:t>+10</a:t>
              </a:r>
            </a:p>
          </p:txBody>
        </p:sp>
      </p:grpSp>
      <p:sp>
        <p:nvSpPr>
          <p:cNvPr id="42" name="TextBox 42"/>
          <p:cNvSpPr txBox="1"/>
          <p:nvPr/>
        </p:nvSpPr>
        <p:spPr>
          <a:xfrm>
            <a:off x="3943921" y="4752518"/>
            <a:ext cx="1391474" cy="285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80"/>
              </a:lnSpc>
              <a:spcBef>
                <a:spcPct val="0"/>
              </a:spcBef>
            </a:pPr>
            <a:r>
              <a:rPr lang="en-US" sz="2000" b="1" spc="80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ESTAMINA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5880128" y="4752518"/>
            <a:ext cx="271820" cy="285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80"/>
              </a:lnSpc>
              <a:spcBef>
                <a:spcPct val="0"/>
              </a:spcBef>
            </a:pPr>
            <a:r>
              <a:rPr lang="en-US" sz="2000" b="1" spc="80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+4</a:t>
            </a:r>
          </a:p>
        </p:txBody>
      </p:sp>
      <p:grpSp>
        <p:nvGrpSpPr>
          <p:cNvPr id="44" name="Group 44"/>
          <p:cNvGrpSpPr/>
          <p:nvPr/>
        </p:nvGrpSpPr>
        <p:grpSpPr>
          <a:xfrm>
            <a:off x="3943921" y="3200029"/>
            <a:ext cx="2230934" cy="304165"/>
            <a:chOff x="0" y="0"/>
            <a:chExt cx="2974578" cy="405553"/>
          </a:xfrm>
        </p:grpSpPr>
        <p:sp>
          <p:nvSpPr>
            <p:cNvPr id="45" name="TextBox 45"/>
            <p:cNvSpPr txBox="1"/>
            <p:nvPr/>
          </p:nvSpPr>
          <p:spPr>
            <a:xfrm>
              <a:off x="0" y="19050"/>
              <a:ext cx="1293233" cy="3865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180"/>
                </a:lnSpc>
                <a:spcBef>
                  <a:spcPct val="0"/>
                </a:spcBef>
              </a:pPr>
              <a:r>
                <a:rPr lang="en-US" sz="2000" b="1" spc="80">
                  <a:solidFill>
                    <a:srgbClr val="000000"/>
                  </a:solidFill>
                  <a:latin typeface="Monotype Corsiva Bold"/>
                  <a:ea typeface="Monotype Corsiva Bold"/>
                  <a:cs typeface="Monotype Corsiva Bold"/>
                  <a:sym typeface="Monotype Corsiva Bold"/>
                </a:rPr>
                <a:t>SALUD</a:t>
              </a:r>
            </a:p>
          </p:txBody>
        </p:sp>
        <p:sp>
          <p:nvSpPr>
            <p:cNvPr id="46" name="TextBox 46"/>
            <p:cNvSpPr txBox="1"/>
            <p:nvPr/>
          </p:nvSpPr>
          <p:spPr>
            <a:xfrm>
              <a:off x="2339323" y="19050"/>
              <a:ext cx="635255" cy="3865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80"/>
                </a:lnSpc>
                <a:spcBef>
                  <a:spcPct val="0"/>
                </a:spcBef>
              </a:pPr>
              <a:r>
                <a:rPr lang="en-US" sz="2000" b="1" spc="80">
                  <a:solidFill>
                    <a:srgbClr val="000000"/>
                  </a:solidFill>
                  <a:latin typeface="Monotype Corsiva Bold"/>
                  <a:ea typeface="Monotype Corsiva Bold"/>
                  <a:cs typeface="Monotype Corsiva Bold"/>
                  <a:sym typeface="Monotype Corsiva Bold"/>
                </a:rPr>
                <a:t>+10</a:t>
              </a:r>
            </a:p>
          </p:txBody>
        </p:sp>
      </p:grpSp>
      <p:sp>
        <p:nvSpPr>
          <p:cNvPr id="47" name="TextBox 47"/>
          <p:cNvSpPr txBox="1"/>
          <p:nvPr/>
        </p:nvSpPr>
        <p:spPr>
          <a:xfrm>
            <a:off x="2725504" y="603048"/>
            <a:ext cx="4330323" cy="7560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02"/>
              </a:lnSpc>
              <a:spcBef>
                <a:spcPct val="0"/>
              </a:spcBef>
            </a:pPr>
            <a:r>
              <a:rPr lang="en-US" sz="4359" b="1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Reminiscencias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2657328" y="1905273"/>
            <a:ext cx="4345631" cy="7456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6"/>
              </a:lnSpc>
              <a:spcBef>
                <a:spcPct val="0"/>
              </a:spcBef>
            </a:pPr>
            <a:r>
              <a:rPr lang="en-US" sz="4290" b="1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NPC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3641475" y="2936008"/>
            <a:ext cx="645777" cy="2348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07"/>
              </a:lnSpc>
            </a:pPr>
            <a:r>
              <a:rPr lang="en-US" sz="129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Edmund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3674996" y="5242064"/>
            <a:ext cx="690472" cy="2348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07"/>
              </a:lnSpc>
            </a:pPr>
            <a:r>
              <a:rPr lang="en-US" sz="129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Gottfried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3715514" y="4440237"/>
            <a:ext cx="534039" cy="2348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07"/>
              </a:lnSpc>
            </a:pPr>
            <a:r>
              <a:rPr lang="en-US" sz="129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Roland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3715514" y="3637544"/>
            <a:ext cx="456814" cy="2348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07"/>
              </a:lnSpc>
            </a:pPr>
            <a:r>
              <a:rPr lang="en-US" sz="129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Isolde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3641475" y="6048375"/>
            <a:ext cx="471158" cy="2348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07"/>
              </a:lnSpc>
            </a:pPr>
            <a:r>
              <a:rPr lang="en-US" sz="129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Agaric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3943921" y="6334782"/>
            <a:ext cx="1614096" cy="561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80"/>
              </a:lnSpc>
            </a:pPr>
            <a:r>
              <a:rPr lang="en-US" sz="2000" b="1" spc="80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APARIENCIA</a:t>
            </a:r>
          </a:p>
          <a:p>
            <a:pPr algn="l">
              <a:lnSpc>
                <a:spcPts val="2180"/>
              </a:lnSpc>
              <a:spcBef>
                <a:spcPct val="0"/>
              </a:spcBef>
            </a:pPr>
            <a:endParaRPr lang="en-US" sz="2000" b="1" spc="80">
              <a:solidFill>
                <a:srgbClr val="000000"/>
              </a:solidFill>
              <a:latin typeface="Monotype Corsiva Bold"/>
              <a:ea typeface="Monotype Corsiva Bold"/>
              <a:cs typeface="Monotype Corsiva Bold"/>
              <a:sym typeface="Monotype Corsiva Bold"/>
            </a:endParaRPr>
          </a:p>
        </p:txBody>
      </p:sp>
      <p:grpSp>
        <p:nvGrpSpPr>
          <p:cNvPr id="55" name="Group 55"/>
          <p:cNvGrpSpPr/>
          <p:nvPr/>
        </p:nvGrpSpPr>
        <p:grpSpPr>
          <a:xfrm>
            <a:off x="3718326" y="7839556"/>
            <a:ext cx="2604657" cy="316361"/>
            <a:chOff x="0" y="0"/>
            <a:chExt cx="3472876" cy="421815"/>
          </a:xfrm>
        </p:grpSpPr>
        <p:grpSp>
          <p:nvGrpSpPr>
            <p:cNvPr id="56" name="Group 56"/>
            <p:cNvGrpSpPr/>
            <p:nvPr/>
          </p:nvGrpSpPr>
          <p:grpSpPr>
            <a:xfrm rot="-10800000">
              <a:off x="688515" y="0"/>
              <a:ext cx="421815" cy="421815"/>
              <a:chOff x="0" y="0"/>
              <a:chExt cx="406400" cy="406400"/>
            </a:xfrm>
          </p:grpSpPr>
          <p:sp>
            <p:nvSpPr>
              <p:cNvPr id="57" name="Freeform 57"/>
              <p:cNvSpPr/>
              <p:nvPr/>
            </p:nvSpPr>
            <p:spPr>
              <a:xfrm>
                <a:off x="0" y="0"/>
                <a:ext cx="406400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406400" h="406400">
                    <a:moveTo>
                      <a:pt x="203200" y="0"/>
                    </a:moveTo>
                    <a:cubicBezTo>
                      <a:pt x="315424" y="0"/>
                      <a:pt x="406400" y="90976"/>
                      <a:pt x="406400" y="203200"/>
                    </a:cubicBezTo>
                    <a:cubicBezTo>
                      <a:pt x="406400" y="315424"/>
                      <a:pt x="315424" y="406400"/>
                      <a:pt x="203200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737373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58" name="TextBox 58"/>
              <p:cNvSpPr txBox="1"/>
              <p:nvPr/>
            </p:nvSpPr>
            <p:spPr>
              <a:xfrm>
                <a:off x="0" y="19050"/>
                <a:ext cx="406400" cy="3873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22"/>
                  </a:lnSpc>
                </a:pPr>
                <a:endParaRPr/>
              </a:p>
            </p:txBody>
          </p:sp>
        </p:grpSp>
        <p:grpSp>
          <p:nvGrpSpPr>
            <p:cNvPr id="59" name="Group 59"/>
            <p:cNvGrpSpPr/>
            <p:nvPr/>
          </p:nvGrpSpPr>
          <p:grpSpPr>
            <a:xfrm rot="-10800000">
              <a:off x="1380259" y="0"/>
              <a:ext cx="454796" cy="421815"/>
              <a:chOff x="0" y="0"/>
              <a:chExt cx="438176" cy="406400"/>
            </a:xfrm>
          </p:grpSpPr>
          <p:sp>
            <p:nvSpPr>
              <p:cNvPr id="60" name="Freeform 60"/>
              <p:cNvSpPr/>
              <p:nvPr/>
            </p:nvSpPr>
            <p:spPr>
              <a:xfrm>
                <a:off x="0" y="0"/>
                <a:ext cx="438176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438176" h="406400">
                    <a:moveTo>
                      <a:pt x="234976" y="0"/>
                    </a:moveTo>
                    <a:cubicBezTo>
                      <a:pt x="347200" y="0"/>
                      <a:pt x="438176" y="90976"/>
                      <a:pt x="438176" y="203200"/>
                    </a:cubicBezTo>
                    <a:cubicBezTo>
                      <a:pt x="438176" y="315424"/>
                      <a:pt x="347200" y="406400"/>
                      <a:pt x="234976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737373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61" name="TextBox 61"/>
              <p:cNvSpPr txBox="1"/>
              <p:nvPr/>
            </p:nvSpPr>
            <p:spPr>
              <a:xfrm>
                <a:off x="0" y="19050"/>
                <a:ext cx="438176" cy="3873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22"/>
                  </a:lnSpc>
                </a:pPr>
                <a:endParaRPr/>
              </a:p>
            </p:txBody>
          </p:sp>
        </p:grpSp>
        <p:grpSp>
          <p:nvGrpSpPr>
            <p:cNvPr id="62" name="Group 62"/>
            <p:cNvGrpSpPr/>
            <p:nvPr/>
          </p:nvGrpSpPr>
          <p:grpSpPr>
            <a:xfrm rot="-10800000">
              <a:off x="2101755" y="0"/>
              <a:ext cx="649625" cy="421815"/>
              <a:chOff x="0" y="0"/>
              <a:chExt cx="625885" cy="406400"/>
            </a:xfrm>
          </p:grpSpPr>
          <p:sp>
            <p:nvSpPr>
              <p:cNvPr id="63" name="Freeform 63"/>
              <p:cNvSpPr/>
              <p:nvPr/>
            </p:nvSpPr>
            <p:spPr>
              <a:xfrm>
                <a:off x="0" y="0"/>
                <a:ext cx="625885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625885" h="406400">
                    <a:moveTo>
                      <a:pt x="422685" y="0"/>
                    </a:moveTo>
                    <a:cubicBezTo>
                      <a:pt x="534909" y="0"/>
                      <a:pt x="625885" y="90976"/>
                      <a:pt x="625885" y="203200"/>
                    </a:cubicBezTo>
                    <a:cubicBezTo>
                      <a:pt x="625885" y="315424"/>
                      <a:pt x="534909" y="406400"/>
                      <a:pt x="422685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737373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64" name="TextBox 64"/>
              <p:cNvSpPr txBox="1"/>
              <p:nvPr/>
            </p:nvSpPr>
            <p:spPr>
              <a:xfrm>
                <a:off x="0" y="19050"/>
                <a:ext cx="625885" cy="3873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22"/>
                  </a:lnSpc>
                </a:pPr>
                <a:endParaRPr/>
              </a:p>
            </p:txBody>
          </p:sp>
        </p:grpSp>
        <p:grpSp>
          <p:nvGrpSpPr>
            <p:cNvPr id="65" name="Group 65"/>
            <p:cNvGrpSpPr/>
            <p:nvPr/>
          </p:nvGrpSpPr>
          <p:grpSpPr>
            <a:xfrm rot="-10800000">
              <a:off x="3018080" y="0"/>
              <a:ext cx="454796" cy="421815"/>
              <a:chOff x="0" y="0"/>
              <a:chExt cx="438176" cy="406400"/>
            </a:xfrm>
          </p:grpSpPr>
          <p:sp>
            <p:nvSpPr>
              <p:cNvPr id="66" name="Freeform 66"/>
              <p:cNvSpPr/>
              <p:nvPr/>
            </p:nvSpPr>
            <p:spPr>
              <a:xfrm>
                <a:off x="0" y="0"/>
                <a:ext cx="438176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438176" h="406400">
                    <a:moveTo>
                      <a:pt x="234976" y="0"/>
                    </a:moveTo>
                    <a:cubicBezTo>
                      <a:pt x="347200" y="0"/>
                      <a:pt x="438176" y="90976"/>
                      <a:pt x="438176" y="203200"/>
                    </a:cubicBezTo>
                    <a:cubicBezTo>
                      <a:pt x="438176" y="315424"/>
                      <a:pt x="347200" y="406400"/>
                      <a:pt x="234976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737373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67" name="TextBox 67"/>
              <p:cNvSpPr txBox="1"/>
              <p:nvPr/>
            </p:nvSpPr>
            <p:spPr>
              <a:xfrm>
                <a:off x="0" y="19050"/>
                <a:ext cx="438176" cy="3873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22"/>
                  </a:lnSpc>
                </a:pPr>
                <a:endParaRPr/>
              </a:p>
            </p:txBody>
          </p:sp>
        </p:grpSp>
        <p:grpSp>
          <p:nvGrpSpPr>
            <p:cNvPr id="68" name="Group 68"/>
            <p:cNvGrpSpPr/>
            <p:nvPr/>
          </p:nvGrpSpPr>
          <p:grpSpPr>
            <a:xfrm rot="-10800000">
              <a:off x="0" y="0"/>
              <a:ext cx="421815" cy="421815"/>
              <a:chOff x="0" y="0"/>
              <a:chExt cx="406400" cy="406400"/>
            </a:xfrm>
          </p:grpSpPr>
          <p:sp>
            <p:nvSpPr>
              <p:cNvPr id="69" name="Freeform 69"/>
              <p:cNvSpPr/>
              <p:nvPr/>
            </p:nvSpPr>
            <p:spPr>
              <a:xfrm>
                <a:off x="0" y="0"/>
                <a:ext cx="406400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406400" h="406400">
                    <a:moveTo>
                      <a:pt x="203200" y="0"/>
                    </a:moveTo>
                    <a:cubicBezTo>
                      <a:pt x="315424" y="0"/>
                      <a:pt x="406400" y="90976"/>
                      <a:pt x="406400" y="203200"/>
                    </a:cubicBezTo>
                    <a:cubicBezTo>
                      <a:pt x="406400" y="315424"/>
                      <a:pt x="315424" y="406400"/>
                      <a:pt x="203200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737373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70" name="TextBox 70"/>
              <p:cNvSpPr txBox="1"/>
              <p:nvPr/>
            </p:nvSpPr>
            <p:spPr>
              <a:xfrm>
                <a:off x="0" y="19050"/>
                <a:ext cx="406400" cy="3873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22"/>
                  </a:lnSpc>
                </a:pPr>
                <a:endParaRPr/>
              </a:p>
            </p:txBody>
          </p:sp>
        </p:grpSp>
      </p:grpSp>
      <p:sp>
        <p:nvSpPr>
          <p:cNvPr id="71" name="TextBox 71"/>
          <p:cNvSpPr txBox="1"/>
          <p:nvPr/>
        </p:nvSpPr>
        <p:spPr>
          <a:xfrm>
            <a:off x="5698414" y="6334782"/>
            <a:ext cx="476441" cy="285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80"/>
              </a:lnSpc>
              <a:spcBef>
                <a:spcPct val="0"/>
              </a:spcBef>
            </a:pPr>
            <a:r>
              <a:rPr lang="en-US" sz="2000" b="1" spc="80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+10</a:t>
            </a:r>
          </a:p>
        </p:txBody>
      </p:sp>
      <p:grpSp>
        <p:nvGrpSpPr>
          <p:cNvPr id="72" name="Group 72"/>
          <p:cNvGrpSpPr/>
          <p:nvPr/>
        </p:nvGrpSpPr>
        <p:grpSpPr>
          <a:xfrm>
            <a:off x="2198042" y="583603"/>
            <a:ext cx="5467521" cy="8771748"/>
            <a:chOff x="0" y="0"/>
            <a:chExt cx="1440006" cy="2310255"/>
          </a:xfrm>
        </p:grpSpPr>
        <p:sp>
          <p:nvSpPr>
            <p:cNvPr id="73" name="Freeform 73"/>
            <p:cNvSpPr/>
            <p:nvPr/>
          </p:nvSpPr>
          <p:spPr>
            <a:xfrm>
              <a:off x="0" y="0"/>
              <a:ext cx="1440006" cy="2310255"/>
            </a:xfrm>
            <a:custGeom>
              <a:avLst/>
              <a:gdLst/>
              <a:ahLst/>
              <a:cxnLst/>
              <a:rect l="l" t="t" r="r" b="b"/>
              <a:pathLst>
                <a:path w="1440006" h="2310255">
                  <a:moveTo>
                    <a:pt x="0" y="0"/>
                  </a:moveTo>
                  <a:lnTo>
                    <a:pt x="1440006" y="0"/>
                  </a:lnTo>
                  <a:lnTo>
                    <a:pt x="1440006" y="2310255"/>
                  </a:lnTo>
                  <a:lnTo>
                    <a:pt x="0" y="2310255"/>
                  </a:lnTo>
                  <a:close/>
                </a:path>
              </a:pathLst>
            </a:custGeom>
            <a:solidFill>
              <a:srgbClr val="000000">
                <a:alpha val="34902"/>
              </a:srgbClr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74" name="TextBox 74"/>
            <p:cNvSpPr txBox="1"/>
            <p:nvPr/>
          </p:nvSpPr>
          <p:spPr>
            <a:xfrm>
              <a:off x="0" y="19050"/>
              <a:ext cx="1440006" cy="22912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2"/>
                </a:lnSpc>
              </a:pPr>
              <a:endParaRPr/>
            </a:p>
          </p:txBody>
        </p:sp>
      </p:grpSp>
      <p:sp>
        <p:nvSpPr>
          <p:cNvPr id="75" name="Freeform 75"/>
          <p:cNvSpPr/>
          <p:nvPr/>
        </p:nvSpPr>
        <p:spPr>
          <a:xfrm>
            <a:off x="2865909" y="2638680"/>
            <a:ext cx="4203910" cy="4661593"/>
          </a:xfrm>
          <a:custGeom>
            <a:avLst/>
            <a:gdLst/>
            <a:ahLst/>
            <a:cxnLst/>
            <a:rect l="l" t="t" r="r" b="b"/>
            <a:pathLst>
              <a:path w="4203910" h="4661593">
                <a:moveTo>
                  <a:pt x="0" y="0"/>
                </a:moveTo>
                <a:lnTo>
                  <a:pt x="4203909" y="0"/>
                </a:lnTo>
                <a:lnTo>
                  <a:pt x="4203909" y="4661593"/>
                </a:lnTo>
                <a:lnTo>
                  <a:pt x="0" y="4661593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alphaModFix amt="79000"/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76" name="TextBox 76"/>
          <p:cNvSpPr txBox="1"/>
          <p:nvPr/>
        </p:nvSpPr>
        <p:spPr>
          <a:xfrm>
            <a:off x="3823616" y="3698966"/>
            <a:ext cx="1807102" cy="11916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332"/>
              </a:lnSpc>
              <a:spcBef>
                <a:spcPct val="0"/>
              </a:spcBef>
            </a:pPr>
            <a:r>
              <a:rPr lang="en-US" sz="1222" b="1" spc="48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EL MAGO OSCURO ROLAND CON 9 CIRCULOS SIENDO EL MAGO LEGENDARIO BUSCA LA DESTRUCCION DE SU PLANETA</a:t>
            </a:r>
          </a:p>
        </p:txBody>
      </p:sp>
      <p:sp>
        <p:nvSpPr>
          <p:cNvPr id="77" name="TextBox 77"/>
          <p:cNvSpPr txBox="1"/>
          <p:nvPr/>
        </p:nvSpPr>
        <p:spPr>
          <a:xfrm>
            <a:off x="3438669" y="6303719"/>
            <a:ext cx="2681666" cy="314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344"/>
              </a:lnSpc>
              <a:spcBef>
                <a:spcPct val="0"/>
              </a:spcBef>
            </a:pPr>
            <a:r>
              <a:rPr lang="en-US" sz="2150" b="1" spc="86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ESTAMINA +4</a:t>
            </a:r>
          </a:p>
        </p:txBody>
      </p:sp>
      <p:sp>
        <p:nvSpPr>
          <p:cNvPr id="78" name="TextBox 78"/>
          <p:cNvSpPr txBox="1"/>
          <p:nvPr/>
        </p:nvSpPr>
        <p:spPr>
          <a:xfrm>
            <a:off x="3873997" y="3061374"/>
            <a:ext cx="1624447" cy="4965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216"/>
              </a:lnSpc>
              <a:spcBef>
                <a:spcPct val="0"/>
              </a:spcBef>
            </a:pPr>
            <a:r>
              <a:rPr lang="en-US" sz="2950" b="1" spc="118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ROLAND</a:t>
            </a:r>
          </a:p>
        </p:txBody>
      </p:sp>
      <p:grpSp>
        <p:nvGrpSpPr>
          <p:cNvPr id="79" name="Group 79"/>
          <p:cNvGrpSpPr/>
          <p:nvPr/>
        </p:nvGrpSpPr>
        <p:grpSpPr>
          <a:xfrm>
            <a:off x="3877054" y="5362270"/>
            <a:ext cx="1534733" cy="252530"/>
            <a:chOff x="0" y="0"/>
            <a:chExt cx="2046310" cy="336706"/>
          </a:xfrm>
        </p:grpSpPr>
        <p:grpSp>
          <p:nvGrpSpPr>
            <p:cNvPr id="80" name="Group 80"/>
            <p:cNvGrpSpPr/>
            <p:nvPr/>
          </p:nvGrpSpPr>
          <p:grpSpPr>
            <a:xfrm>
              <a:off x="0" y="0"/>
              <a:ext cx="384807" cy="336706"/>
              <a:chOff x="0" y="0"/>
              <a:chExt cx="812800" cy="711200"/>
            </a:xfrm>
          </p:grpSpPr>
          <p:sp>
            <p:nvSpPr>
              <p:cNvPr id="81" name="Freeform 81"/>
              <p:cNvSpPr/>
              <p:nvPr/>
            </p:nvSpPr>
            <p:spPr>
              <a:xfrm>
                <a:off x="-33680" y="-8369"/>
                <a:ext cx="854946" cy="719569"/>
              </a:xfrm>
              <a:custGeom>
                <a:avLst/>
                <a:gdLst/>
                <a:ahLst/>
                <a:cxnLst/>
                <a:rect l="l" t="t" r="r" b="b"/>
                <a:pathLst>
                  <a:path w="854946" h="719569">
                    <a:moveTo>
                      <a:pt x="65903" y="121927"/>
                    </a:moveTo>
                    <a:cubicBezTo>
                      <a:pt x="0" y="230500"/>
                      <a:pt x="46429" y="336178"/>
                      <a:pt x="104776" y="392266"/>
                    </a:cubicBezTo>
                    <a:lnTo>
                      <a:pt x="445927" y="719569"/>
                    </a:lnTo>
                    <a:lnTo>
                      <a:pt x="779877" y="393436"/>
                    </a:lnTo>
                    <a:cubicBezTo>
                      <a:pt x="834145" y="333099"/>
                      <a:pt x="854946" y="269099"/>
                      <a:pt x="843393" y="197834"/>
                    </a:cubicBezTo>
                    <a:cubicBezTo>
                      <a:pt x="827435" y="99251"/>
                      <a:pt x="746197" y="22767"/>
                      <a:pt x="645842" y="11845"/>
                    </a:cubicBezTo>
                    <a:cubicBezTo>
                      <a:pt x="584292" y="5218"/>
                      <a:pt x="524835" y="22636"/>
                      <a:pt x="478430" y="61198"/>
                    </a:cubicBezTo>
                    <a:cubicBezTo>
                      <a:pt x="465940" y="71573"/>
                      <a:pt x="454776" y="83173"/>
                      <a:pt x="445047" y="95780"/>
                    </a:cubicBezTo>
                    <a:cubicBezTo>
                      <a:pt x="433503" y="81425"/>
                      <a:pt x="419967" y="68294"/>
                      <a:pt x="404657" y="56657"/>
                    </a:cubicBezTo>
                    <a:cubicBezTo>
                      <a:pt x="351294" y="16102"/>
                      <a:pt x="283367" y="0"/>
                      <a:pt x="218120" y="12523"/>
                    </a:cubicBezTo>
                    <a:cubicBezTo>
                      <a:pt x="156323" y="24461"/>
                      <a:pt x="100853" y="64323"/>
                      <a:pt x="65903" y="121927"/>
                    </a:cubicBezTo>
                    <a:close/>
                  </a:path>
                </a:pathLst>
              </a:custGeom>
              <a:solidFill>
                <a:srgbClr val="F20000"/>
              </a:solidFill>
              <a:ln w="9525" cap="sq">
                <a:solidFill>
                  <a:srgbClr val="00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82" name="TextBox 82"/>
              <p:cNvSpPr txBox="1"/>
              <p:nvPr/>
            </p:nvSpPr>
            <p:spPr>
              <a:xfrm>
                <a:off x="76200" y="69850"/>
                <a:ext cx="660400" cy="5143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22"/>
                  </a:lnSpc>
                </a:pPr>
                <a:endParaRPr/>
              </a:p>
            </p:txBody>
          </p:sp>
        </p:grpSp>
        <p:grpSp>
          <p:nvGrpSpPr>
            <p:cNvPr id="83" name="Group 83"/>
            <p:cNvGrpSpPr/>
            <p:nvPr/>
          </p:nvGrpSpPr>
          <p:grpSpPr>
            <a:xfrm>
              <a:off x="415026" y="0"/>
              <a:ext cx="384807" cy="336706"/>
              <a:chOff x="0" y="0"/>
              <a:chExt cx="812800" cy="711200"/>
            </a:xfrm>
          </p:grpSpPr>
          <p:sp>
            <p:nvSpPr>
              <p:cNvPr id="84" name="Freeform 84"/>
              <p:cNvSpPr/>
              <p:nvPr/>
            </p:nvSpPr>
            <p:spPr>
              <a:xfrm>
                <a:off x="-33680" y="-8369"/>
                <a:ext cx="854946" cy="719569"/>
              </a:xfrm>
              <a:custGeom>
                <a:avLst/>
                <a:gdLst/>
                <a:ahLst/>
                <a:cxnLst/>
                <a:rect l="l" t="t" r="r" b="b"/>
                <a:pathLst>
                  <a:path w="854946" h="719569">
                    <a:moveTo>
                      <a:pt x="65903" y="121927"/>
                    </a:moveTo>
                    <a:cubicBezTo>
                      <a:pt x="0" y="230500"/>
                      <a:pt x="46429" y="336178"/>
                      <a:pt x="104776" y="392266"/>
                    </a:cubicBezTo>
                    <a:lnTo>
                      <a:pt x="445927" y="719569"/>
                    </a:lnTo>
                    <a:lnTo>
                      <a:pt x="779877" y="393436"/>
                    </a:lnTo>
                    <a:cubicBezTo>
                      <a:pt x="834145" y="333099"/>
                      <a:pt x="854946" y="269099"/>
                      <a:pt x="843393" y="197834"/>
                    </a:cubicBezTo>
                    <a:cubicBezTo>
                      <a:pt x="827435" y="99251"/>
                      <a:pt x="746197" y="22767"/>
                      <a:pt x="645842" y="11845"/>
                    </a:cubicBezTo>
                    <a:cubicBezTo>
                      <a:pt x="584292" y="5218"/>
                      <a:pt x="524835" y="22636"/>
                      <a:pt x="478430" y="61198"/>
                    </a:cubicBezTo>
                    <a:cubicBezTo>
                      <a:pt x="465940" y="71573"/>
                      <a:pt x="454776" y="83173"/>
                      <a:pt x="445047" y="95780"/>
                    </a:cubicBezTo>
                    <a:cubicBezTo>
                      <a:pt x="433503" y="81425"/>
                      <a:pt x="419967" y="68294"/>
                      <a:pt x="404657" y="56657"/>
                    </a:cubicBezTo>
                    <a:cubicBezTo>
                      <a:pt x="351294" y="16102"/>
                      <a:pt x="283367" y="0"/>
                      <a:pt x="218120" y="12523"/>
                    </a:cubicBezTo>
                    <a:cubicBezTo>
                      <a:pt x="156323" y="24461"/>
                      <a:pt x="100853" y="64323"/>
                      <a:pt x="65903" y="121927"/>
                    </a:cubicBezTo>
                    <a:close/>
                  </a:path>
                </a:pathLst>
              </a:custGeom>
              <a:solidFill>
                <a:srgbClr val="F20000"/>
              </a:solidFill>
              <a:ln w="9525" cap="sq">
                <a:solidFill>
                  <a:srgbClr val="00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85" name="TextBox 85"/>
              <p:cNvSpPr txBox="1"/>
              <p:nvPr/>
            </p:nvSpPr>
            <p:spPr>
              <a:xfrm>
                <a:off x="76200" y="69850"/>
                <a:ext cx="660400" cy="5143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22"/>
                  </a:lnSpc>
                </a:pPr>
                <a:endParaRPr/>
              </a:p>
            </p:txBody>
          </p:sp>
        </p:grpSp>
        <p:grpSp>
          <p:nvGrpSpPr>
            <p:cNvPr id="86" name="Group 86"/>
            <p:cNvGrpSpPr/>
            <p:nvPr/>
          </p:nvGrpSpPr>
          <p:grpSpPr>
            <a:xfrm>
              <a:off x="831479" y="0"/>
              <a:ext cx="384807" cy="336706"/>
              <a:chOff x="0" y="0"/>
              <a:chExt cx="812800" cy="711200"/>
            </a:xfrm>
          </p:grpSpPr>
          <p:sp>
            <p:nvSpPr>
              <p:cNvPr id="87" name="Freeform 87"/>
              <p:cNvSpPr/>
              <p:nvPr/>
            </p:nvSpPr>
            <p:spPr>
              <a:xfrm>
                <a:off x="-33680" y="-8369"/>
                <a:ext cx="854946" cy="719569"/>
              </a:xfrm>
              <a:custGeom>
                <a:avLst/>
                <a:gdLst/>
                <a:ahLst/>
                <a:cxnLst/>
                <a:rect l="l" t="t" r="r" b="b"/>
                <a:pathLst>
                  <a:path w="854946" h="719569">
                    <a:moveTo>
                      <a:pt x="65903" y="121927"/>
                    </a:moveTo>
                    <a:cubicBezTo>
                      <a:pt x="0" y="230500"/>
                      <a:pt x="46429" y="336178"/>
                      <a:pt x="104776" y="392266"/>
                    </a:cubicBezTo>
                    <a:lnTo>
                      <a:pt x="445927" y="719569"/>
                    </a:lnTo>
                    <a:lnTo>
                      <a:pt x="779877" y="393436"/>
                    </a:lnTo>
                    <a:cubicBezTo>
                      <a:pt x="834145" y="333099"/>
                      <a:pt x="854946" y="269099"/>
                      <a:pt x="843393" y="197834"/>
                    </a:cubicBezTo>
                    <a:cubicBezTo>
                      <a:pt x="827435" y="99251"/>
                      <a:pt x="746197" y="22767"/>
                      <a:pt x="645842" y="11845"/>
                    </a:cubicBezTo>
                    <a:cubicBezTo>
                      <a:pt x="584292" y="5218"/>
                      <a:pt x="524835" y="22636"/>
                      <a:pt x="478430" y="61198"/>
                    </a:cubicBezTo>
                    <a:cubicBezTo>
                      <a:pt x="465940" y="71573"/>
                      <a:pt x="454776" y="83173"/>
                      <a:pt x="445047" y="95780"/>
                    </a:cubicBezTo>
                    <a:cubicBezTo>
                      <a:pt x="433503" y="81425"/>
                      <a:pt x="419967" y="68294"/>
                      <a:pt x="404657" y="56657"/>
                    </a:cubicBezTo>
                    <a:cubicBezTo>
                      <a:pt x="351294" y="16102"/>
                      <a:pt x="283367" y="0"/>
                      <a:pt x="218120" y="12523"/>
                    </a:cubicBezTo>
                    <a:cubicBezTo>
                      <a:pt x="156323" y="24461"/>
                      <a:pt x="100853" y="64323"/>
                      <a:pt x="65903" y="121927"/>
                    </a:cubicBezTo>
                    <a:close/>
                  </a:path>
                </a:pathLst>
              </a:custGeom>
              <a:solidFill>
                <a:srgbClr val="FEFEFE"/>
              </a:solidFill>
              <a:ln w="9525" cap="sq">
                <a:solidFill>
                  <a:srgbClr val="00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88" name="TextBox 88"/>
              <p:cNvSpPr txBox="1"/>
              <p:nvPr/>
            </p:nvSpPr>
            <p:spPr>
              <a:xfrm>
                <a:off x="76200" y="69850"/>
                <a:ext cx="660400" cy="5143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22"/>
                  </a:lnSpc>
                </a:pPr>
                <a:endParaRPr/>
              </a:p>
            </p:txBody>
          </p:sp>
        </p:grpSp>
        <p:grpSp>
          <p:nvGrpSpPr>
            <p:cNvPr id="89" name="Group 89"/>
            <p:cNvGrpSpPr/>
            <p:nvPr/>
          </p:nvGrpSpPr>
          <p:grpSpPr>
            <a:xfrm>
              <a:off x="1247933" y="0"/>
              <a:ext cx="384807" cy="336706"/>
              <a:chOff x="0" y="0"/>
              <a:chExt cx="812800" cy="711200"/>
            </a:xfrm>
          </p:grpSpPr>
          <p:sp>
            <p:nvSpPr>
              <p:cNvPr id="90" name="Freeform 90"/>
              <p:cNvSpPr/>
              <p:nvPr/>
            </p:nvSpPr>
            <p:spPr>
              <a:xfrm>
                <a:off x="-33680" y="-8369"/>
                <a:ext cx="854946" cy="719569"/>
              </a:xfrm>
              <a:custGeom>
                <a:avLst/>
                <a:gdLst/>
                <a:ahLst/>
                <a:cxnLst/>
                <a:rect l="l" t="t" r="r" b="b"/>
                <a:pathLst>
                  <a:path w="854946" h="719569">
                    <a:moveTo>
                      <a:pt x="65903" y="121927"/>
                    </a:moveTo>
                    <a:cubicBezTo>
                      <a:pt x="0" y="230500"/>
                      <a:pt x="46429" y="336178"/>
                      <a:pt x="104776" y="392266"/>
                    </a:cubicBezTo>
                    <a:lnTo>
                      <a:pt x="445927" y="719569"/>
                    </a:lnTo>
                    <a:lnTo>
                      <a:pt x="779877" y="393436"/>
                    </a:lnTo>
                    <a:cubicBezTo>
                      <a:pt x="834145" y="333099"/>
                      <a:pt x="854946" y="269099"/>
                      <a:pt x="843393" y="197834"/>
                    </a:cubicBezTo>
                    <a:cubicBezTo>
                      <a:pt x="827435" y="99251"/>
                      <a:pt x="746197" y="22767"/>
                      <a:pt x="645842" y="11845"/>
                    </a:cubicBezTo>
                    <a:cubicBezTo>
                      <a:pt x="584292" y="5218"/>
                      <a:pt x="524835" y="22636"/>
                      <a:pt x="478430" y="61198"/>
                    </a:cubicBezTo>
                    <a:cubicBezTo>
                      <a:pt x="465940" y="71573"/>
                      <a:pt x="454776" y="83173"/>
                      <a:pt x="445047" y="95780"/>
                    </a:cubicBezTo>
                    <a:cubicBezTo>
                      <a:pt x="433503" y="81425"/>
                      <a:pt x="419967" y="68294"/>
                      <a:pt x="404657" y="56657"/>
                    </a:cubicBezTo>
                    <a:cubicBezTo>
                      <a:pt x="351294" y="16102"/>
                      <a:pt x="283367" y="0"/>
                      <a:pt x="218120" y="12523"/>
                    </a:cubicBezTo>
                    <a:cubicBezTo>
                      <a:pt x="156323" y="24461"/>
                      <a:pt x="100853" y="64323"/>
                      <a:pt x="65903" y="121927"/>
                    </a:cubicBezTo>
                    <a:close/>
                  </a:path>
                </a:pathLst>
              </a:custGeom>
              <a:solidFill>
                <a:srgbClr val="FEFEFE"/>
              </a:solidFill>
              <a:ln w="9525" cap="sq">
                <a:solidFill>
                  <a:srgbClr val="00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91" name="TextBox 91"/>
              <p:cNvSpPr txBox="1"/>
              <p:nvPr/>
            </p:nvSpPr>
            <p:spPr>
              <a:xfrm>
                <a:off x="76200" y="69850"/>
                <a:ext cx="660400" cy="5143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22"/>
                  </a:lnSpc>
                </a:pPr>
                <a:endParaRPr/>
              </a:p>
            </p:txBody>
          </p:sp>
        </p:grpSp>
        <p:grpSp>
          <p:nvGrpSpPr>
            <p:cNvPr id="92" name="Group 92"/>
            <p:cNvGrpSpPr/>
            <p:nvPr/>
          </p:nvGrpSpPr>
          <p:grpSpPr>
            <a:xfrm>
              <a:off x="1661504" y="0"/>
              <a:ext cx="384807" cy="336706"/>
              <a:chOff x="0" y="0"/>
              <a:chExt cx="812800" cy="711200"/>
            </a:xfrm>
          </p:grpSpPr>
          <p:sp>
            <p:nvSpPr>
              <p:cNvPr id="93" name="Freeform 93"/>
              <p:cNvSpPr/>
              <p:nvPr/>
            </p:nvSpPr>
            <p:spPr>
              <a:xfrm>
                <a:off x="-33680" y="-8369"/>
                <a:ext cx="854946" cy="719569"/>
              </a:xfrm>
              <a:custGeom>
                <a:avLst/>
                <a:gdLst/>
                <a:ahLst/>
                <a:cxnLst/>
                <a:rect l="l" t="t" r="r" b="b"/>
                <a:pathLst>
                  <a:path w="854946" h="719569">
                    <a:moveTo>
                      <a:pt x="65903" y="121927"/>
                    </a:moveTo>
                    <a:cubicBezTo>
                      <a:pt x="0" y="230500"/>
                      <a:pt x="46429" y="336178"/>
                      <a:pt x="104776" y="392266"/>
                    </a:cubicBezTo>
                    <a:lnTo>
                      <a:pt x="445927" y="719569"/>
                    </a:lnTo>
                    <a:lnTo>
                      <a:pt x="779877" y="393436"/>
                    </a:lnTo>
                    <a:cubicBezTo>
                      <a:pt x="834145" y="333099"/>
                      <a:pt x="854946" y="269099"/>
                      <a:pt x="843393" y="197834"/>
                    </a:cubicBezTo>
                    <a:cubicBezTo>
                      <a:pt x="827435" y="99251"/>
                      <a:pt x="746197" y="22767"/>
                      <a:pt x="645842" y="11845"/>
                    </a:cubicBezTo>
                    <a:cubicBezTo>
                      <a:pt x="584292" y="5218"/>
                      <a:pt x="524835" y="22636"/>
                      <a:pt x="478430" y="61198"/>
                    </a:cubicBezTo>
                    <a:cubicBezTo>
                      <a:pt x="465940" y="71573"/>
                      <a:pt x="454776" y="83173"/>
                      <a:pt x="445047" y="95780"/>
                    </a:cubicBezTo>
                    <a:cubicBezTo>
                      <a:pt x="433503" y="81425"/>
                      <a:pt x="419967" y="68294"/>
                      <a:pt x="404657" y="56657"/>
                    </a:cubicBezTo>
                    <a:cubicBezTo>
                      <a:pt x="351294" y="16102"/>
                      <a:pt x="283367" y="0"/>
                      <a:pt x="218120" y="12523"/>
                    </a:cubicBezTo>
                    <a:cubicBezTo>
                      <a:pt x="156323" y="24461"/>
                      <a:pt x="100853" y="64323"/>
                      <a:pt x="65903" y="121927"/>
                    </a:cubicBezTo>
                    <a:close/>
                  </a:path>
                </a:pathLst>
              </a:custGeom>
              <a:solidFill>
                <a:srgbClr val="FEFEFE"/>
              </a:solidFill>
              <a:ln w="9525" cap="sq">
                <a:solidFill>
                  <a:srgbClr val="00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94" name="TextBox 94"/>
              <p:cNvSpPr txBox="1"/>
              <p:nvPr/>
            </p:nvSpPr>
            <p:spPr>
              <a:xfrm>
                <a:off x="76200" y="69850"/>
                <a:ext cx="660400" cy="5143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22"/>
                  </a:lnSpc>
                </a:pPr>
                <a:endParaRPr/>
              </a:p>
            </p:txBody>
          </p:sp>
        </p:grpSp>
      </p:grpSp>
      <p:sp>
        <p:nvSpPr>
          <p:cNvPr id="95" name="TextBox 95"/>
          <p:cNvSpPr txBox="1"/>
          <p:nvPr/>
        </p:nvSpPr>
        <p:spPr>
          <a:xfrm>
            <a:off x="3799662" y="5080079"/>
            <a:ext cx="1725210" cy="184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332"/>
              </a:lnSpc>
              <a:spcBef>
                <a:spcPct val="0"/>
              </a:spcBef>
            </a:pPr>
            <a:r>
              <a:rPr lang="en-US" sz="1222" b="1" spc="48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REPUTACION</a:t>
            </a:r>
          </a:p>
        </p:txBody>
      </p:sp>
      <p:sp>
        <p:nvSpPr>
          <p:cNvPr id="96" name="TextBox 96">
            <a:hlinkClick r:id="rId23" action="ppaction://hlinksldjump"/>
          </p:cNvPr>
          <p:cNvSpPr txBox="1"/>
          <p:nvPr/>
        </p:nvSpPr>
        <p:spPr>
          <a:xfrm>
            <a:off x="2479640" y="4504319"/>
            <a:ext cx="245864" cy="6335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37"/>
              </a:lnSpc>
              <a:spcBef>
                <a:spcPct val="0"/>
              </a:spcBef>
            </a:pPr>
            <a:r>
              <a:rPr lang="en-US" sz="4438" spc="177" dirty="0">
                <a:solidFill>
                  <a:srgbClr val="C7B384"/>
                </a:solidFill>
                <a:latin typeface="Chau Philomene"/>
                <a:ea typeface="Chau Philomene"/>
                <a:cs typeface="Chau Philomene"/>
                <a:sym typeface="Chau Philomene"/>
              </a:rPr>
              <a:t>&lt;</a:t>
            </a:r>
          </a:p>
        </p:txBody>
      </p:sp>
      <p:pic>
        <p:nvPicPr>
          <p:cNvPr id="97" name="Imagen 96">
            <a:hlinkClick r:id="rId24" action="ppaction://hlinksldjump"/>
            <a:extLst>
              <a:ext uri="{FF2B5EF4-FFF2-40B4-BE49-F238E27FC236}">
                <a16:creationId xmlns:a16="http://schemas.microsoft.com/office/drawing/2014/main" id="{EF18A82B-33A4-A8C6-B080-E315B8694C41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977458" y="2986023"/>
            <a:ext cx="310923" cy="30482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EFE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084516" y="583603"/>
            <a:ext cx="5581047" cy="8674697"/>
          </a:xfrm>
          <a:custGeom>
            <a:avLst/>
            <a:gdLst/>
            <a:ahLst/>
            <a:cxnLst/>
            <a:rect l="l" t="t" r="r" b="b"/>
            <a:pathLst>
              <a:path w="5581047" h="8674697">
                <a:moveTo>
                  <a:pt x="0" y="0"/>
                </a:moveTo>
                <a:lnTo>
                  <a:pt x="5581047" y="0"/>
                </a:lnTo>
                <a:lnTo>
                  <a:pt x="5581047" y="8674697"/>
                </a:lnTo>
                <a:lnTo>
                  <a:pt x="0" y="86746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495" t="-1243" r="-9432" b="-1243"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3" name="Group 3"/>
          <p:cNvGrpSpPr/>
          <p:nvPr/>
        </p:nvGrpSpPr>
        <p:grpSpPr>
          <a:xfrm>
            <a:off x="4150612" y="9305832"/>
            <a:ext cx="1480107" cy="856553"/>
            <a:chOff x="0" y="0"/>
            <a:chExt cx="389822" cy="22559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89822" cy="225594"/>
            </a:xfrm>
            <a:custGeom>
              <a:avLst/>
              <a:gdLst/>
              <a:ahLst/>
              <a:cxnLst/>
              <a:rect l="l" t="t" r="r" b="b"/>
              <a:pathLst>
                <a:path w="389822" h="225594">
                  <a:moveTo>
                    <a:pt x="112797" y="0"/>
                  </a:moveTo>
                  <a:lnTo>
                    <a:pt x="277025" y="0"/>
                  </a:lnTo>
                  <a:cubicBezTo>
                    <a:pt x="306941" y="0"/>
                    <a:pt x="335631" y="11884"/>
                    <a:pt x="356785" y="33038"/>
                  </a:cubicBezTo>
                  <a:cubicBezTo>
                    <a:pt x="377938" y="54191"/>
                    <a:pt x="389822" y="82881"/>
                    <a:pt x="389822" y="112797"/>
                  </a:cubicBezTo>
                  <a:lnTo>
                    <a:pt x="389822" y="112797"/>
                  </a:lnTo>
                  <a:cubicBezTo>
                    <a:pt x="389822" y="175093"/>
                    <a:pt x="339321" y="225594"/>
                    <a:pt x="277025" y="225594"/>
                  </a:cubicBezTo>
                  <a:lnTo>
                    <a:pt x="112797" y="225594"/>
                  </a:lnTo>
                  <a:cubicBezTo>
                    <a:pt x="50501" y="225594"/>
                    <a:pt x="0" y="175093"/>
                    <a:pt x="0" y="112797"/>
                  </a:cubicBezTo>
                  <a:lnTo>
                    <a:pt x="0" y="112797"/>
                  </a:lnTo>
                  <a:cubicBezTo>
                    <a:pt x="0" y="50501"/>
                    <a:pt x="50501" y="0"/>
                    <a:pt x="112797" y="0"/>
                  </a:cubicBezTo>
                  <a:close/>
                </a:path>
              </a:pathLst>
            </a:custGeom>
            <a:solidFill>
              <a:srgbClr val="FEFEFE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9050"/>
              <a:ext cx="389822" cy="2065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2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2084516" y="0"/>
            <a:ext cx="5581047" cy="10287000"/>
          </a:xfrm>
          <a:custGeom>
            <a:avLst/>
            <a:gdLst/>
            <a:ahLst/>
            <a:cxnLst/>
            <a:rect l="l" t="t" r="r" b="b"/>
            <a:pathLst>
              <a:path w="5581047" h="10287000">
                <a:moveTo>
                  <a:pt x="0" y="0"/>
                </a:moveTo>
                <a:lnTo>
                  <a:pt x="5581047" y="0"/>
                </a:lnTo>
                <a:lnTo>
                  <a:pt x="5581047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w="9525" cap="sq">
            <a:solidFill>
              <a:srgbClr val="FEFEFE"/>
            </a:solidFill>
            <a:prstDash val="solid"/>
            <a:miter/>
          </a:ln>
        </p:spPr>
        <p:txBody>
          <a:bodyPr/>
          <a:lstStyle/>
          <a:p>
            <a:endParaRPr lang="es-CO"/>
          </a:p>
        </p:txBody>
      </p:sp>
      <p:grpSp>
        <p:nvGrpSpPr>
          <p:cNvPr id="7" name="Group 7"/>
          <p:cNvGrpSpPr/>
          <p:nvPr/>
        </p:nvGrpSpPr>
        <p:grpSpPr>
          <a:xfrm rot="-10800000">
            <a:off x="5883312" y="8367108"/>
            <a:ext cx="1200834" cy="870866"/>
            <a:chOff x="0" y="0"/>
            <a:chExt cx="635000" cy="46051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000" cy="460513"/>
            </a:xfrm>
            <a:custGeom>
              <a:avLst/>
              <a:gdLst/>
              <a:ahLst/>
              <a:cxnLst/>
              <a:rect l="l" t="t" r="r" b="b"/>
              <a:pathLst>
                <a:path w="635000" h="460513">
                  <a:moveTo>
                    <a:pt x="635000" y="0"/>
                  </a:moveTo>
                  <a:lnTo>
                    <a:pt x="635000" y="346213"/>
                  </a:lnTo>
                  <a:lnTo>
                    <a:pt x="317500" y="460513"/>
                  </a:lnTo>
                  <a:lnTo>
                    <a:pt x="0" y="346213"/>
                  </a:lnTo>
                  <a:lnTo>
                    <a:pt x="0" y="0"/>
                  </a:lnTo>
                  <a:lnTo>
                    <a:pt x="635000" y="0"/>
                  </a:lnTo>
                  <a:close/>
                </a:path>
              </a:pathLst>
            </a:custGeom>
            <a:solidFill>
              <a:srgbClr val="737373">
                <a:alpha val="71765"/>
              </a:srgbClr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19050"/>
              <a:ext cx="635000" cy="3271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2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4561775" y="8472607"/>
            <a:ext cx="726788" cy="700521"/>
            <a:chOff x="0" y="0"/>
            <a:chExt cx="914597" cy="88154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914597" cy="881542"/>
            </a:xfrm>
            <a:custGeom>
              <a:avLst/>
              <a:gdLst/>
              <a:ahLst/>
              <a:cxnLst/>
              <a:rect l="l" t="t" r="r" b="b"/>
              <a:pathLst>
                <a:path w="914597" h="881542">
                  <a:moveTo>
                    <a:pt x="457298" y="0"/>
                  </a:moveTo>
                  <a:cubicBezTo>
                    <a:pt x="204739" y="0"/>
                    <a:pt x="0" y="197340"/>
                    <a:pt x="0" y="440771"/>
                  </a:cubicBezTo>
                  <a:cubicBezTo>
                    <a:pt x="0" y="684202"/>
                    <a:pt x="204739" y="881542"/>
                    <a:pt x="457298" y="881542"/>
                  </a:cubicBezTo>
                  <a:cubicBezTo>
                    <a:pt x="709857" y="881542"/>
                    <a:pt x="914597" y="684202"/>
                    <a:pt x="914597" y="440771"/>
                  </a:cubicBezTo>
                  <a:cubicBezTo>
                    <a:pt x="914597" y="197340"/>
                    <a:pt x="709857" y="0"/>
                    <a:pt x="45729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s-CO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85743" y="101695"/>
              <a:ext cx="743110" cy="6972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2"/>
                </a:lnSpc>
              </a:pPr>
              <a:endParaRPr/>
            </a:p>
          </p:txBody>
        </p:sp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4662267" y="8540649"/>
            <a:ext cx="606921" cy="564437"/>
          </a:xfrm>
          <a:prstGeom prst="rect">
            <a:avLst/>
          </a:prstGeom>
        </p:spPr>
      </p:pic>
      <p:sp>
        <p:nvSpPr>
          <p:cNvPr id="14" name="Freeform 14"/>
          <p:cNvSpPr/>
          <p:nvPr/>
        </p:nvSpPr>
        <p:spPr>
          <a:xfrm>
            <a:off x="2762330" y="8496789"/>
            <a:ext cx="676339" cy="676339"/>
          </a:xfrm>
          <a:custGeom>
            <a:avLst/>
            <a:gdLst/>
            <a:ahLst/>
            <a:cxnLst/>
            <a:rect l="l" t="t" r="r" b="b"/>
            <a:pathLst>
              <a:path w="676339" h="676339">
                <a:moveTo>
                  <a:pt x="0" y="0"/>
                </a:moveTo>
                <a:lnTo>
                  <a:pt x="676339" y="0"/>
                </a:lnTo>
                <a:lnTo>
                  <a:pt x="676339" y="676339"/>
                </a:lnTo>
                <a:lnTo>
                  <a:pt x="0" y="67633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15" name="Freeform 15"/>
          <p:cNvSpPr/>
          <p:nvPr/>
        </p:nvSpPr>
        <p:spPr>
          <a:xfrm>
            <a:off x="6296510" y="8593676"/>
            <a:ext cx="374438" cy="417730"/>
          </a:xfrm>
          <a:custGeom>
            <a:avLst/>
            <a:gdLst/>
            <a:ahLst/>
            <a:cxnLst/>
            <a:rect l="l" t="t" r="r" b="b"/>
            <a:pathLst>
              <a:path w="374438" h="417730">
                <a:moveTo>
                  <a:pt x="0" y="0"/>
                </a:moveTo>
                <a:lnTo>
                  <a:pt x="374438" y="0"/>
                </a:lnTo>
                <a:lnTo>
                  <a:pt x="374438" y="417730"/>
                </a:lnTo>
                <a:lnTo>
                  <a:pt x="0" y="41773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16" name="Group 16"/>
          <p:cNvGrpSpPr/>
          <p:nvPr/>
        </p:nvGrpSpPr>
        <p:grpSpPr>
          <a:xfrm>
            <a:off x="6120335" y="8472607"/>
            <a:ext cx="726788" cy="700521"/>
            <a:chOff x="0" y="0"/>
            <a:chExt cx="914597" cy="881542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914597" cy="881542"/>
            </a:xfrm>
            <a:custGeom>
              <a:avLst/>
              <a:gdLst/>
              <a:ahLst/>
              <a:cxnLst/>
              <a:rect l="l" t="t" r="r" b="b"/>
              <a:pathLst>
                <a:path w="914597" h="881542">
                  <a:moveTo>
                    <a:pt x="457298" y="0"/>
                  </a:moveTo>
                  <a:cubicBezTo>
                    <a:pt x="204739" y="0"/>
                    <a:pt x="0" y="197340"/>
                    <a:pt x="0" y="440771"/>
                  </a:cubicBezTo>
                  <a:cubicBezTo>
                    <a:pt x="0" y="684202"/>
                    <a:pt x="204739" y="881542"/>
                    <a:pt x="457298" y="881542"/>
                  </a:cubicBezTo>
                  <a:cubicBezTo>
                    <a:pt x="709857" y="881542"/>
                    <a:pt x="914597" y="684202"/>
                    <a:pt x="914597" y="440771"/>
                  </a:cubicBezTo>
                  <a:cubicBezTo>
                    <a:pt x="914597" y="197340"/>
                    <a:pt x="709857" y="0"/>
                    <a:pt x="45729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s-CO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85743" y="101695"/>
              <a:ext cx="743110" cy="6972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2"/>
                </a:lnSpc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2066210" y="1253700"/>
            <a:ext cx="5527866" cy="620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64"/>
              </a:lnSpc>
            </a:pPr>
            <a:r>
              <a:rPr lang="en-US" sz="3688">
                <a:solidFill>
                  <a:srgbClr val="000000"/>
                </a:solidFill>
                <a:latin typeface="Smooch"/>
                <a:ea typeface="Smooch"/>
                <a:cs typeface="Smooch"/>
                <a:sym typeface="Smooch"/>
              </a:rPr>
              <a:t>SIGMA</a:t>
            </a:r>
          </a:p>
        </p:txBody>
      </p:sp>
      <p:sp>
        <p:nvSpPr>
          <p:cNvPr id="20" name="Freeform 20"/>
          <p:cNvSpPr/>
          <p:nvPr/>
        </p:nvSpPr>
        <p:spPr>
          <a:xfrm>
            <a:off x="1592682" y="1609591"/>
            <a:ext cx="6474922" cy="374316"/>
          </a:xfrm>
          <a:custGeom>
            <a:avLst/>
            <a:gdLst/>
            <a:ahLst/>
            <a:cxnLst/>
            <a:rect l="l" t="t" r="r" b="b"/>
            <a:pathLst>
              <a:path w="6474922" h="374316">
                <a:moveTo>
                  <a:pt x="0" y="0"/>
                </a:moveTo>
                <a:lnTo>
                  <a:pt x="6474922" y="0"/>
                </a:lnTo>
                <a:lnTo>
                  <a:pt x="6474922" y="374316"/>
                </a:lnTo>
                <a:lnTo>
                  <a:pt x="0" y="37431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t="-1396841" b="-232958"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21" name="Freeform 21"/>
          <p:cNvSpPr/>
          <p:nvPr/>
        </p:nvSpPr>
        <p:spPr>
          <a:xfrm>
            <a:off x="3921014" y="2551937"/>
            <a:ext cx="444454" cy="477908"/>
          </a:xfrm>
          <a:custGeom>
            <a:avLst/>
            <a:gdLst/>
            <a:ahLst/>
            <a:cxnLst/>
            <a:rect l="l" t="t" r="r" b="b"/>
            <a:pathLst>
              <a:path w="444454" h="477908">
                <a:moveTo>
                  <a:pt x="0" y="0"/>
                </a:moveTo>
                <a:lnTo>
                  <a:pt x="444455" y="0"/>
                </a:lnTo>
                <a:lnTo>
                  <a:pt x="444455" y="477908"/>
                </a:lnTo>
                <a:lnTo>
                  <a:pt x="0" y="47790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22" name="Freeform 22"/>
          <p:cNvSpPr/>
          <p:nvPr/>
        </p:nvSpPr>
        <p:spPr>
          <a:xfrm rot="1547390">
            <a:off x="6144666" y="6055241"/>
            <a:ext cx="444454" cy="477908"/>
          </a:xfrm>
          <a:custGeom>
            <a:avLst/>
            <a:gdLst/>
            <a:ahLst/>
            <a:cxnLst/>
            <a:rect l="l" t="t" r="r" b="b"/>
            <a:pathLst>
              <a:path w="444454" h="477908">
                <a:moveTo>
                  <a:pt x="0" y="0"/>
                </a:moveTo>
                <a:lnTo>
                  <a:pt x="444454" y="0"/>
                </a:lnTo>
                <a:lnTo>
                  <a:pt x="444454" y="477907"/>
                </a:lnTo>
                <a:lnTo>
                  <a:pt x="0" y="47790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23" name="Freeform 23"/>
          <p:cNvSpPr/>
          <p:nvPr/>
        </p:nvSpPr>
        <p:spPr>
          <a:xfrm rot="-1978957">
            <a:off x="2430562" y="7806734"/>
            <a:ext cx="444454" cy="477908"/>
          </a:xfrm>
          <a:custGeom>
            <a:avLst/>
            <a:gdLst/>
            <a:ahLst/>
            <a:cxnLst/>
            <a:rect l="l" t="t" r="r" b="b"/>
            <a:pathLst>
              <a:path w="444454" h="477908">
                <a:moveTo>
                  <a:pt x="0" y="0"/>
                </a:moveTo>
                <a:lnTo>
                  <a:pt x="444454" y="0"/>
                </a:lnTo>
                <a:lnTo>
                  <a:pt x="444454" y="477908"/>
                </a:lnTo>
                <a:lnTo>
                  <a:pt x="0" y="47790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24" name="Freeform 24"/>
          <p:cNvSpPr/>
          <p:nvPr/>
        </p:nvSpPr>
        <p:spPr>
          <a:xfrm rot="3955828">
            <a:off x="4702942" y="5420541"/>
            <a:ext cx="444454" cy="477908"/>
          </a:xfrm>
          <a:custGeom>
            <a:avLst/>
            <a:gdLst/>
            <a:ahLst/>
            <a:cxnLst/>
            <a:rect l="l" t="t" r="r" b="b"/>
            <a:pathLst>
              <a:path w="444454" h="477908">
                <a:moveTo>
                  <a:pt x="0" y="0"/>
                </a:moveTo>
                <a:lnTo>
                  <a:pt x="444455" y="0"/>
                </a:lnTo>
                <a:lnTo>
                  <a:pt x="444455" y="477908"/>
                </a:lnTo>
                <a:lnTo>
                  <a:pt x="0" y="47790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25" name="Group 25"/>
          <p:cNvGrpSpPr/>
          <p:nvPr/>
        </p:nvGrpSpPr>
        <p:grpSpPr>
          <a:xfrm>
            <a:off x="2468586" y="2822350"/>
            <a:ext cx="922405" cy="4885192"/>
            <a:chOff x="0" y="0"/>
            <a:chExt cx="242938" cy="1286635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242938" cy="1286635"/>
            </a:xfrm>
            <a:custGeom>
              <a:avLst/>
              <a:gdLst/>
              <a:ahLst/>
              <a:cxnLst/>
              <a:rect l="l" t="t" r="r" b="b"/>
              <a:pathLst>
                <a:path w="242938" h="1286635">
                  <a:moveTo>
                    <a:pt x="121469" y="0"/>
                  </a:moveTo>
                  <a:lnTo>
                    <a:pt x="121469" y="0"/>
                  </a:lnTo>
                  <a:cubicBezTo>
                    <a:pt x="188554" y="0"/>
                    <a:pt x="242938" y="54384"/>
                    <a:pt x="242938" y="121469"/>
                  </a:cubicBezTo>
                  <a:lnTo>
                    <a:pt x="242938" y="1165166"/>
                  </a:lnTo>
                  <a:cubicBezTo>
                    <a:pt x="242938" y="1232251"/>
                    <a:pt x="188554" y="1286635"/>
                    <a:pt x="121469" y="1286635"/>
                  </a:cubicBezTo>
                  <a:lnTo>
                    <a:pt x="121469" y="1286635"/>
                  </a:lnTo>
                  <a:cubicBezTo>
                    <a:pt x="54384" y="1286635"/>
                    <a:pt x="0" y="1232251"/>
                    <a:pt x="0" y="1165166"/>
                  </a:cubicBezTo>
                  <a:lnTo>
                    <a:pt x="0" y="121469"/>
                  </a:lnTo>
                  <a:cubicBezTo>
                    <a:pt x="0" y="54384"/>
                    <a:pt x="54384" y="0"/>
                    <a:pt x="121469" y="0"/>
                  </a:cubicBezTo>
                  <a:close/>
                </a:path>
              </a:pathLst>
            </a:custGeom>
            <a:solidFill>
              <a:srgbClr val="666666">
                <a:alpha val="51765"/>
              </a:srgbClr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19050"/>
              <a:ext cx="242938" cy="12675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2"/>
                </a:lnSpc>
              </a:pPr>
              <a:endParaRPr/>
            </a:p>
          </p:txBody>
        </p:sp>
      </p:grpSp>
      <p:sp>
        <p:nvSpPr>
          <p:cNvPr id="28" name="Freeform 28"/>
          <p:cNvSpPr/>
          <p:nvPr/>
        </p:nvSpPr>
        <p:spPr>
          <a:xfrm>
            <a:off x="2590281" y="2837444"/>
            <a:ext cx="649248" cy="666750"/>
          </a:xfrm>
          <a:custGeom>
            <a:avLst/>
            <a:gdLst/>
            <a:ahLst/>
            <a:cxnLst/>
            <a:rect l="l" t="t" r="r" b="b"/>
            <a:pathLst>
              <a:path w="649248" h="666750">
                <a:moveTo>
                  <a:pt x="0" y="0"/>
                </a:moveTo>
                <a:lnTo>
                  <a:pt x="649248" y="0"/>
                </a:lnTo>
                <a:lnTo>
                  <a:pt x="649248" y="666750"/>
                </a:lnTo>
                <a:lnTo>
                  <a:pt x="0" y="66675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29" name="Freeform 29"/>
          <p:cNvSpPr/>
          <p:nvPr/>
        </p:nvSpPr>
        <p:spPr>
          <a:xfrm>
            <a:off x="2738515" y="3658443"/>
            <a:ext cx="382548" cy="666750"/>
          </a:xfrm>
          <a:custGeom>
            <a:avLst/>
            <a:gdLst/>
            <a:ahLst/>
            <a:cxnLst/>
            <a:rect l="l" t="t" r="r" b="b"/>
            <a:pathLst>
              <a:path w="382548" h="666750">
                <a:moveTo>
                  <a:pt x="0" y="0"/>
                </a:moveTo>
                <a:lnTo>
                  <a:pt x="382548" y="0"/>
                </a:lnTo>
                <a:lnTo>
                  <a:pt x="382548" y="666750"/>
                </a:lnTo>
                <a:lnTo>
                  <a:pt x="0" y="66675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30" name="Freeform 30"/>
          <p:cNvSpPr/>
          <p:nvPr/>
        </p:nvSpPr>
        <p:spPr>
          <a:xfrm>
            <a:off x="2652789" y="4370883"/>
            <a:ext cx="550372" cy="666750"/>
          </a:xfrm>
          <a:custGeom>
            <a:avLst/>
            <a:gdLst/>
            <a:ahLst/>
            <a:cxnLst/>
            <a:rect l="l" t="t" r="r" b="b"/>
            <a:pathLst>
              <a:path w="550372" h="666750">
                <a:moveTo>
                  <a:pt x="0" y="0"/>
                </a:moveTo>
                <a:lnTo>
                  <a:pt x="550372" y="0"/>
                </a:lnTo>
                <a:lnTo>
                  <a:pt x="550372" y="666750"/>
                </a:lnTo>
                <a:lnTo>
                  <a:pt x="0" y="66675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31" name="Freeform 31"/>
          <p:cNvSpPr/>
          <p:nvPr/>
        </p:nvSpPr>
        <p:spPr>
          <a:xfrm>
            <a:off x="2692794" y="5143500"/>
            <a:ext cx="470362" cy="666750"/>
          </a:xfrm>
          <a:custGeom>
            <a:avLst/>
            <a:gdLst/>
            <a:ahLst/>
            <a:cxnLst/>
            <a:rect l="l" t="t" r="r" b="b"/>
            <a:pathLst>
              <a:path w="470362" h="666750">
                <a:moveTo>
                  <a:pt x="0" y="0"/>
                </a:moveTo>
                <a:lnTo>
                  <a:pt x="470362" y="0"/>
                </a:lnTo>
                <a:lnTo>
                  <a:pt x="470362" y="666750"/>
                </a:lnTo>
                <a:lnTo>
                  <a:pt x="0" y="666750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32" name="Freeform 32"/>
          <p:cNvSpPr/>
          <p:nvPr/>
        </p:nvSpPr>
        <p:spPr>
          <a:xfrm>
            <a:off x="2587362" y="5982357"/>
            <a:ext cx="681226" cy="666750"/>
          </a:xfrm>
          <a:custGeom>
            <a:avLst/>
            <a:gdLst/>
            <a:ahLst/>
            <a:cxnLst/>
            <a:rect l="l" t="t" r="r" b="b"/>
            <a:pathLst>
              <a:path w="681226" h="666750">
                <a:moveTo>
                  <a:pt x="0" y="0"/>
                </a:moveTo>
                <a:lnTo>
                  <a:pt x="681226" y="0"/>
                </a:lnTo>
                <a:lnTo>
                  <a:pt x="681226" y="666750"/>
                </a:lnTo>
                <a:lnTo>
                  <a:pt x="0" y="666750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33" name="Group 33"/>
          <p:cNvGrpSpPr/>
          <p:nvPr/>
        </p:nvGrpSpPr>
        <p:grpSpPr>
          <a:xfrm>
            <a:off x="3533695" y="2837444"/>
            <a:ext cx="3550451" cy="4870097"/>
            <a:chOff x="0" y="0"/>
            <a:chExt cx="4733935" cy="6493463"/>
          </a:xfrm>
        </p:grpSpPr>
        <p:grpSp>
          <p:nvGrpSpPr>
            <p:cNvPr id="34" name="Group 34"/>
            <p:cNvGrpSpPr/>
            <p:nvPr/>
          </p:nvGrpSpPr>
          <p:grpSpPr>
            <a:xfrm>
              <a:off x="0" y="0"/>
              <a:ext cx="4733935" cy="6493463"/>
              <a:chOff x="0" y="0"/>
              <a:chExt cx="935098" cy="1282659"/>
            </a:xfrm>
          </p:grpSpPr>
          <p:sp>
            <p:nvSpPr>
              <p:cNvPr id="35" name="Freeform 35"/>
              <p:cNvSpPr/>
              <p:nvPr/>
            </p:nvSpPr>
            <p:spPr>
              <a:xfrm>
                <a:off x="0" y="0"/>
                <a:ext cx="935098" cy="1282659"/>
              </a:xfrm>
              <a:custGeom>
                <a:avLst/>
                <a:gdLst/>
                <a:ahLst/>
                <a:cxnLst/>
                <a:rect l="l" t="t" r="r" b="b"/>
                <a:pathLst>
                  <a:path w="935098" h="1282659">
                    <a:moveTo>
                      <a:pt x="63236" y="0"/>
                    </a:moveTo>
                    <a:lnTo>
                      <a:pt x="871862" y="0"/>
                    </a:lnTo>
                    <a:cubicBezTo>
                      <a:pt x="906787" y="0"/>
                      <a:pt x="935098" y="28312"/>
                      <a:pt x="935098" y="63236"/>
                    </a:cubicBezTo>
                    <a:lnTo>
                      <a:pt x="935098" y="1219424"/>
                    </a:lnTo>
                    <a:cubicBezTo>
                      <a:pt x="935098" y="1254348"/>
                      <a:pt x="906787" y="1282659"/>
                      <a:pt x="871862" y="1282659"/>
                    </a:cubicBezTo>
                    <a:lnTo>
                      <a:pt x="63236" y="1282659"/>
                    </a:lnTo>
                    <a:cubicBezTo>
                      <a:pt x="28312" y="1282659"/>
                      <a:pt x="0" y="1254348"/>
                      <a:pt x="0" y="1219424"/>
                    </a:cubicBezTo>
                    <a:lnTo>
                      <a:pt x="0" y="63236"/>
                    </a:lnTo>
                    <a:cubicBezTo>
                      <a:pt x="0" y="28312"/>
                      <a:pt x="28312" y="0"/>
                      <a:pt x="63236" y="0"/>
                    </a:cubicBezTo>
                    <a:close/>
                  </a:path>
                </a:pathLst>
              </a:custGeom>
              <a:solidFill>
                <a:srgbClr val="8C6239">
                  <a:alpha val="51765"/>
                </a:srgbClr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36" name="TextBox 36"/>
              <p:cNvSpPr txBox="1"/>
              <p:nvPr/>
            </p:nvSpPr>
            <p:spPr>
              <a:xfrm>
                <a:off x="0" y="19050"/>
                <a:ext cx="935098" cy="126360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22"/>
                  </a:lnSpc>
                </a:pPr>
                <a:endParaRPr/>
              </a:p>
            </p:txBody>
          </p:sp>
        </p:grpSp>
        <p:sp>
          <p:nvSpPr>
            <p:cNvPr id="37" name="TextBox 37"/>
            <p:cNvSpPr txBox="1"/>
            <p:nvPr/>
          </p:nvSpPr>
          <p:spPr>
            <a:xfrm>
              <a:off x="546969" y="3577238"/>
              <a:ext cx="2066818" cy="3865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180"/>
                </a:lnSpc>
                <a:spcBef>
                  <a:spcPct val="0"/>
                </a:spcBef>
              </a:pPr>
              <a:r>
                <a:rPr lang="en-US" sz="2000" b="1" spc="80">
                  <a:solidFill>
                    <a:srgbClr val="000000"/>
                  </a:solidFill>
                  <a:latin typeface="Monotype Corsiva Bold"/>
                  <a:ea typeface="Monotype Corsiva Bold"/>
                  <a:cs typeface="Monotype Corsiva Bold"/>
                  <a:sym typeface="Monotype Corsiva Bold"/>
                </a:rPr>
                <a:t>VERBORREA</a:t>
              </a:r>
            </a:p>
          </p:txBody>
        </p:sp>
        <p:sp>
          <p:nvSpPr>
            <p:cNvPr id="38" name="TextBox 38"/>
            <p:cNvSpPr txBox="1"/>
            <p:nvPr/>
          </p:nvSpPr>
          <p:spPr>
            <a:xfrm>
              <a:off x="2993579" y="3538291"/>
              <a:ext cx="527968" cy="3865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80"/>
                </a:lnSpc>
                <a:spcBef>
                  <a:spcPct val="0"/>
                </a:spcBef>
              </a:pPr>
              <a:r>
                <a:rPr lang="en-US" sz="2000" b="1" spc="80">
                  <a:solidFill>
                    <a:srgbClr val="000000"/>
                  </a:solidFill>
                  <a:latin typeface="Monotype Corsiva Bold"/>
                  <a:ea typeface="Monotype Corsiva Bold"/>
                  <a:cs typeface="Monotype Corsiva Bold"/>
                  <a:sym typeface="Monotype Corsiva Bold"/>
                </a:rPr>
                <a:t>+4</a:t>
              </a:r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3921014" y="3991818"/>
            <a:ext cx="2230934" cy="304165"/>
            <a:chOff x="0" y="0"/>
            <a:chExt cx="2974578" cy="405553"/>
          </a:xfrm>
        </p:grpSpPr>
        <p:sp>
          <p:nvSpPr>
            <p:cNvPr id="40" name="TextBox 40"/>
            <p:cNvSpPr txBox="1"/>
            <p:nvPr/>
          </p:nvSpPr>
          <p:spPr>
            <a:xfrm>
              <a:off x="0" y="19050"/>
              <a:ext cx="1293233" cy="3865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180"/>
                </a:lnSpc>
                <a:spcBef>
                  <a:spcPct val="0"/>
                </a:spcBef>
              </a:pPr>
              <a:r>
                <a:rPr lang="en-US" sz="2000" b="1" spc="80">
                  <a:solidFill>
                    <a:srgbClr val="000000"/>
                  </a:solidFill>
                  <a:latin typeface="Monotype Corsiva Bold"/>
                  <a:ea typeface="Monotype Corsiva Bold"/>
                  <a:cs typeface="Monotype Corsiva Bold"/>
                  <a:sym typeface="Monotype Corsiva Bold"/>
                </a:rPr>
                <a:t>MANÁ</a:t>
              </a:r>
            </a:p>
          </p:txBody>
        </p:sp>
        <p:sp>
          <p:nvSpPr>
            <p:cNvPr id="41" name="TextBox 41"/>
            <p:cNvSpPr txBox="1"/>
            <p:nvPr/>
          </p:nvSpPr>
          <p:spPr>
            <a:xfrm>
              <a:off x="2339323" y="19050"/>
              <a:ext cx="635255" cy="3865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80"/>
                </a:lnSpc>
                <a:spcBef>
                  <a:spcPct val="0"/>
                </a:spcBef>
              </a:pPr>
              <a:r>
                <a:rPr lang="en-US" sz="2000" b="1" spc="80">
                  <a:solidFill>
                    <a:srgbClr val="000000"/>
                  </a:solidFill>
                  <a:latin typeface="Monotype Corsiva Bold"/>
                  <a:ea typeface="Monotype Corsiva Bold"/>
                  <a:cs typeface="Monotype Corsiva Bold"/>
                  <a:sym typeface="Monotype Corsiva Bold"/>
                </a:rPr>
                <a:t>+10</a:t>
              </a:r>
            </a:p>
          </p:txBody>
        </p:sp>
      </p:grpSp>
      <p:sp>
        <p:nvSpPr>
          <p:cNvPr id="42" name="TextBox 42"/>
          <p:cNvSpPr txBox="1"/>
          <p:nvPr/>
        </p:nvSpPr>
        <p:spPr>
          <a:xfrm>
            <a:off x="3943921" y="4752518"/>
            <a:ext cx="1391474" cy="285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80"/>
              </a:lnSpc>
              <a:spcBef>
                <a:spcPct val="0"/>
              </a:spcBef>
            </a:pPr>
            <a:r>
              <a:rPr lang="en-US" sz="2000" b="1" spc="80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ESTAMINA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5880128" y="4752518"/>
            <a:ext cx="271820" cy="285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80"/>
              </a:lnSpc>
              <a:spcBef>
                <a:spcPct val="0"/>
              </a:spcBef>
            </a:pPr>
            <a:r>
              <a:rPr lang="en-US" sz="2000" b="1" spc="80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+4</a:t>
            </a:r>
          </a:p>
        </p:txBody>
      </p:sp>
      <p:grpSp>
        <p:nvGrpSpPr>
          <p:cNvPr id="44" name="Group 44"/>
          <p:cNvGrpSpPr/>
          <p:nvPr/>
        </p:nvGrpSpPr>
        <p:grpSpPr>
          <a:xfrm>
            <a:off x="3943921" y="3200029"/>
            <a:ext cx="2230934" cy="304165"/>
            <a:chOff x="0" y="0"/>
            <a:chExt cx="2974578" cy="405553"/>
          </a:xfrm>
        </p:grpSpPr>
        <p:sp>
          <p:nvSpPr>
            <p:cNvPr id="45" name="TextBox 45"/>
            <p:cNvSpPr txBox="1"/>
            <p:nvPr/>
          </p:nvSpPr>
          <p:spPr>
            <a:xfrm>
              <a:off x="0" y="19050"/>
              <a:ext cx="1293233" cy="3865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180"/>
                </a:lnSpc>
                <a:spcBef>
                  <a:spcPct val="0"/>
                </a:spcBef>
              </a:pPr>
              <a:r>
                <a:rPr lang="en-US" sz="2000" b="1" spc="80">
                  <a:solidFill>
                    <a:srgbClr val="000000"/>
                  </a:solidFill>
                  <a:latin typeface="Monotype Corsiva Bold"/>
                  <a:ea typeface="Monotype Corsiva Bold"/>
                  <a:cs typeface="Monotype Corsiva Bold"/>
                  <a:sym typeface="Monotype Corsiva Bold"/>
                </a:rPr>
                <a:t>SALUD</a:t>
              </a:r>
            </a:p>
          </p:txBody>
        </p:sp>
        <p:sp>
          <p:nvSpPr>
            <p:cNvPr id="46" name="TextBox 46"/>
            <p:cNvSpPr txBox="1"/>
            <p:nvPr/>
          </p:nvSpPr>
          <p:spPr>
            <a:xfrm>
              <a:off x="2339323" y="19050"/>
              <a:ext cx="635255" cy="3865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80"/>
                </a:lnSpc>
                <a:spcBef>
                  <a:spcPct val="0"/>
                </a:spcBef>
              </a:pPr>
              <a:r>
                <a:rPr lang="en-US" sz="2000" b="1" spc="80">
                  <a:solidFill>
                    <a:srgbClr val="000000"/>
                  </a:solidFill>
                  <a:latin typeface="Monotype Corsiva Bold"/>
                  <a:ea typeface="Monotype Corsiva Bold"/>
                  <a:cs typeface="Monotype Corsiva Bold"/>
                  <a:sym typeface="Monotype Corsiva Bold"/>
                </a:rPr>
                <a:t>+10</a:t>
              </a:r>
            </a:p>
          </p:txBody>
        </p:sp>
      </p:grpSp>
      <p:sp>
        <p:nvSpPr>
          <p:cNvPr id="47" name="TextBox 47"/>
          <p:cNvSpPr txBox="1"/>
          <p:nvPr/>
        </p:nvSpPr>
        <p:spPr>
          <a:xfrm>
            <a:off x="2725504" y="603048"/>
            <a:ext cx="4330323" cy="7560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02"/>
              </a:lnSpc>
              <a:spcBef>
                <a:spcPct val="0"/>
              </a:spcBef>
            </a:pPr>
            <a:r>
              <a:rPr lang="en-US" sz="4359" b="1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Reminiscencias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2657328" y="1905273"/>
            <a:ext cx="4345631" cy="7456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6"/>
              </a:lnSpc>
              <a:spcBef>
                <a:spcPct val="0"/>
              </a:spcBef>
            </a:pPr>
            <a:r>
              <a:rPr lang="en-US" sz="4290" b="1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NPC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3641475" y="2936008"/>
            <a:ext cx="645777" cy="2348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07"/>
              </a:lnSpc>
            </a:pPr>
            <a:r>
              <a:rPr lang="en-US" sz="129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Edmund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3674996" y="5242064"/>
            <a:ext cx="690472" cy="2348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07"/>
              </a:lnSpc>
            </a:pPr>
            <a:r>
              <a:rPr lang="en-US" sz="129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Gottfried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3715514" y="4440237"/>
            <a:ext cx="534039" cy="2348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07"/>
              </a:lnSpc>
            </a:pPr>
            <a:r>
              <a:rPr lang="en-US" sz="129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Roland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3715514" y="3637544"/>
            <a:ext cx="456814" cy="2348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07"/>
              </a:lnSpc>
            </a:pPr>
            <a:r>
              <a:rPr lang="en-US" sz="129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Isolde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3641475" y="6048375"/>
            <a:ext cx="471158" cy="2348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07"/>
              </a:lnSpc>
            </a:pPr>
            <a:r>
              <a:rPr lang="en-US" sz="129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Agaric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3943921" y="6334782"/>
            <a:ext cx="1614096" cy="561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80"/>
              </a:lnSpc>
            </a:pPr>
            <a:r>
              <a:rPr lang="en-US" sz="2000" b="1" spc="80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APARIENCIA</a:t>
            </a:r>
          </a:p>
          <a:p>
            <a:pPr algn="l">
              <a:lnSpc>
                <a:spcPts val="2180"/>
              </a:lnSpc>
              <a:spcBef>
                <a:spcPct val="0"/>
              </a:spcBef>
            </a:pPr>
            <a:endParaRPr lang="en-US" sz="2000" b="1" spc="80">
              <a:solidFill>
                <a:srgbClr val="000000"/>
              </a:solidFill>
              <a:latin typeface="Monotype Corsiva Bold"/>
              <a:ea typeface="Monotype Corsiva Bold"/>
              <a:cs typeface="Monotype Corsiva Bold"/>
              <a:sym typeface="Monotype Corsiva Bold"/>
            </a:endParaRPr>
          </a:p>
        </p:txBody>
      </p:sp>
      <p:sp>
        <p:nvSpPr>
          <p:cNvPr id="55" name="TextBox 55"/>
          <p:cNvSpPr txBox="1"/>
          <p:nvPr/>
        </p:nvSpPr>
        <p:spPr>
          <a:xfrm>
            <a:off x="5698414" y="6334782"/>
            <a:ext cx="476441" cy="285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80"/>
              </a:lnSpc>
              <a:spcBef>
                <a:spcPct val="0"/>
              </a:spcBef>
            </a:pPr>
            <a:r>
              <a:rPr lang="en-US" sz="2000" b="1" spc="80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+10</a:t>
            </a:r>
          </a:p>
        </p:txBody>
      </p:sp>
      <p:grpSp>
        <p:nvGrpSpPr>
          <p:cNvPr id="56" name="Group 56"/>
          <p:cNvGrpSpPr/>
          <p:nvPr/>
        </p:nvGrpSpPr>
        <p:grpSpPr>
          <a:xfrm>
            <a:off x="3718326" y="7839556"/>
            <a:ext cx="2604657" cy="316361"/>
            <a:chOff x="0" y="0"/>
            <a:chExt cx="3472876" cy="421815"/>
          </a:xfrm>
        </p:grpSpPr>
        <p:grpSp>
          <p:nvGrpSpPr>
            <p:cNvPr id="57" name="Group 57"/>
            <p:cNvGrpSpPr/>
            <p:nvPr/>
          </p:nvGrpSpPr>
          <p:grpSpPr>
            <a:xfrm rot="-10800000">
              <a:off x="688515" y="0"/>
              <a:ext cx="421815" cy="421815"/>
              <a:chOff x="0" y="0"/>
              <a:chExt cx="406400" cy="406400"/>
            </a:xfrm>
          </p:grpSpPr>
          <p:sp>
            <p:nvSpPr>
              <p:cNvPr id="58" name="Freeform 58"/>
              <p:cNvSpPr/>
              <p:nvPr/>
            </p:nvSpPr>
            <p:spPr>
              <a:xfrm>
                <a:off x="0" y="0"/>
                <a:ext cx="406400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406400" h="406400">
                    <a:moveTo>
                      <a:pt x="203200" y="0"/>
                    </a:moveTo>
                    <a:cubicBezTo>
                      <a:pt x="315424" y="0"/>
                      <a:pt x="406400" y="90976"/>
                      <a:pt x="406400" y="203200"/>
                    </a:cubicBezTo>
                    <a:cubicBezTo>
                      <a:pt x="406400" y="315424"/>
                      <a:pt x="315424" y="406400"/>
                      <a:pt x="203200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737373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59" name="TextBox 59"/>
              <p:cNvSpPr txBox="1"/>
              <p:nvPr/>
            </p:nvSpPr>
            <p:spPr>
              <a:xfrm>
                <a:off x="0" y="19050"/>
                <a:ext cx="406400" cy="3873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22"/>
                  </a:lnSpc>
                </a:pPr>
                <a:endParaRPr/>
              </a:p>
            </p:txBody>
          </p:sp>
        </p:grpSp>
        <p:grpSp>
          <p:nvGrpSpPr>
            <p:cNvPr id="60" name="Group 60"/>
            <p:cNvGrpSpPr/>
            <p:nvPr/>
          </p:nvGrpSpPr>
          <p:grpSpPr>
            <a:xfrm rot="-10800000">
              <a:off x="1380259" y="0"/>
              <a:ext cx="454796" cy="421815"/>
              <a:chOff x="0" y="0"/>
              <a:chExt cx="438176" cy="406400"/>
            </a:xfrm>
          </p:grpSpPr>
          <p:sp>
            <p:nvSpPr>
              <p:cNvPr id="61" name="Freeform 61"/>
              <p:cNvSpPr/>
              <p:nvPr/>
            </p:nvSpPr>
            <p:spPr>
              <a:xfrm>
                <a:off x="0" y="0"/>
                <a:ext cx="438176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438176" h="406400">
                    <a:moveTo>
                      <a:pt x="234976" y="0"/>
                    </a:moveTo>
                    <a:cubicBezTo>
                      <a:pt x="347200" y="0"/>
                      <a:pt x="438176" y="90976"/>
                      <a:pt x="438176" y="203200"/>
                    </a:cubicBezTo>
                    <a:cubicBezTo>
                      <a:pt x="438176" y="315424"/>
                      <a:pt x="347200" y="406400"/>
                      <a:pt x="234976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737373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62" name="TextBox 62"/>
              <p:cNvSpPr txBox="1"/>
              <p:nvPr/>
            </p:nvSpPr>
            <p:spPr>
              <a:xfrm>
                <a:off x="0" y="19050"/>
                <a:ext cx="438176" cy="3873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22"/>
                  </a:lnSpc>
                </a:pPr>
                <a:endParaRPr/>
              </a:p>
            </p:txBody>
          </p:sp>
        </p:grpSp>
        <p:grpSp>
          <p:nvGrpSpPr>
            <p:cNvPr id="63" name="Group 63"/>
            <p:cNvGrpSpPr/>
            <p:nvPr/>
          </p:nvGrpSpPr>
          <p:grpSpPr>
            <a:xfrm rot="-10800000">
              <a:off x="2101755" y="0"/>
              <a:ext cx="649625" cy="421815"/>
              <a:chOff x="0" y="0"/>
              <a:chExt cx="625885" cy="406400"/>
            </a:xfrm>
          </p:grpSpPr>
          <p:sp>
            <p:nvSpPr>
              <p:cNvPr id="64" name="Freeform 64"/>
              <p:cNvSpPr/>
              <p:nvPr/>
            </p:nvSpPr>
            <p:spPr>
              <a:xfrm>
                <a:off x="0" y="0"/>
                <a:ext cx="625885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625885" h="406400">
                    <a:moveTo>
                      <a:pt x="422685" y="0"/>
                    </a:moveTo>
                    <a:cubicBezTo>
                      <a:pt x="534909" y="0"/>
                      <a:pt x="625885" y="90976"/>
                      <a:pt x="625885" y="203200"/>
                    </a:cubicBezTo>
                    <a:cubicBezTo>
                      <a:pt x="625885" y="315424"/>
                      <a:pt x="534909" y="406400"/>
                      <a:pt x="422685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737373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65" name="TextBox 65"/>
              <p:cNvSpPr txBox="1"/>
              <p:nvPr/>
            </p:nvSpPr>
            <p:spPr>
              <a:xfrm>
                <a:off x="0" y="19050"/>
                <a:ext cx="625885" cy="3873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22"/>
                  </a:lnSpc>
                </a:pPr>
                <a:endParaRPr/>
              </a:p>
            </p:txBody>
          </p:sp>
        </p:grpSp>
        <p:grpSp>
          <p:nvGrpSpPr>
            <p:cNvPr id="66" name="Group 66"/>
            <p:cNvGrpSpPr/>
            <p:nvPr/>
          </p:nvGrpSpPr>
          <p:grpSpPr>
            <a:xfrm rot="-10800000">
              <a:off x="3018080" y="0"/>
              <a:ext cx="454796" cy="421815"/>
              <a:chOff x="0" y="0"/>
              <a:chExt cx="438176" cy="406400"/>
            </a:xfrm>
          </p:grpSpPr>
          <p:sp>
            <p:nvSpPr>
              <p:cNvPr id="67" name="Freeform 67"/>
              <p:cNvSpPr/>
              <p:nvPr/>
            </p:nvSpPr>
            <p:spPr>
              <a:xfrm>
                <a:off x="0" y="0"/>
                <a:ext cx="438176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438176" h="406400">
                    <a:moveTo>
                      <a:pt x="234976" y="0"/>
                    </a:moveTo>
                    <a:cubicBezTo>
                      <a:pt x="347200" y="0"/>
                      <a:pt x="438176" y="90976"/>
                      <a:pt x="438176" y="203200"/>
                    </a:cubicBezTo>
                    <a:cubicBezTo>
                      <a:pt x="438176" y="315424"/>
                      <a:pt x="347200" y="406400"/>
                      <a:pt x="234976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737373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68" name="TextBox 68"/>
              <p:cNvSpPr txBox="1"/>
              <p:nvPr/>
            </p:nvSpPr>
            <p:spPr>
              <a:xfrm>
                <a:off x="0" y="19050"/>
                <a:ext cx="438176" cy="3873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22"/>
                  </a:lnSpc>
                </a:pPr>
                <a:endParaRPr/>
              </a:p>
            </p:txBody>
          </p:sp>
        </p:grpSp>
        <p:grpSp>
          <p:nvGrpSpPr>
            <p:cNvPr id="69" name="Group 69"/>
            <p:cNvGrpSpPr/>
            <p:nvPr/>
          </p:nvGrpSpPr>
          <p:grpSpPr>
            <a:xfrm rot="-10800000">
              <a:off x="0" y="0"/>
              <a:ext cx="421815" cy="421815"/>
              <a:chOff x="0" y="0"/>
              <a:chExt cx="406400" cy="406400"/>
            </a:xfrm>
          </p:grpSpPr>
          <p:sp>
            <p:nvSpPr>
              <p:cNvPr id="70" name="Freeform 70"/>
              <p:cNvSpPr/>
              <p:nvPr/>
            </p:nvSpPr>
            <p:spPr>
              <a:xfrm>
                <a:off x="0" y="0"/>
                <a:ext cx="406400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406400" h="406400">
                    <a:moveTo>
                      <a:pt x="203200" y="0"/>
                    </a:moveTo>
                    <a:cubicBezTo>
                      <a:pt x="315424" y="0"/>
                      <a:pt x="406400" y="90976"/>
                      <a:pt x="406400" y="203200"/>
                    </a:cubicBezTo>
                    <a:cubicBezTo>
                      <a:pt x="406400" y="315424"/>
                      <a:pt x="315424" y="406400"/>
                      <a:pt x="203200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737373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71" name="TextBox 71"/>
              <p:cNvSpPr txBox="1"/>
              <p:nvPr/>
            </p:nvSpPr>
            <p:spPr>
              <a:xfrm>
                <a:off x="0" y="19050"/>
                <a:ext cx="406400" cy="3873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22"/>
                  </a:lnSpc>
                </a:pPr>
                <a:endParaRPr/>
              </a:p>
            </p:txBody>
          </p:sp>
        </p:grpSp>
      </p:grpSp>
      <p:grpSp>
        <p:nvGrpSpPr>
          <p:cNvPr id="72" name="Group 72"/>
          <p:cNvGrpSpPr/>
          <p:nvPr/>
        </p:nvGrpSpPr>
        <p:grpSpPr>
          <a:xfrm>
            <a:off x="2198042" y="583603"/>
            <a:ext cx="5467521" cy="8771748"/>
            <a:chOff x="0" y="0"/>
            <a:chExt cx="1440006" cy="2310255"/>
          </a:xfrm>
        </p:grpSpPr>
        <p:sp>
          <p:nvSpPr>
            <p:cNvPr id="73" name="Freeform 73"/>
            <p:cNvSpPr/>
            <p:nvPr/>
          </p:nvSpPr>
          <p:spPr>
            <a:xfrm>
              <a:off x="0" y="0"/>
              <a:ext cx="1440006" cy="2310255"/>
            </a:xfrm>
            <a:custGeom>
              <a:avLst/>
              <a:gdLst/>
              <a:ahLst/>
              <a:cxnLst/>
              <a:rect l="l" t="t" r="r" b="b"/>
              <a:pathLst>
                <a:path w="1440006" h="2310255">
                  <a:moveTo>
                    <a:pt x="0" y="0"/>
                  </a:moveTo>
                  <a:lnTo>
                    <a:pt x="1440006" y="0"/>
                  </a:lnTo>
                  <a:lnTo>
                    <a:pt x="1440006" y="2310255"/>
                  </a:lnTo>
                  <a:lnTo>
                    <a:pt x="0" y="2310255"/>
                  </a:lnTo>
                  <a:close/>
                </a:path>
              </a:pathLst>
            </a:custGeom>
            <a:solidFill>
              <a:srgbClr val="000000">
                <a:alpha val="34902"/>
              </a:srgbClr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74" name="TextBox 74"/>
            <p:cNvSpPr txBox="1"/>
            <p:nvPr/>
          </p:nvSpPr>
          <p:spPr>
            <a:xfrm>
              <a:off x="0" y="19050"/>
              <a:ext cx="1440006" cy="22912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2"/>
                </a:lnSpc>
              </a:pPr>
              <a:endParaRPr/>
            </a:p>
          </p:txBody>
        </p:sp>
      </p:grpSp>
      <p:sp>
        <p:nvSpPr>
          <p:cNvPr id="75" name="Freeform 75"/>
          <p:cNvSpPr/>
          <p:nvPr/>
        </p:nvSpPr>
        <p:spPr>
          <a:xfrm>
            <a:off x="2865909" y="2638680"/>
            <a:ext cx="4203910" cy="4661593"/>
          </a:xfrm>
          <a:custGeom>
            <a:avLst/>
            <a:gdLst/>
            <a:ahLst/>
            <a:cxnLst/>
            <a:rect l="l" t="t" r="r" b="b"/>
            <a:pathLst>
              <a:path w="4203910" h="4661593">
                <a:moveTo>
                  <a:pt x="0" y="0"/>
                </a:moveTo>
                <a:lnTo>
                  <a:pt x="4203909" y="0"/>
                </a:lnTo>
                <a:lnTo>
                  <a:pt x="4203909" y="4661593"/>
                </a:lnTo>
                <a:lnTo>
                  <a:pt x="0" y="4661593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alphaModFix amt="79000"/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76" name="Freeform 76"/>
          <p:cNvSpPr/>
          <p:nvPr/>
        </p:nvSpPr>
        <p:spPr>
          <a:xfrm>
            <a:off x="3329268" y="3639010"/>
            <a:ext cx="3001750" cy="3218234"/>
          </a:xfrm>
          <a:custGeom>
            <a:avLst/>
            <a:gdLst/>
            <a:ahLst/>
            <a:cxnLst/>
            <a:rect l="l" t="t" r="r" b="b"/>
            <a:pathLst>
              <a:path w="3001750" h="3218234">
                <a:moveTo>
                  <a:pt x="0" y="0"/>
                </a:moveTo>
                <a:lnTo>
                  <a:pt x="3001750" y="0"/>
                </a:lnTo>
                <a:lnTo>
                  <a:pt x="3001750" y="3218234"/>
                </a:lnTo>
                <a:lnTo>
                  <a:pt x="0" y="3218234"/>
                </a:lnTo>
                <a:lnTo>
                  <a:pt x="0" y="0"/>
                </a:lnTo>
                <a:close/>
              </a:path>
            </a:pathLst>
          </a:custGeom>
          <a:blipFill>
            <a:blip r:embed="rId23"/>
            <a:stretch>
              <a:fillRect t="-19954" b="-19954"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77" name="TextBox 77"/>
          <p:cNvSpPr txBox="1"/>
          <p:nvPr/>
        </p:nvSpPr>
        <p:spPr>
          <a:xfrm>
            <a:off x="3590906" y="3061374"/>
            <a:ext cx="2190630" cy="5490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216"/>
              </a:lnSpc>
              <a:spcBef>
                <a:spcPct val="0"/>
              </a:spcBef>
            </a:pPr>
            <a:r>
              <a:rPr lang="en-US" sz="2950" b="1" spc="118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GOTTFRIED</a:t>
            </a:r>
          </a:p>
        </p:txBody>
      </p:sp>
      <p:sp>
        <p:nvSpPr>
          <p:cNvPr id="78" name="TextBox 78">
            <a:hlinkClick r:id="rId24" action="ppaction://hlinksldjump"/>
          </p:cNvPr>
          <p:cNvSpPr txBox="1"/>
          <p:nvPr/>
        </p:nvSpPr>
        <p:spPr>
          <a:xfrm>
            <a:off x="7150821" y="4504319"/>
            <a:ext cx="245864" cy="6335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37"/>
              </a:lnSpc>
              <a:spcBef>
                <a:spcPct val="0"/>
              </a:spcBef>
            </a:pPr>
            <a:r>
              <a:rPr lang="en-US" sz="4438" spc="177" dirty="0">
                <a:solidFill>
                  <a:srgbClr val="C7B384"/>
                </a:solidFill>
                <a:latin typeface="Chau Philomene"/>
                <a:ea typeface="Chau Philomene"/>
                <a:cs typeface="Chau Philomene"/>
                <a:sym typeface="Chau Philomene"/>
              </a:rPr>
              <a:t>&gt;</a:t>
            </a:r>
          </a:p>
        </p:txBody>
      </p:sp>
      <p:pic>
        <p:nvPicPr>
          <p:cNvPr id="79" name="Imagen 78">
            <a:hlinkClick r:id="rId25" action="ppaction://hlinksldjump"/>
            <a:extLst>
              <a:ext uri="{FF2B5EF4-FFF2-40B4-BE49-F238E27FC236}">
                <a16:creationId xmlns:a16="http://schemas.microsoft.com/office/drawing/2014/main" id="{C8843FB8-E603-8024-0474-8AFCFC3F3EB3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5976867" y="2961245"/>
            <a:ext cx="310923" cy="30482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EFE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084516" y="583603"/>
            <a:ext cx="5581047" cy="8674697"/>
          </a:xfrm>
          <a:custGeom>
            <a:avLst/>
            <a:gdLst/>
            <a:ahLst/>
            <a:cxnLst/>
            <a:rect l="l" t="t" r="r" b="b"/>
            <a:pathLst>
              <a:path w="5581047" h="8674697">
                <a:moveTo>
                  <a:pt x="0" y="0"/>
                </a:moveTo>
                <a:lnTo>
                  <a:pt x="5581047" y="0"/>
                </a:lnTo>
                <a:lnTo>
                  <a:pt x="5581047" y="8674697"/>
                </a:lnTo>
                <a:lnTo>
                  <a:pt x="0" y="86746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495" t="-1243" r="-9432" b="-1243"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3" name="Group 3"/>
          <p:cNvGrpSpPr/>
          <p:nvPr/>
        </p:nvGrpSpPr>
        <p:grpSpPr>
          <a:xfrm>
            <a:off x="4150612" y="9305832"/>
            <a:ext cx="1480107" cy="856553"/>
            <a:chOff x="0" y="0"/>
            <a:chExt cx="389822" cy="22559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89822" cy="225594"/>
            </a:xfrm>
            <a:custGeom>
              <a:avLst/>
              <a:gdLst/>
              <a:ahLst/>
              <a:cxnLst/>
              <a:rect l="l" t="t" r="r" b="b"/>
              <a:pathLst>
                <a:path w="389822" h="225594">
                  <a:moveTo>
                    <a:pt x="112797" y="0"/>
                  </a:moveTo>
                  <a:lnTo>
                    <a:pt x="277025" y="0"/>
                  </a:lnTo>
                  <a:cubicBezTo>
                    <a:pt x="306941" y="0"/>
                    <a:pt x="335631" y="11884"/>
                    <a:pt x="356785" y="33038"/>
                  </a:cubicBezTo>
                  <a:cubicBezTo>
                    <a:pt x="377938" y="54191"/>
                    <a:pt x="389822" y="82881"/>
                    <a:pt x="389822" y="112797"/>
                  </a:cubicBezTo>
                  <a:lnTo>
                    <a:pt x="389822" y="112797"/>
                  </a:lnTo>
                  <a:cubicBezTo>
                    <a:pt x="389822" y="175093"/>
                    <a:pt x="339321" y="225594"/>
                    <a:pt x="277025" y="225594"/>
                  </a:cubicBezTo>
                  <a:lnTo>
                    <a:pt x="112797" y="225594"/>
                  </a:lnTo>
                  <a:cubicBezTo>
                    <a:pt x="50501" y="225594"/>
                    <a:pt x="0" y="175093"/>
                    <a:pt x="0" y="112797"/>
                  </a:cubicBezTo>
                  <a:lnTo>
                    <a:pt x="0" y="112797"/>
                  </a:lnTo>
                  <a:cubicBezTo>
                    <a:pt x="0" y="50501"/>
                    <a:pt x="50501" y="0"/>
                    <a:pt x="112797" y="0"/>
                  </a:cubicBezTo>
                  <a:close/>
                </a:path>
              </a:pathLst>
            </a:custGeom>
            <a:solidFill>
              <a:srgbClr val="FEFEFE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9050"/>
              <a:ext cx="389822" cy="2065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2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2084516" y="0"/>
            <a:ext cx="5581047" cy="10287000"/>
          </a:xfrm>
          <a:custGeom>
            <a:avLst/>
            <a:gdLst/>
            <a:ahLst/>
            <a:cxnLst/>
            <a:rect l="l" t="t" r="r" b="b"/>
            <a:pathLst>
              <a:path w="5581047" h="10287000">
                <a:moveTo>
                  <a:pt x="0" y="0"/>
                </a:moveTo>
                <a:lnTo>
                  <a:pt x="5581047" y="0"/>
                </a:lnTo>
                <a:lnTo>
                  <a:pt x="5581047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w="9525" cap="sq">
            <a:solidFill>
              <a:srgbClr val="FEFEFE"/>
            </a:solidFill>
            <a:prstDash val="solid"/>
            <a:miter/>
          </a:ln>
        </p:spPr>
        <p:txBody>
          <a:bodyPr/>
          <a:lstStyle/>
          <a:p>
            <a:endParaRPr lang="es-CO"/>
          </a:p>
        </p:txBody>
      </p:sp>
      <p:grpSp>
        <p:nvGrpSpPr>
          <p:cNvPr id="7" name="Group 7"/>
          <p:cNvGrpSpPr/>
          <p:nvPr/>
        </p:nvGrpSpPr>
        <p:grpSpPr>
          <a:xfrm rot="-10800000">
            <a:off x="5883312" y="8367108"/>
            <a:ext cx="1200834" cy="870866"/>
            <a:chOff x="0" y="0"/>
            <a:chExt cx="635000" cy="46051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000" cy="460513"/>
            </a:xfrm>
            <a:custGeom>
              <a:avLst/>
              <a:gdLst/>
              <a:ahLst/>
              <a:cxnLst/>
              <a:rect l="l" t="t" r="r" b="b"/>
              <a:pathLst>
                <a:path w="635000" h="460513">
                  <a:moveTo>
                    <a:pt x="635000" y="0"/>
                  </a:moveTo>
                  <a:lnTo>
                    <a:pt x="635000" y="346213"/>
                  </a:lnTo>
                  <a:lnTo>
                    <a:pt x="317500" y="460513"/>
                  </a:lnTo>
                  <a:lnTo>
                    <a:pt x="0" y="346213"/>
                  </a:lnTo>
                  <a:lnTo>
                    <a:pt x="0" y="0"/>
                  </a:lnTo>
                  <a:lnTo>
                    <a:pt x="635000" y="0"/>
                  </a:lnTo>
                  <a:close/>
                </a:path>
              </a:pathLst>
            </a:custGeom>
            <a:solidFill>
              <a:srgbClr val="737373">
                <a:alpha val="71765"/>
              </a:srgbClr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19050"/>
              <a:ext cx="635000" cy="3271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2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4561775" y="8472607"/>
            <a:ext cx="726788" cy="700521"/>
            <a:chOff x="0" y="0"/>
            <a:chExt cx="914597" cy="88154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914597" cy="881542"/>
            </a:xfrm>
            <a:custGeom>
              <a:avLst/>
              <a:gdLst/>
              <a:ahLst/>
              <a:cxnLst/>
              <a:rect l="l" t="t" r="r" b="b"/>
              <a:pathLst>
                <a:path w="914597" h="881542">
                  <a:moveTo>
                    <a:pt x="457298" y="0"/>
                  </a:moveTo>
                  <a:cubicBezTo>
                    <a:pt x="204739" y="0"/>
                    <a:pt x="0" y="197340"/>
                    <a:pt x="0" y="440771"/>
                  </a:cubicBezTo>
                  <a:cubicBezTo>
                    <a:pt x="0" y="684202"/>
                    <a:pt x="204739" y="881542"/>
                    <a:pt x="457298" y="881542"/>
                  </a:cubicBezTo>
                  <a:cubicBezTo>
                    <a:pt x="709857" y="881542"/>
                    <a:pt x="914597" y="684202"/>
                    <a:pt x="914597" y="440771"/>
                  </a:cubicBezTo>
                  <a:cubicBezTo>
                    <a:pt x="914597" y="197340"/>
                    <a:pt x="709857" y="0"/>
                    <a:pt x="45729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s-CO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85743" y="101695"/>
              <a:ext cx="743110" cy="6972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2"/>
                </a:lnSpc>
              </a:pPr>
              <a:endParaRPr/>
            </a:p>
          </p:txBody>
        </p:sp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4662267" y="8540649"/>
            <a:ext cx="606921" cy="564437"/>
          </a:xfrm>
          <a:prstGeom prst="rect">
            <a:avLst/>
          </a:prstGeom>
        </p:spPr>
      </p:pic>
      <p:sp>
        <p:nvSpPr>
          <p:cNvPr id="14" name="Freeform 14"/>
          <p:cNvSpPr/>
          <p:nvPr/>
        </p:nvSpPr>
        <p:spPr>
          <a:xfrm>
            <a:off x="2762330" y="8496789"/>
            <a:ext cx="676339" cy="676339"/>
          </a:xfrm>
          <a:custGeom>
            <a:avLst/>
            <a:gdLst/>
            <a:ahLst/>
            <a:cxnLst/>
            <a:rect l="l" t="t" r="r" b="b"/>
            <a:pathLst>
              <a:path w="676339" h="676339">
                <a:moveTo>
                  <a:pt x="0" y="0"/>
                </a:moveTo>
                <a:lnTo>
                  <a:pt x="676339" y="0"/>
                </a:lnTo>
                <a:lnTo>
                  <a:pt x="676339" y="676339"/>
                </a:lnTo>
                <a:lnTo>
                  <a:pt x="0" y="67633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15" name="Freeform 15"/>
          <p:cNvSpPr/>
          <p:nvPr/>
        </p:nvSpPr>
        <p:spPr>
          <a:xfrm>
            <a:off x="6296510" y="8593676"/>
            <a:ext cx="374438" cy="417730"/>
          </a:xfrm>
          <a:custGeom>
            <a:avLst/>
            <a:gdLst/>
            <a:ahLst/>
            <a:cxnLst/>
            <a:rect l="l" t="t" r="r" b="b"/>
            <a:pathLst>
              <a:path w="374438" h="417730">
                <a:moveTo>
                  <a:pt x="0" y="0"/>
                </a:moveTo>
                <a:lnTo>
                  <a:pt x="374438" y="0"/>
                </a:lnTo>
                <a:lnTo>
                  <a:pt x="374438" y="417730"/>
                </a:lnTo>
                <a:lnTo>
                  <a:pt x="0" y="41773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16" name="Group 16"/>
          <p:cNvGrpSpPr/>
          <p:nvPr/>
        </p:nvGrpSpPr>
        <p:grpSpPr>
          <a:xfrm>
            <a:off x="6120335" y="8472607"/>
            <a:ext cx="726788" cy="700521"/>
            <a:chOff x="0" y="0"/>
            <a:chExt cx="914597" cy="881542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914597" cy="881542"/>
            </a:xfrm>
            <a:custGeom>
              <a:avLst/>
              <a:gdLst/>
              <a:ahLst/>
              <a:cxnLst/>
              <a:rect l="l" t="t" r="r" b="b"/>
              <a:pathLst>
                <a:path w="914597" h="881542">
                  <a:moveTo>
                    <a:pt x="457298" y="0"/>
                  </a:moveTo>
                  <a:cubicBezTo>
                    <a:pt x="204739" y="0"/>
                    <a:pt x="0" y="197340"/>
                    <a:pt x="0" y="440771"/>
                  </a:cubicBezTo>
                  <a:cubicBezTo>
                    <a:pt x="0" y="684202"/>
                    <a:pt x="204739" y="881542"/>
                    <a:pt x="457298" y="881542"/>
                  </a:cubicBezTo>
                  <a:cubicBezTo>
                    <a:pt x="709857" y="881542"/>
                    <a:pt x="914597" y="684202"/>
                    <a:pt x="914597" y="440771"/>
                  </a:cubicBezTo>
                  <a:cubicBezTo>
                    <a:pt x="914597" y="197340"/>
                    <a:pt x="709857" y="0"/>
                    <a:pt x="45729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s-CO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85743" y="101695"/>
              <a:ext cx="743110" cy="6972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2"/>
                </a:lnSpc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2066210" y="1253700"/>
            <a:ext cx="5527866" cy="620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64"/>
              </a:lnSpc>
            </a:pPr>
            <a:r>
              <a:rPr lang="en-US" sz="3688">
                <a:solidFill>
                  <a:srgbClr val="000000"/>
                </a:solidFill>
                <a:latin typeface="Smooch"/>
                <a:ea typeface="Smooch"/>
                <a:cs typeface="Smooch"/>
                <a:sym typeface="Smooch"/>
              </a:rPr>
              <a:t>SIGMA</a:t>
            </a:r>
          </a:p>
        </p:txBody>
      </p:sp>
      <p:sp>
        <p:nvSpPr>
          <p:cNvPr id="20" name="Freeform 20"/>
          <p:cNvSpPr/>
          <p:nvPr/>
        </p:nvSpPr>
        <p:spPr>
          <a:xfrm>
            <a:off x="1592682" y="1609591"/>
            <a:ext cx="6474922" cy="374316"/>
          </a:xfrm>
          <a:custGeom>
            <a:avLst/>
            <a:gdLst/>
            <a:ahLst/>
            <a:cxnLst/>
            <a:rect l="l" t="t" r="r" b="b"/>
            <a:pathLst>
              <a:path w="6474922" h="374316">
                <a:moveTo>
                  <a:pt x="0" y="0"/>
                </a:moveTo>
                <a:lnTo>
                  <a:pt x="6474922" y="0"/>
                </a:lnTo>
                <a:lnTo>
                  <a:pt x="6474922" y="374316"/>
                </a:lnTo>
                <a:lnTo>
                  <a:pt x="0" y="37431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t="-1396841" b="-232958"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21" name="Freeform 21"/>
          <p:cNvSpPr/>
          <p:nvPr/>
        </p:nvSpPr>
        <p:spPr>
          <a:xfrm>
            <a:off x="3921014" y="2551937"/>
            <a:ext cx="444454" cy="477908"/>
          </a:xfrm>
          <a:custGeom>
            <a:avLst/>
            <a:gdLst/>
            <a:ahLst/>
            <a:cxnLst/>
            <a:rect l="l" t="t" r="r" b="b"/>
            <a:pathLst>
              <a:path w="444454" h="477908">
                <a:moveTo>
                  <a:pt x="0" y="0"/>
                </a:moveTo>
                <a:lnTo>
                  <a:pt x="444455" y="0"/>
                </a:lnTo>
                <a:lnTo>
                  <a:pt x="444455" y="477908"/>
                </a:lnTo>
                <a:lnTo>
                  <a:pt x="0" y="47790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22" name="Freeform 22"/>
          <p:cNvSpPr/>
          <p:nvPr/>
        </p:nvSpPr>
        <p:spPr>
          <a:xfrm rot="1547390">
            <a:off x="6144666" y="6055241"/>
            <a:ext cx="444454" cy="477908"/>
          </a:xfrm>
          <a:custGeom>
            <a:avLst/>
            <a:gdLst/>
            <a:ahLst/>
            <a:cxnLst/>
            <a:rect l="l" t="t" r="r" b="b"/>
            <a:pathLst>
              <a:path w="444454" h="477908">
                <a:moveTo>
                  <a:pt x="0" y="0"/>
                </a:moveTo>
                <a:lnTo>
                  <a:pt x="444454" y="0"/>
                </a:lnTo>
                <a:lnTo>
                  <a:pt x="444454" y="477907"/>
                </a:lnTo>
                <a:lnTo>
                  <a:pt x="0" y="47790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23" name="Freeform 23"/>
          <p:cNvSpPr/>
          <p:nvPr/>
        </p:nvSpPr>
        <p:spPr>
          <a:xfrm rot="-1978957">
            <a:off x="2430562" y="7806734"/>
            <a:ext cx="444454" cy="477908"/>
          </a:xfrm>
          <a:custGeom>
            <a:avLst/>
            <a:gdLst/>
            <a:ahLst/>
            <a:cxnLst/>
            <a:rect l="l" t="t" r="r" b="b"/>
            <a:pathLst>
              <a:path w="444454" h="477908">
                <a:moveTo>
                  <a:pt x="0" y="0"/>
                </a:moveTo>
                <a:lnTo>
                  <a:pt x="444454" y="0"/>
                </a:lnTo>
                <a:lnTo>
                  <a:pt x="444454" y="477908"/>
                </a:lnTo>
                <a:lnTo>
                  <a:pt x="0" y="47790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24" name="Freeform 24"/>
          <p:cNvSpPr/>
          <p:nvPr/>
        </p:nvSpPr>
        <p:spPr>
          <a:xfrm rot="3955828">
            <a:off x="4702942" y="5420541"/>
            <a:ext cx="444454" cy="477908"/>
          </a:xfrm>
          <a:custGeom>
            <a:avLst/>
            <a:gdLst/>
            <a:ahLst/>
            <a:cxnLst/>
            <a:rect l="l" t="t" r="r" b="b"/>
            <a:pathLst>
              <a:path w="444454" h="477908">
                <a:moveTo>
                  <a:pt x="0" y="0"/>
                </a:moveTo>
                <a:lnTo>
                  <a:pt x="444455" y="0"/>
                </a:lnTo>
                <a:lnTo>
                  <a:pt x="444455" y="477908"/>
                </a:lnTo>
                <a:lnTo>
                  <a:pt x="0" y="47790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25" name="Group 25"/>
          <p:cNvGrpSpPr/>
          <p:nvPr/>
        </p:nvGrpSpPr>
        <p:grpSpPr>
          <a:xfrm>
            <a:off x="2468586" y="2822350"/>
            <a:ext cx="922405" cy="4885192"/>
            <a:chOff x="0" y="0"/>
            <a:chExt cx="242938" cy="1286635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242938" cy="1286635"/>
            </a:xfrm>
            <a:custGeom>
              <a:avLst/>
              <a:gdLst/>
              <a:ahLst/>
              <a:cxnLst/>
              <a:rect l="l" t="t" r="r" b="b"/>
              <a:pathLst>
                <a:path w="242938" h="1286635">
                  <a:moveTo>
                    <a:pt x="121469" y="0"/>
                  </a:moveTo>
                  <a:lnTo>
                    <a:pt x="121469" y="0"/>
                  </a:lnTo>
                  <a:cubicBezTo>
                    <a:pt x="188554" y="0"/>
                    <a:pt x="242938" y="54384"/>
                    <a:pt x="242938" y="121469"/>
                  </a:cubicBezTo>
                  <a:lnTo>
                    <a:pt x="242938" y="1165166"/>
                  </a:lnTo>
                  <a:cubicBezTo>
                    <a:pt x="242938" y="1232251"/>
                    <a:pt x="188554" y="1286635"/>
                    <a:pt x="121469" y="1286635"/>
                  </a:cubicBezTo>
                  <a:lnTo>
                    <a:pt x="121469" y="1286635"/>
                  </a:lnTo>
                  <a:cubicBezTo>
                    <a:pt x="54384" y="1286635"/>
                    <a:pt x="0" y="1232251"/>
                    <a:pt x="0" y="1165166"/>
                  </a:cubicBezTo>
                  <a:lnTo>
                    <a:pt x="0" y="121469"/>
                  </a:lnTo>
                  <a:cubicBezTo>
                    <a:pt x="0" y="54384"/>
                    <a:pt x="54384" y="0"/>
                    <a:pt x="121469" y="0"/>
                  </a:cubicBezTo>
                  <a:close/>
                </a:path>
              </a:pathLst>
            </a:custGeom>
            <a:solidFill>
              <a:srgbClr val="666666">
                <a:alpha val="51765"/>
              </a:srgbClr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19050"/>
              <a:ext cx="242938" cy="12675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2"/>
                </a:lnSpc>
              </a:pPr>
              <a:endParaRPr/>
            </a:p>
          </p:txBody>
        </p:sp>
      </p:grpSp>
      <p:sp>
        <p:nvSpPr>
          <p:cNvPr id="28" name="Freeform 28"/>
          <p:cNvSpPr/>
          <p:nvPr/>
        </p:nvSpPr>
        <p:spPr>
          <a:xfrm>
            <a:off x="2590281" y="2837444"/>
            <a:ext cx="649248" cy="666750"/>
          </a:xfrm>
          <a:custGeom>
            <a:avLst/>
            <a:gdLst/>
            <a:ahLst/>
            <a:cxnLst/>
            <a:rect l="l" t="t" r="r" b="b"/>
            <a:pathLst>
              <a:path w="649248" h="666750">
                <a:moveTo>
                  <a:pt x="0" y="0"/>
                </a:moveTo>
                <a:lnTo>
                  <a:pt x="649248" y="0"/>
                </a:lnTo>
                <a:lnTo>
                  <a:pt x="649248" y="666750"/>
                </a:lnTo>
                <a:lnTo>
                  <a:pt x="0" y="66675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29" name="Freeform 29"/>
          <p:cNvSpPr/>
          <p:nvPr/>
        </p:nvSpPr>
        <p:spPr>
          <a:xfrm>
            <a:off x="2738515" y="3658443"/>
            <a:ext cx="382548" cy="666750"/>
          </a:xfrm>
          <a:custGeom>
            <a:avLst/>
            <a:gdLst/>
            <a:ahLst/>
            <a:cxnLst/>
            <a:rect l="l" t="t" r="r" b="b"/>
            <a:pathLst>
              <a:path w="382548" h="666750">
                <a:moveTo>
                  <a:pt x="0" y="0"/>
                </a:moveTo>
                <a:lnTo>
                  <a:pt x="382548" y="0"/>
                </a:lnTo>
                <a:lnTo>
                  <a:pt x="382548" y="666750"/>
                </a:lnTo>
                <a:lnTo>
                  <a:pt x="0" y="66675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30" name="Freeform 30"/>
          <p:cNvSpPr/>
          <p:nvPr/>
        </p:nvSpPr>
        <p:spPr>
          <a:xfrm>
            <a:off x="2652789" y="4370883"/>
            <a:ext cx="550372" cy="666750"/>
          </a:xfrm>
          <a:custGeom>
            <a:avLst/>
            <a:gdLst/>
            <a:ahLst/>
            <a:cxnLst/>
            <a:rect l="l" t="t" r="r" b="b"/>
            <a:pathLst>
              <a:path w="550372" h="666750">
                <a:moveTo>
                  <a:pt x="0" y="0"/>
                </a:moveTo>
                <a:lnTo>
                  <a:pt x="550372" y="0"/>
                </a:lnTo>
                <a:lnTo>
                  <a:pt x="550372" y="666750"/>
                </a:lnTo>
                <a:lnTo>
                  <a:pt x="0" y="66675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31" name="Freeform 31"/>
          <p:cNvSpPr/>
          <p:nvPr/>
        </p:nvSpPr>
        <p:spPr>
          <a:xfrm>
            <a:off x="2692794" y="5143500"/>
            <a:ext cx="470362" cy="666750"/>
          </a:xfrm>
          <a:custGeom>
            <a:avLst/>
            <a:gdLst/>
            <a:ahLst/>
            <a:cxnLst/>
            <a:rect l="l" t="t" r="r" b="b"/>
            <a:pathLst>
              <a:path w="470362" h="666750">
                <a:moveTo>
                  <a:pt x="0" y="0"/>
                </a:moveTo>
                <a:lnTo>
                  <a:pt x="470362" y="0"/>
                </a:lnTo>
                <a:lnTo>
                  <a:pt x="470362" y="666750"/>
                </a:lnTo>
                <a:lnTo>
                  <a:pt x="0" y="666750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32" name="Freeform 32"/>
          <p:cNvSpPr/>
          <p:nvPr/>
        </p:nvSpPr>
        <p:spPr>
          <a:xfrm>
            <a:off x="2587362" y="5982357"/>
            <a:ext cx="681226" cy="666750"/>
          </a:xfrm>
          <a:custGeom>
            <a:avLst/>
            <a:gdLst/>
            <a:ahLst/>
            <a:cxnLst/>
            <a:rect l="l" t="t" r="r" b="b"/>
            <a:pathLst>
              <a:path w="681226" h="666750">
                <a:moveTo>
                  <a:pt x="0" y="0"/>
                </a:moveTo>
                <a:lnTo>
                  <a:pt x="681226" y="0"/>
                </a:lnTo>
                <a:lnTo>
                  <a:pt x="681226" y="666750"/>
                </a:lnTo>
                <a:lnTo>
                  <a:pt x="0" y="666750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33" name="Group 33"/>
          <p:cNvGrpSpPr/>
          <p:nvPr/>
        </p:nvGrpSpPr>
        <p:grpSpPr>
          <a:xfrm>
            <a:off x="3533695" y="2837444"/>
            <a:ext cx="3550451" cy="4870097"/>
            <a:chOff x="0" y="0"/>
            <a:chExt cx="4733935" cy="6493463"/>
          </a:xfrm>
        </p:grpSpPr>
        <p:grpSp>
          <p:nvGrpSpPr>
            <p:cNvPr id="34" name="Group 34"/>
            <p:cNvGrpSpPr/>
            <p:nvPr/>
          </p:nvGrpSpPr>
          <p:grpSpPr>
            <a:xfrm>
              <a:off x="0" y="0"/>
              <a:ext cx="4733935" cy="6493463"/>
              <a:chOff x="0" y="0"/>
              <a:chExt cx="935098" cy="1282659"/>
            </a:xfrm>
          </p:grpSpPr>
          <p:sp>
            <p:nvSpPr>
              <p:cNvPr id="35" name="Freeform 35"/>
              <p:cNvSpPr/>
              <p:nvPr/>
            </p:nvSpPr>
            <p:spPr>
              <a:xfrm>
                <a:off x="0" y="0"/>
                <a:ext cx="935098" cy="1282659"/>
              </a:xfrm>
              <a:custGeom>
                <a:avLst/>
                <a:gdLst/>
                <a:ahLst/>
                <a:cxnLst/>
                <a:rect l="l" t="t" r="r" b="b"/>
                <a:pathLst>
                  <a:path w="935098" h="1282659">
                    <a:moveTo>
                      <a:pt x="63236" y="0"/>
                    </a:moveTo>
                    <a:lnTo>
                      <a:pt x="871862" y="0"/>
                    </a:lnTo>
                    <a:cubicBezTo>
                      <a:pt x="906787" y="0"/>
                      <a:pt x="935098" y="28312"/>
                      <a:pt x="935098" y="63236"/>
                    </a:cubicBezTo>
                    <a:lnTo>
                      <a:pt x="935098" y="1219424"/>
                    </a:lnTo>
                    <a:cubicBezTo>
                      <a:pt x="935098" y="1254348"/>
                      <a:pt x="906787" y="1282659"/>
                      <a:pt x="871862" y="1282659"/>
                    </a:cubicBezTo>
                    <a:lnTo>
                      <a:pt x="63236" y="1282659"/>
                    </a:lnTo>
                    <a:cubicBezTo>
                      <a:pt x="28312" y="1282659"/>
                      <a:pt x="0" y="1254348"/>
                      <a:pt x="0" y="1219424"/>
                    </a:cubicBezTo>
                    <a:lnTo>
                      <a:pt x="0" y="63236"/>
                    </a:lnTo>
                    <a:cubicBezTo>
                      <a:pt x="0" y="28312"/>
                      <a:pt x="28312" y="0"/>
                      <a:pt x="63236" y="0"/>
                    </a:cubicBezTo>
                    <a:close/>
                  </a:path>
                </a:pathLst>
              </a:custGeom>
              <a:solidFill>
                <a:srgbClr val="8C6239">
                  <a:alpha val="51765"/>
                </a:srgbClr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36" name="TextBox 36"/>
              <p:cNvSpPr txBox="1"/>
              <p:nvPr/>
            </p:nvSpPr>
            <p:spPr>
              <a:xfrm>
                <a:off x="0" y="19050"/>
                <a:ext cx="935098" cy="126360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22"/>
                  </a:lnSpc>
                </a:pPr>
                <a:endParaRPr/>
              </a:p>
            </p:txBody>
          </p:sp>
        </p:grpSp>
        <p:sp>
          <p:nvSpPr>
            <p:cNvPr id="37" name="TextBox 37"/>
            <p:cNvSpPr txBox="1"/>
            <p:nvPr/>
          </p:nvSpPr>
          <p:spPr>
            <a:xfrm>
              <a:off x="546969" y="3577238"/>
              <a:ext cx="2066818" cy="3865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180"/>
                </a:lnSpc>
                <a:spcBef>
                  <a:spcPct val="0"/>
                </a:spcBef>
              </a:pPr>
              <a:r>
                <a:rPr lang="en-US" sz="2000" b="1" spc="80">
                  <a:solidFill>
                    <a:srgbClr val="000000"/>
                  </a:solidFill>
                  <a:latin typeface="Monotype Corsiva Bold"/>
                  <a:ea typeface="Monotype Corsiva Bold"/>
                  <a:cs typeface="Monotype Corsiva Bold"/>
                  <a:sym typeface="Monotype Corsiva Bold"/>
                </a:rPr>
                <a:t>VERBORREA</a:t>
              </a:r>
            </a:p>
          </p:txBody>
        </p:sp>
        <p:sp>
          <p:nvSpPr>
            <p:cNvPr id="38" name="TextBox 38"/>
            <p:cNvSpPr txBox="1"/>
            <p:nvPr/>
          </p:nvSpPr>
          <p:spPr>
            <a:xfrm>
              <a:off x="2993579" y="3538291"/>
              <a:ext cx="527968" cy="3865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80"/>
                </a:lnSpc>
                <a:spcBef>
                  <a:spcPct val="0"/>
                </a:spcBef>
              </a:pPr>
              <a:r>
                <a:rPr lang="en-US" sz="2000" b="1" spc="80">
                  <a:solidFill>
                    <a:srgbClr val="000000"/>
                  </a:solidFill>
                  <a:latin typeface="Monotype Corsiva Bold"/>
                  <a:ea typeface="Monotype Corsiva Bold"/>
                  <a:cs typeface="Monotype Corsiva Bold"/>
                  <a:sym typeface="Monotype Corsiva Bold"/>
                </a:rPr>
                <a:t>+4</a:t>
              </a:r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3921014" y="3991818"/>
            <a:ext cx="2230934" cy="304165"/>
            <a:chOff x="0" y="0"/>
            <a:chExt cx="2974578" cy="405553"/>
          </a:xfrm>
        </p:grpSpPr>
        <p:sp>
          <p:nvSpPr>
            <p:cNvPr id="40" name="TextBox 40"/>
            <p:cNvSpPr txBox="1"/>
            <p:nvPr/>
          </p:nvSpPr>
          <p:spPr>
            <a:xfrm>
              <a:off x="0" y="19050"/>
              <a:ext cx="1293233" cy="3865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180"/>
                </a:lnSpc>
                <a:spcBef>
                  <a:spcPct val="0"/>
                </a:spcBef>
              </a:pPr>
              <a:r>
                <a:rPr lang="en-US" sz="2000" b="1" spc="80">
                  <a:solidFill>
                    <a:srgbClr val="000000"/>
                  </a:solidFill>
                  <a:latin typeface="Monotype Corsiva Bold"/>
                  <a:ea typeface="Monotype Corsiva Bold"/>
                  <a:cs typeface="Monotype Corsiva Bold"/>
                  <a:sym typeface="Monotype Corsiva Bold"/>
                </a:rPr>
                <a:t>MANÁ</a:t>
              </a:r>
            </a:p>
          </p:txBody>
        </p:sp>
        <p:sp>
          <p:nvSpPr>
            <p:cNvPr id="41" name="TextBox 41"/>
            <p:cNvSpPr txBox="1"/>
            <p:nvPr/>
          </p:nvSpPr>
          <p:spPr>
            <a:xfrm>
              <a:off x="2339323" y="19050"/>
              <a:ext cx="635255" cy="3865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80"/>
                </a:lnSpc>
                <a:spcBef>
                  <a:spcPct val="0"/>
                </a:spcBef>
              </a:pPr>
              <a:r>
                <a:rPr lang="en-US" sz="2000" b="1" spc="80">
                  <a:solidFill>
                    <a:srgbClr val="000000"/>
                  </a:solidFill>
                  <a:latin typeface="Monotype Corsiva Bold"/>
                  <a:ea typeface="Monotype Corsiva Bold"/>
                  <a:cs typeface="Monotype Corsiva Bold"/>
                  <a:sym typeface="Monotype Corsiva Bold"/>
                </a:rPr>
                <a:t>+10</a:t>
              </a:r>
            </a:p>
          </p:txBody>
        </p:sp>
      </p:grpSp>
      <p:sp>
        <p:nvSpPr>
          <p:cNvPr id="42" name="TextBox 42"/>
          <p:cNvSpPr txBox="1"/>
          <p:nvPr/>
        </p:nvSpPr>
        <p:spPr>
          <a:xfrm>
            <a:off x="3943921" y="4752518"/>
            <a:ext cx="1391474" cy="285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80"/>
              </a:lnSpc>
              <a:spcBef>
                <a:spcPct val="0"/>
              </a:spcBef>
            </a:pPr>
            <a:r>
              <a:rPr lang="en-US" sz="2000" b="1" spc="80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ESTAMINA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5880128" y="4752518"/>
            <a:ext cx="271820" cy="285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80"/>
              </a:lnSpc>
              <a:spcBef>
                <a:spcPct val="0"/>
              </a:spcBef>
            </a:pPr>
            <a:r>
              <a:rPr lang="en-US" sz="2000" b="1" spc="80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+4</a:t>
            </a:r>
          </a:p>
        </p:txBody>
      </p:sp>
      <p:grpSp>
        <p:nvGrpSpPr>
          <p:cNvPr id="44" name="Group 44"/>
          <p:cNvGrpSpPr/>
          <p:nvPr/>
        </p:nvGrpSpPr>
        <p:grpSpPr>
          <a:xfrm>
            <a:off x="3943921" y="3200029"/>
            <a:ext cx="2230934" cy="304165"/>
            <a:chOff x="0" y="0"/>
            <a:chExt cx="2974578" cy="405553"/>
          </a:xfrm>
        </p:grpSpPr>
        <p:sp>
          <p:nvSpPr>
            <p:cNvPr id="45" name="TextBox 45"/>
            <p:cNvSpPr txBox="1"/>
            <p:nvPr/>
          </p:nvSpPr>
          <p:spPr>
            <a:xfrm>
              <a:off x="0" y="19050"/>
              <a:ext cx="1293233" cy="3865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180"/>
                </a:lnSpc>
                <a:spcBef>
                  <a:spcPct val="0"/>
                </a:spcBef>
              </a:pPr>
              <a:r>
                <a:rPr lang="en-US" sz="2000" b="1" spc="80">
                  <a:solidFill>
                    <a:srgbClr val="000000"/>
                  </a:solidFill>
                  <a:latin typeface="Monotype Corsiva Bold"/>
                  <a:ea typeface="Monotype Corsiva Bold"/>
                  <a:cs typeface="Monotype Corsiva Bold"/>
                  <a:sym typeface="Monotype Corsiva Bold"/>
                </a:rPr>
                <a:t>SALUD</a:t>
              </a:r>
            </a:p>
          </p:txBody>
        </p:sp>
        <p:sp>
          <p:nvSpPr>
            <p:cNvPr id="46" name="TextBox 46"/>
            <p:cNvSpPr txBox="1"/>
            <p:nvPr/>
          </p:nvSpPr>
          <p:spPr>
            <a:xfrm>
              <a:off x="2339323" y="19050"/>
              <a:ext cx="635255" cy="3865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80"/>
                </a:lnSpc>
                <a:spcBef>
                  <a:spcPct val="0"/>
                </a:spcBef>
              </a:pPr>
              <a:r>
                <a:rPr lang="en-US" sz="2000" b="1" spc="80">
                  <a:solidFill>
                    <a:srgbClr val="000000"/>
                  </a:solidFill>
                  <a:latin typeface="Monotype Corsiva Bold"/>
                  <a:ea typeface="Monotype Corsiva Bold"/>
                  <a:cs typeface="Monotype Corsiva Bold"/>
                  <a:sym typeface="Monotype Corsiva Bold"/>
                </a:rPr>
                <a:t>+10</a:t>
              </a:r>
            </a:p>
          </p:txBody>
        </p:sp>
      </p:grpSp>
      <p:sp>
        <p:nvSpPr>
          <p:cNvPr id="47" name="TextBox 47"/>
          <p:cNvSpPr txBox="1"/>
          <p:nvPr/>
        </p:nvSpPr>
        <p:spPr>
          <a:xfrm>
            <a:off x="2725504" y="603048"/>
            <a:ext cx="4330323" cy="7560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02"/>
              </a:lnSpc>
              <a:spcBef>
                <a:spcPct val="0"/>
              </a:spcBef>
            </a:pPr>
            <a:r>
              <a:rPr lang="en-US" sz="4359" b="1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Reminiscencias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2657328" y="1905273"/>
            <a:ext cx="4345631" cy="7456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6"/>
              </a:lnSpc>
              <a:spcBef>
                <a:spcPct val="0"/>
              </a:spcBef>
            </a:pPr>
            <a:r>
              <a:rPr lang="en-US" sz="4290" b="1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NPC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3641475" y="2936008"/>
            <a:ext cx="645777" cy="2348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07"/>
              </a:lnSpc>
            </a:pPr>
            <a:r>
              <a:rPr lang="en-US" sz="129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Edmund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3674996" y="5242064"/>
            <a:ext cx="690472" cy="2348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07"/>
              </a:lnSpc>
            </a:pPr>
            <a:r>
              <a:rPr lang="en-US" sz="129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Gottfried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3715514" y="4440237"/>
            <a:ext cx="534039" cy="2348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07"/>
              </a:lnSpc>
            </a:pPr>
            <a:r>
              <a:rPr lang="en-US" sz="129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Roland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3715514" y="3637544"/>
            <a:ext cx="456814" cy="2348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07"/>
              </a:lnSpc>
            </a:pPr>
            <a:r>
              <a:rPr lang="en-US" sz="129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Isolde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3641475" y="6048375"/>
            <a:ext cx="471158" cy="2348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07"/>
              </a:lnSpc>
            </a:pPr>
            <a:r>
              <a:rPr lang="en-US" sz="129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Agaric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3943921" y="6334782"/>
            <a:ext cx="1614096" cy="561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80"/>
              </a:lnSpc>
            </a:pPr>
            <a:r>
              <a:rPr lang="en-US" sz="2000" b="1" spc="80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APARIENCIA</a:t>
            </a:r>
          </a:p>
          <a:p>
            <a:pPr algn="l">
              <a:lnSpc>
                <a:spcPts val="2180"/>
              </a:lnSpc>
              <a:spcBef>
                <a:spcPct val="0"/>
              </a:spcBef>
            </a:pPr>
            <a:endParaRPr lang="en-US" sz="2000" b="1" spc="80">
              <a:solidFill>
                <a:srgbClr val="000000"/>
              </a:solidFill>
              <a:latin typeface="Monotype Corsiva Bold"/>
              <a:ea typeface="Monotype Corsiva Bold"/>
              <a:cs typeface="Monotype Corsiva Bold"/>
              <a:sym typeface="Monotype Corsiva Bold"/>
            </a:endParaRPr>
          </a:p>
        </p:txBody>
      </p:sp>
      <p:grpSp>
        <p:nvGrpSpPr>
          <p:cNvPr id="55" name="Group 55"/>
          <p:cNvGrpSpPr/>
          <p:nvPr/>
        </p:nvGrpSpPr>
        <p:grpSpPr>
          <a:xfrm>
            <a:off x="3718326" y="7839556"/>
            <a:ext cx="2604657" cy="316361"/>
            <a:chOff x="0" y="0"/>
            <a:chExt cx="3472876" cy="421815"/>
          </a:xfrm>
        </p:grpSpPr>
        <p:grpSp>
          <p:nvGrpSpPr>
            <p:cNvPr id="56" name="Group 56"/>
            <p:cNvGrpSpPr/>
            <p:nvPr/>
          </p:nvGrpSpPr>
          <p:grpSpPr>
            <a:xfrm rot="-10800000">
              <a:off x="688515" y="0"/>
              <a:ext cx="421815" cy="421815"/>
              <a:chOff x="0" y="0"/>
              <a:chExt cx="406400" cy="406400"/>
            </a:xfrm>
          </p:grpSpPr>
          <p:sp>
            <p:nvSpPr>
              <p:cNvPr id="57" name="Freeform 57"/>
              <p:cNvSpPr/>
              <p:nvPr/>
            </p:nvSpPr>
            <p:spPr>
              <a:xfrm>
                <a:off x="0" y="0"/>
                <a:ext cx="406400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406400" h="406400">
                    <a:moveTo>
                      <a:pt x="203200" y="0"/>
                    </a:moveTo>
                    <a:cubicBezTo>
                      <a:pt x="315424" y="0"/>
                      <a:pt x="406400" y="90976"/>
                      <a:pt x="406400" y="203200"/>
                    </a:cubicBezTo>
                    <a:cubicBezTo>
                      <a:pt x="406400" y="315424"/>
                      <a:pt x="315424" y="406400"/>
                      <a:pt x="203200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737373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58" name="TextBox 58"/>
              <p:cNvSpPr txBox="1"/>
              <p:nvPr/>
            </p:nvSpPr>
            <p:spPr>
              <a:xfrm>
                <a:off x="0" y="19050"/>
                <a:ext cx="406400" cy="3873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22"/>
                  </a:lnSpc>
                </a:pPr>
                <a:endParaRPr/>
              </a:p>
            </p:txBody>
          </p:sp>
        </p:grpSp>
        <p:grpSp>
          <p:nvGrpSpPr>
            <p:cNvPr id="59" name="Group 59"/>
            <p:cNvGrpSpPr/>
            <p:nvPr/>
          </p:nvGrpSpPr>
          <p:grpSpPr>
            <a:xfrm rot="-10800000">
              <a:off x="1380259" y="0"/>
              <a:ext cx="454796" cy="421815"/>
              <a:chOff x="0" y="0"/>
              <a:chExt cx="438176" cy="406400"/>
            </a:xfrm>
          </p:grpSpPr>
          <p:sp>
            <p:nvSpPr>
              <p:cNvPr id="60" name="Freeform 60"/>
              <p:cNvSpPr/>
              <p:nvPr/>
            </p:nvSpPr>
            <p:spPr>
              <a:xfrm>
                <a:off x="0" y="0"/>
                <a:ext cx="438176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438176" h="406400">
                    <a:moveTo>
                      <a:pt x="234976" y="0"/>
                    </a:moveTo>
                    <a:cubicBezTo>
                      <a:pt x="347200" y="0"/>
                      <a:pt x="438176" y="90976"/>
                      <a:pt x="438176" y="203200"/>
                    </a:cubicBezTo>
                    <a:cubicBezTo>
                      <a:pt x="438176" y="315424"/>
                      <a:pt x="347200" y="406400"/>
                      <a:pt x="234976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737373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61" name="TextBox 61"/>
              <p:cNvSpPr txBox="1"/>
              <p:nvPr/>
            </p:nvSpPr>
            <p:spPr>
              <a:xfrm>
                <a:off x="0" y="19050"/>
                <a:ext cx="438176" cy="3873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22"/>
                  </a:lnSpc>
                </a:pPr>
                <a:endParaRPr/>
              </a:p>
            </p:txBody>
          </p:sp>
        </p:grpSp>
        <p:grpSp>
          <p:nvGrpSpPr>
            <p:cNvPr id="62" name="Group 62"/>
            <p:cNvGrpSpPr/>
            <p:nvPr/>
          </p:nvGrpSpPr>
          <p:grpSpPr>
            <a:xfrm rot="-10800000">
              <a:off x="2101755" y="0"/>
              <a:ext cx="649625" cy="421815"/>
              <a:chOff x="0" y="0"/>
              <a:chExt cx="625885" cy="406400"/>
            </a:xfrm>
          </p:grpSpPr>
          <p:sp>
            <p:nvSpPr>
              <p:cNvPr id="63" name="Freeform 63"/>
              <p:cNvSpPr/>
              <p:nvPr/>
            </p:nvSpPr>
            <p:spPr>
              <a:xfrm>
                <a:off x="0" y="0"/>
                <a:ext cx="625885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625885" h="406400">
                    <a:moveTo>
                      <a:pt x="422685" y="0"/>
                    </a:moveTo>
                    <a:cubicBezTo>
                      <a:pt x="534909" y="0"/>
                      <a:pt x="625885" y="90976"/>
                      <a:pt x="625885" y="203200"/>
                    </a:cubicBezTo>
                    <a:cubicBezTo>
                      <a:pt x="625885" y="315424"/>
                      <a:pt x="534909" y="406400"/>
                      <a:pt x="422685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737373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64" name="TextBox 64"/>
              <p:cNvSpPr txBox="1"/>
              <p:nvPr/>
            </p:nvSpPr>
            <p:spPr>
              <a:xfrm>
                <a:off x="0" y="19050"/>
                <a:ext cx="625885" cy="3873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22"/>
                  </a:lnSpc>
                </a:pPr>
                <a:endParaRPr/>
              </a:p>
            </p:txBody>
          </p:sp>
        </p:grpSp>
        <p:grpSp>
          <p:nvGrpSpPr>
            <p:cNvPr id="65" name="Group 65"/>
            <p:cNvGrpSpPr/>
            <p:nvPr/>
          </p:nvGrpSpPr>
          <p:grpSpPr>
            <a:xfrm rot="-10800000">
              <a:off x="3018080" y="0"/>
              <a:ext cx="454796" cy="421815"/>
              <a:chOff x="0" y="0"/>
              <a:chExt cx="438176" cy="406400"/>
            </a:xfrm>
          </p:grpSpPr>
          <p:sp>
            <p:nvSpPr>
              <p:cNvPr id="66" name="Freeform 66"/>
              <p:cNvSpPr/>
              <p:nvPr/>
            </p:nvSpPr>
            <p:spPr>
              <a:xfrm>
                <a:off x="0" y="0"/>
                <a:ext cx="438176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438176" h="406400">
                    <a:moveTo>
                      <a:pt x="234976" y="0"/>
                    </a:moveTo>
                    <a:cubicBezTo>
                      <a:pt x="347200" y="0"/>
                      <a:pt x="438176" y="90976"/>
                      <a:pt x="438176" y="203200"/>
                    </a:cubicBezTo>
                    <a:cubicBezTo>
                      <a:pt x="438176" y="315424"/>
                      <a:pt x="347200" y="406400"/>
                      <a:pt x="234976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737373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67" name="TextBox 67"/>
              <p:cNvSpPr txBox="1"/>
              <p:nvPr/>
            </p:nvSpPr>
            <p:spPr>
              <a:xfrm>
                <a:off x="0" y="19050"/>
                <a:ext cx="438176" cy="3873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22"/>
                  </a:lnSpc>
                </a:pPr>
                <a:endParaRPr/>
              </a:p>
            </p:txBody>
          </p:sp>
        </p:grpSp>
        <p:grpSp>
          <p:nvGrpSpPr>
            <p:cNvPr id="68" name="Group 68"/>
            <p:cNvGrpSpPr/>
            <p:nvPr/>
          </p:nvGrpSpPr>
          <p:grpSpPr>
            <a:xfrm rot="-10800000">
              <a:off x="0" y="0"/>
              <a:ext cx="421815" cy="421815"/>
              <a:chOff x="0" y="0"/>
              <a:chExt cx="406400" cy="406400"/>
            </a:xfrm>
          </p:grpSpPr>
          <p:sp>
            <p:nvSpPr>
              <p:cNvPr id="69" name="Freeform 69"/>
              <p:cNvSpPr/>
              <p:nvPr/>
            </p:nvSpPr>
            <p:spPr>
              <a:xfrm>
                <a:off x="0" y="0"/>
                <a:ext cx="406400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406400" h="406400">
                    <a:moveTo>
                      <a:pt x="203200" y="0"/>
                    </a:moveTo>
                    <a:cubicBezTo>
                      <a:pt x="315424" y="0"/>
                      <a:pt x="406400" y="90976"/>
                      <a:pt x="406400" y="203200"/>
                    </a:cubicBezTo>
                    <a:cubicBezTo>
                      <a:pt x="406400" y="315424"/>
                      <a:pt x="315424" y="406400"/>
                      <a:pt x="203200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737373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70" name="TextBox 70"/>
              <p:cNvSpPr txBox="1"/>
              <p:nvPr/>
            </p:nvSpPr>
            <p:spPr>
              <a:xfrm>
                <a:off x="0" y="19050"/>
                <a:ext cx="406400" cy="3873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22"/>
                  </a:lnSpc>
                </a:pPr>
                <a:endParaRPr/>
              </a:p>
            </p:txBody>
          </p:sp>
        </p:grpSp>
      </p:grpSp>
      <p:sp>
        <p:nvSpPr>
          <p:cNvPr id="71" name="TextBox 71"/>
          <p:cNvSpPr txBox="1"/>
          <p:nvPr/>
        </p:nvSpPr>
        <p:spPr>
          <a:xfrm>
            <a:off x="5698414" y="6334782"/>
            <a:ext cx="476441" cy="285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80"/>
              </a:lnSpc>
              <a:spcBef>
                <a:spcPct val="0"/>
              </a:spcBef>
            </a:pPr>
            <a:r>
              <a:rPr lang="en-US" sz="2000" b="1" spc="80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+10</a:t>
            </a:r>
          </a:p>
        </p:txBody>
      </p:sp>
      <p:grpSp>
        <p:nvGrpSpPr>
          <p:cNvPr id="72" name="Group 72"/>
          <p:cNvGrpSpPr/>
          <p:nvPr/>
        </p:nvGrpSpPr>
        <p:grpSpPr>
          <a:xfrm>
            <a:off x="2198042" y="583603"/>
            <a:ext cx="5467521" cy="8771748"/>
            <a:chOff x="0" y="0"/>
            <a:chExt cx="1440006" cy="2310255"/>
          </a:xfrm>
        </p:grpSpPr>
        <p:sp>
          <p:nvSpPr>
            <p:cNvPr id="73" name="Freeform 73"/>
            <p:cNvSpPr/>
            <p:nvPr/>
          </p:nvSpPr>
          <p:spPr>
            <a:xfrm>
              <a:off x="0" y="0"/>
              <a:ext cx="1440006" cy="2310255"/>
            </a:xfrm>
            <a:custGeom>
              <a:avLst/>
              <a:gdLst/>
              <a:ahLst/>
              <a:cxnLst/>
              <a:rect l="l" t="t" r="r" b="b"/>
              <a:pathLst>
                <a:path w="1440006" h="2310255">
                  <a:moveTo>
                    <a:pt x="0" y="0"/>
                  </a:moveTo>
                  <a:lnTo>
                    <a:pt x="1440006" y="0"/>
                  </a:lnTo>
                  <a:lnTo>
                    <a:pt x="1440006" y="2310255"/>
                  </a:lnTo>
                  <a:lnTo>
                    <a:pt x="0" y="2310255"/>
                  </a:lnTo>
                  <a:close/>
                </a:path>
              </a:pathLst>
            </a:custGeom>
            <a:solidFill>
              <a:srgbClr val="000000">
                <a:alpha val="34902"/>
              </a:srgbClr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74" name="TextBox 74"/>
            <p:cNvSpPr txBox="1"/>
            <p:nvPr/>
          </p:nvSpPr>
          <p:spPr>
            <a:xfrm>
              <a:off x="0" y="19050"/>
              <a:ext cx="1440006" cy="22912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2"/>
                </a:lnSpc>
              </a:pPr>
              <a:endParaRPr/>
            </a:p>
          </p:txBody>
        </p:sp>
      </p:grpSp>
      <p:sp>
        <p:nvSpPr>
          <p:cNvPr id="75" name="Freeform 75"/>
          <p:cNvSpPr/>
          <p:nvPr/>
        </p:nvSpPr>
        <p:spPr>
          <a:xfrm>
            <a:off x="2865909" y="2638680"/>
            <a:ext cx="4203910" cy="4661593"/>
          </a:xfrm>
          <a:custGeom>
            <a:avLst/>
            <a:gdLst/>
            <a:ahLst/>
            <a:cxnLst/>
            <a:rect l="l" t="t" r="r" b="b"/>
            <a:pathLst>
              <a:path w="4203910" h="4661593">
                <a:moveTo>
                  <a:pt x="0" y="0"/>
                </a:moveTo>
                <a:lnTo>
                  <a:pt x="4203909" y="0"/>
                </a:lnTo>
                <a:lnTo>
                  <a:pt x="4203909" y="4661593"/>
                </a:lnTo>
                <a:lnTo>
                  <a:pt x="0" y="4661593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alphaModFix amt="79000"/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76" name="TextBox 76"/>
          <p:cNvSpPr txBox="1"/>
          <p:nvPr/>
        </p:nvSpPr>
        <p:spPr>
          <a:xfrm>
            <a:off x="3823616" y="3698966"/>
            <a:ext cx="1807102" cy="1023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332"/>
              </a:lnSpc>
              <a:spcBef>
                <a:spcPct val="0"/>
              </a:spcBef>
            </a:pPr>
            <a:r>
              <a:rPr lang="en-US" sz="1222" b="1" spc="48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EL REY DE LA CIUDAD METEORO HA GOVERNADO POR 30 AÑOS LUEGO DE VENCER AL REY DEMONIO SUPREMO</a:t>
            </a:r>
          </a:p>
        </p:txBody>
      </p:sp>
      <p:sp>
        <p:nvSpPr>
          <p:cNvPr id="77" name="TextBox 77"/>
          <p:cNvSpPr txBox="1"/>
          <p:nvPr/>
        </p:nvSpPr>
        <p:spPr>
          <a:xfrm>
            <a:off x="3438669" y="6303719"/>
            <a:ext cx="2681666" cy="314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344"/>
              </a:lnSpc>
              <a:spcBef>
                <a:spcPct val="0"/>
              </a:spcBef>
            </a:pPr>
            <a:r>
              <a:rPr lang="en-US" sz="2150" b="1" spc="86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VERBORREA +4</a:t>
            </a:r>
          </a:p>
        </p:txBody>
      </p:sp>
      <p:sp>
        <p:nvSpPr>
          <p:cNvPr id="78" name="TextBox 78"/>
          <p:cNvSpPr txBox="1"/>
          <p:nvPr/>
        </p:nvSpPr>
        <p:spPr>
          <a:xfrm>
            <a:off x="3590906" y="3061374"/>
            <a:ext cx="2190630" cy="5490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216"/>
              </a:lnSpc>
              <a:spcBef>
                <a:spcPct val="0"/>
              </a:spcBef>
            </a:pPr>
            <a:r>
              <a:rPr lang="en-US" sz="2950" b="1" spc="118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GOTTFRIED</a:t>
            </a:r>
          </a:p>
        </p:txBody>
      </p:sp>
      <p:grpSp>
        <p:nvGrpSpPr>
          <p:cNvPr id="79" name="Group 79"/>
          <p:cNvGrpSpPr/>
          <p:nvPr/>
        </p:nvGrpSpPr>
        <p:grpSpPr>
          <a:xfrm>
            <a:off x="3877054" y="5362270"/>
            <a:ext cx="1534733" cy="252530"/>
            <a:chOff x="0" y="0"/>
            <a:chExt cx="2046310" cy="336706"/>
          </a:xfrm>
        </p:grpSpPr>
        <p:grpSp>
          <p:nvGrpSpPr>
            <p:cNvPr id="80" name="Group 80"/>
            <p:cNvGrpSpPr/>
            <p:nvPr/>
          </p:nvGrpSpPr>
          <p:grpSpPr>
            <a:xfrm>
              <a:off x="0" y="0"/>
              <a:ext cx="384807" cy="336706"/>
              <a:chOff x="0" y="0"/>
              <a:chExt cx="812800" cy="711200"/>
            </a:xfrm>
          </p:grpSpPr>
          <p:sp>
            <p:nvSpPr>
              <p:cNvPr id="81" name="Freeform 81"/>
              <p:cNvSpPr/>
              <p:nvPr/>
            </p:nvSpPr>
            <p:spPr>
              <a:xfrm>
                <a:off x="-33680" y="-8369"/>
                <a:ext cx="854946" cy="719569"/>
              </a:xfrm>
              <a:custGeom>
                <a:avLst/>
                <a:gdLst/>
                <a:ahLst/>
                <a:cxnLst/>
                <a:rect l="l" t="t" r="r" b="b"/>
                <a:pathLst>
                  <a:path w="854946" h="719569">
                    <a:moveTo>
                      <a:pt x="65903" y="121927"/>
                    </a:moveTo>
                    <a:cubicBezTo>
                      <a:pt x="0" y="230500"/>
                      <a:pt x="46429" y="336178"/>
                      <a:pt x="104776" y="392266"/>
                    </a:cubicBezTo>
                    <a:lnTo>
                      <a:pt x="445927" y="719569"/>
                    </a:lnTo>
                    <a:lnTo>
                      <a:pt x="779877" y="393436"/>
                    </a:lnTo>
                    <a:cubicBezTo>
                      <a:pt x="834145" y="333099"/>
                      <a:pt x="854946" y="269099"/>
                      <a:pt x="843393" y="197834"/>
                    </a:cubicBezTo>
                    <a:cubicBezTo>
                      <a:pt x="827435" y="99251"/>
                      <a:pt x="746197" y="22767"/>
                      <a:pt x="645842" y="11845"/>
                    </a:cubicBezTo>
                    <a:cubicBezTo>
                      <a:pt x="584292" y="5218"/>
                      <a:pt x="524835" y="22636"/>
                      <a:pt x="478430" y="61198"/>
                    </a:cubicBezTo>
                    <a:cubicBezTo>
                      <a:pt x="465940" y="71573"/>
                      <a:pt x="454776" y="83173"/>
                      <a:pt x="445047" y="95780"/>
                    </a:cubicBezTo>
                    <a:cubicBezTo>
                      <a:pt x="433503" y="81425"/>
                      <a:pt x="419967" y="68294"/>
                      <a:pt x="404657" y="56657"/>
                    </a:cubicBezTo>
                    <a:cubicBezTo>
                      <a:pt x="351294" y="16102"/>
                      <a:pt x="283367" y="0"/>
                      <a:pt x="218120" y="12523"/>
                    </a:cubicBezTo>
                    <a:cubicBezTo>
                      <a:pt x="156323" y="24461"/>
                      <a:pt x="100853" y="64323"/>
                      <a:pt x="65903" y="121927"/>
                    </a:cubicBezTo>
                    <a:close/>
                  </a:path>
                </a:pathLst>
              </a:custGeom>
              <a:solidFill>
                <a:srgbClr val="F20000"/>
              </a:solidFill>
              <a:ln w="9525" cap="sq">
                <a:solidFill>
                  <a:srgbClr val="00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82" name="TextBox 82"/>
              <p:cNvSpPr txBox="1"/>
              <p:nvPr/>
            </p:nvSpPr>
            <p:spPr>
              <a:xfrm>
                <a:off x="76200" y="69850"/>
                <a:ext cx="660400" cy="5143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22"/>
                  </a:lnSpc>
                </a:pPr>
                <a:endParaRPr/>
              </a:p>
            </p:txBody>
          </p:sp>
        </p:grpSp>
        <p:grpSp>
          <p:nvGrpSpPr>
            <p:cNvPr id="83" name="Group 83"/>
            <p:cNvGrpSpPr/>
            <p:nvPr/>
          </p:nvGrpSpPr>
          <p:grpSpPr>
            <a:xfrm>
              <a:off x="415026" y="0"/>
              <a:ext cx="384807" cy="336706"/>
              <a:chOff x="0" y="0"/>
              <a:chExt cx="812800" cy="711200"/>
            </a:xfrm>
          </p:grpSpPr>
          <p:sp>
            <p:nvSpPr>
              <p:cNvPr id="84" name="Freeform 84"/>
              <p:cNvSpPr/>
              <p:nvPr/>
            </p:nvSpPr>
            <p:spPr>
              <a:xfrm>
                <a:off x="-33680" y="-8369"/>
                <a:ext cx="854946" cy="719569"/>
              </a:xfrm>
              <a:custGeom>
                <a:avLst/>
                <a:gdLst/>
                <a:ahLst/>
                <a:cxnLst/>
                <a:rect l="l" t="t" r="r" b="b"/>
                <a:pathLst>
                  <a:path w="854946" h="719569">
                    <a:moveTo>
                      <a:pt x="65903" y="121927"/>
                    </a:moveTo>
                    <a:cubicBezTo>
                      <a:pt x="0" y="230500"/>
                      <a:pt x="46429" y="336178"/>
                      <a:pt x="104776" y="392266"/>
                    </a:cubicBezTo>
                    <a:lnTo>
                      <a:pt x="445927" y="719569"/>
                    </a:lnTo>
                    <a:lnTo>
                      <a:pt x="779877" y="393436"/>
                    </a:lnTo>
                    <a:cubicBezTo>
                      <a:pt x="834145" y="333099"/>
                      <a:pt x="854946" y="269099"/>
                      <a:pt x="843393" y="197834"/>
                    </a:cubicBezTo>
                    <a:cubicBezTo>
                      <a:pt x="827435" y="99251"/>
                      <a:pt x="746197" y="22767"/>
                      <a:pt x="645842" y="11845"/>
                    </a:cubicBezTo>
                    <a:cubicBezTo>
                      <a:pt x="584292" y="5218"/>
                      <a:pt x="524835" y="22636"/>
                      <a:pt x="478430" y="61198"/>
                    </a:cubicBezTo>
                    <a:cubicBezTo>
                      <a:pt x="465940" y="71573"/>
                      <a:pt x="454776" y="83173"/>
                      <a:pt x="445047" y="95780"/>
                    </a:cubicBezTo>
                    <a:cubicBezTo>
                      <a:pt x="433503" y="81425"/>
                      <a:pt x="419967" y="68294"/>
                      <a:pt x="404657" y="56657"/>
                    </a:cubicBezTo>
                    <a:cubicBezTo>
                      <a:pt x="351294" y="16102"/>
                      <a:pt x="283367" y="0"/>
                      <a:pt x="218120" y="12523"/>
                    </a:cubicBezTo>
                    <a:cubicBezTo>
                      <a:pt x="156323" y="24461"/>
                      <a:pt x="100853" y="64323"/>
                      <a:pt x="65903" y="121927"/>
                    </a:cubicBezTo>
                    <a:close/>
                  </a:path>
                </a:pathLst>
              </a:custGeom>
              <a:solidFill>
                <a:srgbClr val="F20000"/>
              </a:solidFill>
              <a:ln w="9525" cap="sq">
                <a:solidFill>
                  <a:srgbClr val="00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85" name="TextBox 85"/>
              <p:cNvSpPr txBox="1"/>
              <p:nvPr/>
            </p:nvSpPr>
            <p:spPr>
              <a:xfrm>
                <a:off x="76200" y="69850"/>
                <a:ext cx="660400" cy="5143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22"/>
                  </a:lnSpc>
                </a:pPr>
                <a:endParaRPr/>
              </a:p>
            </p:txBody>
          </p:sp>
        </p:grpSp>
        <p:grpSp>
          <p:nvGrpSpPr>
            <p:cNvPr id="86" name="Group 86"/>
            <p:cNvGrpSpPr/>
            <p:nvPr/>
          </p:nvGrpSpPr>
          <p:grpSpPr>
            <a:xfrm>
              <a:off x="831479" y="0"/>
              <a:ext cx="384807" cy="336706"/>
              <a:chOff x="0" y="0"/>
              <a:chExt cx="812800" cy="711200"/>
            </a:xfrm>
          </p:grpSpPr>
          <p:sp>
            <p:nvSpPr>
              <p:cNvPr id="87" name="Freeform 87"/>
              <p:cNvSpPr/>
              <p:nvPr/>
            </p:nvSpPr>
            <p:spPr>
              <a:xfrm>
                <a:off x="-33680" y="-8369"/>
                <a:ext cx="854946" cy="719569"/>
              </a:xfrm>
              <a:custGeom>
                <a:avLst/>
                <a:gdLst/>
                <a:ahLst/>
                <a:cxnLst/>
                <a:rect l="l" t="t" r="r" b="b"/>
                <a:pathLst>
                  <a:path w="854946" h="719569">
                    <a:moveTo>
                      <a:pt x="65903" y="121927"/>
                    </a:moveTo>
                    <a:cubicBezTo>
                      <a:pt x="0" y="230500"/>
                      <a:pt x="46429" y="336178"/>
                      <a:pt x="104776" y="392266"/>
                    </a:cubicBezTo>
                    <a:lnTo>
                      <a:pt x="445927" y="719569"/>
                    </a:lnTo>
                    <a:lnTo>
                      <a:pt x="779877" y="393436"/>
                    </a:lnTo>
                    <a:cubicBezTo>
                      <a:pt x="834145" y="333099"/>
                      <a:pt x="854946" y="269099"/>
                      <a:pt x="843393" y="197834"/>
                    </a:cubicBezTo>
                    <a:cubicBezTo>
                      <a:pt x="827435" y="99251"/>
                      <a:pt x="746197" y="22767"/>
                      <a:pt x="645842" y="11845"/>
                    </a:cubicBezTo>
                    <a:cubicBezTo>
                      <a:pt x="584292" y="5218"/>
                      <a:pt x="524835" y="22636"/>
                      <a:pt x="478430" y="61198"/>
                    </a:cubicBezTo>
                    <a:cubicBezTo>
                      <a:pt x="465940" y="71573"/>
                      <a:pt x="454776" y="83173"/>
                      <a:pt x="445047" y="95780"/>
                    </a:cubicBezTo>
                    <a:cubicBezTo>
                      <a:pt x="433503" y="81425"/>
                      <a:pt x="419967" y="68294"/>
                      <a:pt x="404657" y="56657"/>
                    </a:cubicBezTo>
                    <a:cubicBezTo>
                      <a:pt x="351294" y="16102"/>
                      <a:pt x="283367" y="0"/>
                      <a:pt x="218120" y="12523"/>
                    </a:cubicBezTo>
                    <a:cubicBezTo>
                      <a:pt x="156323" y="24461"/>
                      <a:pt x="100853" y="64323"/>
                      <a:pt x="65903" y="121927"/>
                    </a:cubicBezTo>
                    <a:close/>
                  </a:path>
                </a:pathLst>
              </a:custGeom>
              <a:solidFill>
                <a:srgbClr val="FEFEFE"/>
              </a:solidFill>
              <a:ln w="9525" cap="sq">
                <a:solidFill>
                  <a:srgbClr val="00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88" name="TextBox 88"/>
              <p:cNvSpPr txBox="1"/>
              <p:nvPr/>
            </p:nvSpPr>
            <p:spPr>
              <a:xfrm>
                <a:off x="76200" y="69850"/>
                <a:ext cx="660400" cy="5143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22"/>
                  </a:lnSpc>
                </a:pPr>
                <a:endParaRPr/>
              </a:p>
            </p:txBody>
          </p:sp>
        </p:grpSp>
        <p:grpSp>
          <p:nvGrpSpPr>
            <p:cNvPr id="89" name="Group 89"/>
            <p:cNvGrpSpPr/>
            <p:nvPr/>
          </p:nvGrpSpPr>
          <p:grpSpPr>
            <a:xfrm>
              <a:off x="1247933" y="0"/>
              <a:ext cx="384807" cy="336706"/>
              <a:chOff x="0" y="0"/>
              <a:chExt cx="812800" cy="711200"/>
            </a:xfrm>
          </p:grpSpPr>
          <p:sp>
            <p:nvSpPr>
              <p:cNvPr id="90" name="Freeform 90"/>
              <p:cNvSpPr/>
              <p:nvPr/>
            </p:nvSpPr>
            <p:spPr>
              <a:xfrm>
                <a:off x="-33680" y="-8369"/>
                <a:ext cx="854946" cy="719569"/>
              </a:xfrm>
              <a:custGeom>
                <a:avLst/>
                <a:gdLst/>
                <a:ahLst/>
                <a:cxnLst/>
                <a:rect l="l" t="t" r="r" b="b"/>
                <a:pathLst>
                  <a:path w="854946" h="719569">
                    <a:moveTo>
                      <a:pt x="65903" y="121927"/>
                    </a:moveTo>
                    <a:cubicBezTo>
                      <a:pt x="0" y="230500"/>
                      <a:pt x="46429" y="336178"/>
                      <a:pt x="104776" y="392266"/>
                    </a:cubicBezTo>
                    <a:lnTo>
                      <a:pt x="445927" y="719569"/>
                    </a:lnTo>
                    <a:lnTo>
                      <a:pt x="779877" y="393436"/>
                    </a:lnTo>
                    <a:cubicBezTo>
                      <a:pt x="834145" y="333099"/>
                      <a:pt x="854946" y="269099"/>
                      <a:pt x="843393" y="197834"/>
                    </a:cubicBezTo>
                    <a:cubicBezTo>
                      <a:pt x="827435" y="99251"/>
                      <a:pt x="746197" y="22767"/>
                      <a:pt x="645842" y="11845"/>
                    </a:cubicBezTo>
                    <a:cubicBezTo>
                      <a:pt x="584292" y="5218"/>
                      <a:pt x="524835" y="22636"/>
                      <a:pt x="478430" y="61198"/>
                    </a:cubicBezTo>
                    <a:cubicBezTo>
                      <a:pt x="465940" y="71573"/>
                      <a:pt x="454776" y="83173"/>
                      <a:pt x="445047" y="95780"/>
                    </a:cubicBezTo>
                    <a:cubicBezTo>
                      <a:pt x="433503" y="81425"/>
                      <a:pt x="419967" y="68294"/>
                      <a:pt x="404657" y="56657"/>
                    </a:cubicBezTo>
                    <a:cubicBezTo>
                      <a:pt x="351294" y="16102"/>
                      <a:pt x="283367" y="0"/>
                      <a:pt x="218120" y="12523"/>
                    </a:cubicBezTo>
                    <a:cubicBezTo>
                      <a:pt x="156323" y="24461"/>
                      <a:pt x="100853" y="64323"/>
                      <a:pt x="65903" y="121927"/>
                    </a:cubicBezTo>
                    <a:close/>
                  </a:path>
                </a:pathLst>
              </a:custGeom>
              <a:solidFill>
                <a:srgbClr val="FEFEFE"/>
              </a:solidFill>
              <a:ln w="9525" cap="sq">
                <a:solidFill>
                  <a:srgbClr val="00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91" name="TextBox 91"/>
              <p:cNvSpPr txBox="1"/>
              <p:nvPr/>
            </p:nvSpPr>
            <p:spPr>
              <a:xfrm>
                <a:off x="76200" y="69850"/>
                <a:ext cx="660400" cy="5143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22"/>
                  </a:lnSpc>
                </a:pPr>
                <a:endParaRPr/>
              </a:p>
            </p:txBody>
          </p:sp>
        </p:grpSp>
        <p:grpSp>
          <p:nvGrpSpPr>
            <p:cNvPr id="92" name="Group 92"/>
            <p:cNvGrpSpPr/>
            <p:nvPr/>
          </p:nvGrpSpPr>
          <p:grpSpPr>
            <a:xfrm>
              <a:off x="1661504" y="0"/>
              <a:ext cx="384807" cy="336706"/>
              <a:chOff x="0" y="0"/>
              <a:chExt cx="812800" cy="711200"/>
            </a:xfrm>
          </p:grpSpPr>
          <p:sp>
            <p:nvSpPr>
              <p:cNvPr id="93" name="Freeform 93"/>
              <p:cNvSpPr/>
              <p:nvPr/>
            </p:nvSpPr>
            <p:spPr>
              <a:xfrm>
                <a:off x="-33680" y="-8369"/>
                <a:ext cx="854946" cy="719569"/>
              </a:xfrm>
              <a:custGeom>
                <a:avLst/>
                <a:gdLst/>
                <a:ahLst/>
                <a:cxnLst/>
                <a:rect l="l" t="t" r="r" b="b"/>
                <a:pathLst>
                  <a:path w="854946" h="719569">
                    <a:moveTo>
                      <a:pt x="65903" y="121927"/>
                    </a:moveTo>
                    <a:cubicBezTo>
                      <a:pt x="0" y="230500"/>
                      <a:pt x="46429" y="336178"/>
                      <a:pt x="104776" y="392266"/>
                    </a:cubicBezTo>
                    <a:lnTo>
                      <a:pt x="445927" y="719569"/>
                    </a:lnTo>
                    <a:lnTo>
                      <a:pt x="779877" y="393436"/>
                    </a:lnTo>
                    <a:cubicBezTo>
                      <a:pt x="834145" y="333099"/>
                      <a:pt x="854946" y="269099"/>
                      <a:pt x="843393" y="197834"/>
                    </a:cubicBezTo>
                    <a:cubicBezTo>
                      <a:pt x="827435" y="99251"/>
                      <a:pt x="746197" y="22767"/>
                      <a:pt x="645842" y="11845"/>
                    </a:cubicBezTo>
                    <a:cubicBezTo>
                      <a:pt x="584292" y="5218"/>
                      <a:pt x="524835" y="22636"/>
                      <a:pt x="478430" y="61198"/>
                    </a:cubicBezTo>
                    <a:cubicBezTo>
                      <a:pt x="465940" y="71573"/>
                      <a:pt x="454776" y="83173"/>
                      <a:pt x="445047" y="95780"/>
                    </a:cubicBezTo>
                    <a:cubicBezTo>
                      <a:pt x="433503" y="81425"/>
                      <a:pt x="419967" y="68294"/>
                      <a:pt x="404657" y="56657"/>
                    </a:cubicBezTo>
                    <a:cubicBezTo>
                      <a:pt x="351294" y="16102"/>
                      <a:pt x="283367" y="0"/>
                      <a:pt x="218120" y="12523"/>
                    </a:cubicBezTo>
                    <a:cubicBezTo>
                      <a:pt x="156323" y="24461"/>
                      <a:pt x="100853" y="64323"/>
                      <a:pt x="65903" y="121927"/>
                    </a:cubicBezTo>
                    <a:close/>
                  </a:path>
                </a:pathLst>
              </a:custGeom>
              <a:solidFill>
                <a:srgbClr val="FEFEFE"/>
              </a:solidFill>
              <a:ln w="9525" cap="sq">
                <a:solidFill>
                  <a:srgbClr val="00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94" name="TextBox 94"/>
              <p:cNvSpPr txBox="1"/>
              <p:nvPr/>
            </p:nvSpPr>
            <p:spPr>
              <a:xfrm>
                <a:off x="76200" y="69850"/>
                <a:ext cx="660400" cy="5143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22"/>
                  </a:lnSpc>
                </a:pPr>
                <a:endParaRPr/>
              </a:p>
            </p:txBody>
          </p:sp>
        </p:grpSp>
      </p:grpSp>
      <p:sp>
        <p:nvSpPr>
          <p:cNvPr id="95" name="TextBox 95"/>
          <p:cNvSpPr txBox="1"/>
          <p:nvPr/>
        </p:nvSpPr>
        <p:spPr>
          <a:xfrm>
            <a:off x="3799662" y="5080079"/>
            <a:ext cx="1725210" cy="184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332"/>
              </a:lnSpc>
              <a:spcBef>
                <a:spcPct val="0"/>
              </a:spcBef>
            </a:pPr>
            <a:r>
              <a:rPr lang="en-US" sz="1222" b="1" spc="48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REPUTACION</a:t>
            </a:r>
          </a:p>
        </p:txBody>
      </p:sp>
      <p:sp>
        <p:nvSpPr>
          <p:cNvPr id="96" name="TextBox 96">
            <a:hlinkClick r:id="rId23" action="ppaction://hlinksldjump"/>
          </p:cNvPr>
          <p:cNvSpPr txBox="1"/>
          <p:nvPr/>
        </p:nvSpPr>
        <p:spPr>
          <a:xfrm>
            <a:off x="2479640" y="4504319"/>
            <a:ext cx="245864" cy="6335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37"/>
              </a:lnSpc>
              <a:spcBef>
                <a:spcPct val="0"/>
              </a:spcBef>
            </a:pPr>
            <a:r>
              <a:rPr lang="en-US" sz="4438" spc="177" dirty="0">
                <a:solidFill>
                  <a:srgbClr val="C7B384"/>
                </a:solidFill>
                <a:latin typeface="Chau Philomene"/>
                <a:ea typeface="Chau Philomene"/>
                <a:cs typeface="Chau Philomene"/>
                <a:sym typeface="Chau Philomene"/>
              </a:rPr>
              <a:t>&lt;</a:t>
            </a:r>
          </a:p>
        </p:txBody>
      </p:sp>
      <p:pic>
        <p:nvPicPr>
          <p:cNvPr id="97" name="Imagen 96">
            <a:hlinkClick r:id="rId24" action="ppaction://hlinksldjump"/>
            <a:extLst>
              <a:ext uri="{FF2B5EF4-FFF2-40B4-BE49-F238E27FC236}">
                <a16:creationId xmlns:a16="http://schemas.microsoft.com/office/drawing/2014/main" id="{9DCF0C95-A070-315A-FC12-2E59F169C94C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977458" y="2994762"/>
            <a:ext cx="310923" cy="30482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EFE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084516" y="583603"/>
            <a:ext cx="5581047" cy="8674697"/>
          </a:xfrm>
          <a:custGeom>
            <a:avLst/>
            <a:gdLst/>
            <a:ahLst/>
            <a:cxnLst/>
            <a:rect l="l" t="t" r="r" b="b"/>
            <a:pathLst>
              <a:path w="5581047" h="8674697">
                <a:moveTo>
                  <a:pt x="0" y="0"/>
                </a:moveTo>
                <a:lnTo>
                  <a:pt x="5581047" y="0"/>
                </a:lnTo>
                <a:lnTo>
                  <a:pt x="5581047" y="8674697"/>
                </a:lnTo>
                <a:lnTo>
                  <a:pt x="0" y="86746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495" t="-1243" r="-9432" b="-1243"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3" name="Group 3"/>
          <p:cNvGrpSpPr/>
          <p:nvPr/>
        </p:nvGrpSpPr>
        <p:grpSpPr>
          <a:xfrm>
            <a:off x="4150612" y="9305832"/>
            <a:ext cx="1480107" cy="856553"/>
            <a:chOff x="0" y="0"/>
            <a:chExt cx="389822" cy="22559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89822" cy="225594"/>
            </a:xfrm>
            <a:custGeom>
              <a:avLst/>
              <a:gdLst/>
              <a:ahLst/>
              <a:cxnLst/>
              <a:rect l="l" t="t" r="r" b="b"/>
              <a:pathLst>
                <a:path w="389822" h="225594">
                  <a:moveTo>
                    <a:pt x="112797" y="0"/>
                  </a:moveTo>
                  <a:lnTo>
                    <a:pt x="277025" y="0"/>
                  </a:lnTo>
                  <a:cubicBezTo>
                    <a:pt x="306941" y="0"/>
                    <a:pt x="335631" y="11884"/>
                    <a:pt x="356785" y="33038"/>
                  </a:cubicBezTo>
                  <a:cubicBezTo>
                    <a:pt x="377938" y="54191"/>
                    <a:pt x="389822" y="82881"/>
                    <a:pt x="389822" y="112797"/>
                  </a:cubicBezTo>
                  <a:lnTo>
                    <a:pt x="389822" y="112797"/>
                  </a:lnTo>
                  <a:cubicBezTo>
                    <a:pt x="389822" y="175093"/>
                    <a:pt x="339321" y="225594"/>
                    <a:pt x="277025" y="225594"/>
                  </a:cubicBezTo>
                  <a:lnTo>
                    <a:pt x="112797" y="225594"/>
                  </a:lnTo>
                  <a:cubicBezTo>
                    <a:pt x="50501" y="225594"/>
                    <a:pt x="0" y="175093"/>
                    <a:pt x="0" y="112797"/>
                  </a:cubicBezTo>
                  <a:lnTo>
                    <a:pt x="0" y="112797"/>
                  </a:lnTo>
                  <a:cubicBezTo>
                    <a:pt x="0" y="50501"/>
                    <a:pt x="50501" y="0"/>
                    <a:pt x="112797" y="0"/>
                  </a:cubicBezTo>
                  <a:close/>
                </a:path>
              </a:pathLst>
            </a:custGeom>
            <a:solidFill>
              <a:srgbClr val="FEFEFE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9050"/>
              <a:ext cx="389822" cy="2065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2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2084516" y="0"/>
            <a:ext cx="5581047" cy="10287000"/>
          </a:xfrm>
          <a:custGeom>
            <a:avLst/>
            <a:gdLst/>
            <a:ahLst/>
            <a:cxnLst/>
            <a:rect l="l" t="t" r="r" b="b"/>
            <a:pathLst>
              <a:path w="5581047" h="10287000">
                <a:moveTo>
                  <a:pt x="0" y="0"/>
                </a:moveTo>
                <a:lnTo>
                  <a:pt x="5581047" y="0"/>
                </a:lnTo>
                <a:lnTo>
                  <a:pt x="5581047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w="9525" cap="sq">
            <a:solidFill>
              <a:srgbClr val="FEFEFE"/>
            </a:solidFill>
            <a:prstDash val="solid"/>
            <a:miter/>
          </a:ln>
        </p:spPr>
        <p:txBody>
          <a:bodyPr/>
          <a:lstStyle/>
          <a:p>
            <a:endParaRPr lang="es-CO"/>
          </a:p>
        </p:txBody>
      </p:sp>
      <p:grpSp>
        <p:nvGrpSpPr>
          <p:cNvPr id="7" name="Group 7"/>
          <p:cNvGrpSpPr/>
          <p:nvPr/>
        </p:nvGrpSpPr>
        <p:grpSpPr>
          <a:xfrm rot="-10800000">
            <a:off x="5883312" y="8367108"/>
            <a:ext cx="1200834" cy="870866"/>
            <a:chOff x="0" y="0"/>
            <a:chExt cx="635000" cy="46051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000" cy="460513"/>
            </a:xfrm>
            <a:custGeom>
              <a:avLst/>
              <a:gdLst/>
              <a:ahLst/>
              <a:cxnLst/>
              <a:rect l="l" t="t" r="r" b="b"/>
              <a:pathLst>
                <a:path w="635000" h="460513">
                  <a:moveTo>
                    <a:pt x="635000" y="0"/>
                  </a:moveTo>
                  <a:lnTo>
                    <a:pt x="635000" y="346213"/>
                  </a:lnTo>
                  <a:lnTo>
                    <a:pt x="317500" y="460513"/>
                  </a:lnTo>
                  <a:lnTo>
                    <a:pt x="0" y="346213"/>
                  </a:lnTo>
                  <a:lnTo>
                    <a:pt x="0" y="0"/>
                  </a:lnTo>
                  <a:lnTo>
                    <a:pt x="635000" y="0"/>
                  </a:lnTo>
                  <a:close/>
                </a:path>
              </a:pathLst>
            </a:custGeom>
            <a:solidFill>
              <a:srgbClr val="737373">
                <a:alpha val="71765"/>
              </a:srgbClr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19050"/>
              <a:ext cx="635000" cy="3271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2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4561775" y="8472607"/>
            <a:ext cx="726788" cy="700521"/>
            <a:chOff x="0" y="0"/>
            <a:chExt cx="914597" cy="88154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914597" cy="881542"/>
            </a:xfrm>
            <a:custGeom>
              <a:avLst/>
              <a:gdLst/>
              <a:ahLst/>
              <a:cxnLst/>
              <a:rect l="l" t="t" r="r" b="b"/>
              <a:pathLst>
                <a:path w="914597" h="881542">
                  <a:moveTo>
                    <a:pt x="457298" y="0"/>
                  </a:moveTo>
                  <a:cubicBezTo>
                    <a:pt x="204739" y="0"/>
                    <a:pt x="0" y="197340"/>
                    <a:pt x="0" y="440771"/>
                  </a:cubicBezTo>
                  <a:cubicBezTo>
                    <a:pt x="0" y="684202"/>
                    <a:pt x="204739" y="881542"/>
                    <a:pt x="457298" y="881542"/>
                  </a:cubicBezTo>
                  <a:cubicBezTo>
                    <a:pt x="709857" y="881542"/>
                    <a:pt x="914597" y="684202"/>
                    <a:pt x="914597" y="440771"/>
                  </a:cubicBezTo>
                  <a:cubicBezTo>
                    <a:pt x="914597" y="197340"/>
                    <a:pt x="709857" y="0"/>
                    <a:pt x="45729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s-CO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85743" y="101695"/>
              <a:ext cx="743110" cy="6972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2"/>
                </a:lnSpc>
              </a:pPr>
              <a:endParaRPr/>
            </a:p>
          </p:txBody>
        </p:sp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4662267" y="8540649"/>
            <a:ext cx="606921" cy="564437"/>
          </a:xfrm>
          <a:prstGeom prst="rect">
            <a:avLst/>
          </a:prstGeom>
        </p:spPr>
      </p:pic>
      <p:sp>
        <p:nvSpPr>
          <p:cNvPr id="14" name="Freeform 14"/>
          <p:cNvSpPr/>
          <p:nvPr/>
        </p:nvSpPr>
        <p:spPr>
          <a:xfrm>
            <a:off x="2762330" y="8496789"/>
            <a:ext cx="676339" cy="676339"/>
          </a:xfrm>
          <a:custGeom>
            <a:avLst/>
            <a:gdLst/>
            <a:ahLst/>
            <a:cxnLst/>
            <a:rect l="l" t="t" r="r" b="b"/>
            <a:pathLst>
              <a:path w="676339" h="676339">
                <a:moveTo>
                  <a:pt x="0" y="0"/>
                </a:moveTo>
                <a:lnTo>
                  <a:pt x="676339" y="0"/>
                </a:lnTo>
                <a:lnTo>
                  <a:pt x="676339" y="676339"/>
                </a:lnTo>
                <a:lnTo>
                  <a:pt x="0" y="67633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15" name="Freeform 15"/>
          <p:cNvSpPr/>
          <p:nvPr/>
        </p:nvSpPr>
        <p:spPr>
          <a:xfrm>
            <a:off x="6296510" y="8593676"/>
            <a:ext cx="374438" cy="417730"/>
          </a:xfrm>
          <a:custGeom>
            <a:avLst/>
            <a:gdLst/>
            <a:ahLst/>
            <a:cxnLst/>
            <a:rect l="l" t="t" r="r" b="b"/>
            <a:pathLst>
              <a:path w="374438" h="417730">
                <a:moveTo>
                  <a:pt x="0" y="0"/>
                </a:moveTo>
                <a:lnTo>
                  <a:pt x="374438" y="0"/>
                </a:lnTo>
                <a:lnTo>
                  <a:pt x="374438" y="417730"/>
                </a:lnTo>
                <a:lnTo>
                  <a:pt x="0" y="41773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16" name="Group 16"/>
          <p:cNvGrpSpPr/>
          <p:nvPr/>
        </p:nvGrpSpPr>
        <p:grpSpPr>
          <a:xfrm>
            <a:off x="6120335" y="8472607"/>
            <a:ext cx="726788" cy="700521"/>
            <a:chOff x="0" y="0"/>
            <a:chExt cx="914597" cy="881542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914597" cy="881542"/>
            </a:xfrm>
            <a:custGeom>
              <a:avLst/>
              <a:gdLst/>
              <a:ahLst/>
              <a:cxnLst/>
              <a:rect l="l" t="t" r="r" b="b"/>
              <a:pathLst>
                <a:path w="914597" h="881542">
                  <a:moveTo>
                    <a:pt x="457298" y="0"/>
                  </a:moveTo>
                  <a:cubicBezTo>
                    <a:pt x="204739" y="0"/>
                    <a:pt x="0" y="197340"/>
                    <a:pt x="0" y="440771"/>
                  </a:cubicBezTo>
                  <a:cubicBezTo>
                    <a:pt x="0" y="684202"/>
                    <a:pt x="204739" y="881542"/>
                    <a:pt x="457298" y="881542"/>
                  </a:cubicBezTo>
                  <a:cubicBezTo>
                    <a:pt x="709857" y="881542"/>
                    <a:pt x="914597" y="684202"/>
                    <a:pt x="914597" y="440771"/>
                  </a:cubicBezTo>
                  <a:cubicBezTo>
                    <a:pt x="914597" y="197340"/>
                    <a:pt x="709857" y="0"/>
                    <a:pt x="45729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s-CO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85743" y="101695"/>
              <a:ext cx="743110" cy="6972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2"/>
                </a:lnSpc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2066210" y="1253700"/>
            <a:ext cx="5527866" cy="620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64"/>
              </a:lnSpc>
            </a:pPr>
            <a:r>
              <a:rPr lang="en-US" sz="3688">
                <a:solidFill>
                  <a:srgbClr val="000000"/>
                </a:solidFill>
                <a:latin typeface="Smooch"/>
                <a:ea typeface="Smooch"/>
                <a:cs typeface="Smooch"/>
                <a:sym typeface="Smooch"/>
              </a:rPr>
              <a:t>SIGMA</a:t>
            </a:r>
          </a:p>
        </p:txBody>
      </p:sp>
      <p:sp>
        <p:nvSpPr>
          <p:cNvPr id="20" name="Freeform 20"/>
          <p:cNvSpPr/>
          <p:nvPr/>
        </p:nvSpPr>
        <p:spPr>
          <a:xfrm>
            <a:off x="1592682" y="1609591"/>
            <a:ext cx="6474922" cy="374316"/>
          </a:xfrm>
          <a:custGeom>
            <a:avLst/>
            <a:gdLst/>
            <a:ahLst/>
            <a:cxnLst/>
            <a:rect l="l" t="t" r="r" b="b"/>
            <a:pathLst>
              <a:path w="6474922" h="374316">
                <a:moveTo>
                  <a:pt x="0" y="0"/>
                </a:moveTo>
                <a:lnTo>
                  <a:pt x="6474922" y="0"/>
                </a:lnTo>
                <a:lnTo>
                  <a:pt x="6474922" y="374316"/>
                </a:lnTo>
                <a:lnTo>
                  <a:pt x="0" y="37431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t="-1396841" b="-232958"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21" name="Freeform 21"/>
          <p:cNvSpPr/>
          <p:nvPr/>
        </p:nvSpPr>
        <p:spPr>
          <a:xfrm>
            <a:off x="3921014" y="2551937"/>
            <a:ext cx="444454" cy="477908"/>
          </a:xfrm>
          <a:custGeom>
            <a:avLst/>
            <a:gdLst/>
            <a:ahLst/>
            <a:cxnLst/>
            <a:rect l="l" t="t" r="r" b="b"/>
            <a:pathLst>
              <a:path w="444454" h="477908">
                <a:moveTo>
                  <a:pt x="0" y="0"/>
                </a:moveTo>
                <a:lnTo>
                  <a:pt x="444455" y="0"/>
                </a:lnTo>
                <a:lnTo>
                  <a:pt x="444455" y="477908"/>
                </a:lnTo>
                <a:lnTo>
                  <a:pt x="0" y="47790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22" name="Freeform 22"/>
          <p:cNvSpPr/>
          <p:nvPr/>
        </p:nvSpPr>
        <p:spPr>
          <a:xfrm rot="1547390">
            <a:off x="6144666" y="6055241"/>
            <a:ext cx="444454" cy="477908"/>
          </a:xfrm>
          <a:custGeom>
            <a:avLst/>
            <a:gdLst/>
            <a:ahLst/>
            <a:cxnLst/>
            <a:rect l="l" t="t" r="r" b="b"/>
            <a:pathLst>
              <a:path w="444454" h="477908">
                <a:moveTo>
                  <a:pt x="0" y="0"/>
                </a:moveTo>
                <a:lnTo>
                  <a:pt x="444454" y="0"/>
                </a:lnTo>
                <a:lnTo>
                  <a:pt x="444454" y="477907"/>
                </a:lnTo>
                <a:lnTo>
                  <a:pt x="0" y="47790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23" name="Freeform 23"/>
          <p:cNvSpPr/>
          <p:nvPr/>
        </p:nvSpPr>
        <p:spPr>
          <a:xfrm rot="-1978957">
            <a:off x="2430562" y="7806734"/>
            <a:ext cx="444454" cy="477908"/>
          </a:xfrm>
          <a:custGeom>
            <a:avLst/>
            <a:gdLst/>
            <a:ahLst/>
            <a:cxnLst/>
            <a:rect l="l" t="t" r="r" b="b"/>
            <a:pathLst>
              <a:path w="444454" h="477908">
                <a:moveTo>
                  <a:pt x="0" y="0"/>
                </a:moveTo>
                <a:lnTo>
                  <a:pt x="444454" y="0"/>
                </a:lnTo>
                <a:lnTo>
                  <a:pt x="444454" y="477908"/>
                </a:lnTo>
                <a:lnTo>
                  <a:pt x="0" y="47790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24" name="Freeform 24"/>
          <p:cNvSpPr/>
          <p:nvPr/>
        </p:nvSpPr>
        <p:spPr>
          <a:xfrm rot="3955828">
            <a:off x="4702942" y="5420541"/>
            <a:ext cx="444454" cy="477908"/>
          </a:xfrm>
          <a:custGeom>
            <a:avLst/>
            <a:gdLst/>
            <a:ahLst/>
            <a:cxnLst/>
            <a:rect l="l" t="t" r="r" b="b"/>
            <a:pathLst>
              <a:path w="444454" h="477908">
                <a:moveTo>
                  <a:pt x="0" y="0"/>
                </a:moveTo>
                <a:lnTo>
                  <a:pt x="444455" y="0"/>
                </a:lnTo>
                <a:lnTo>
                  <a:pt x="444455" y="477908"/>
                </a:lnTo>
                <a:lnTo>
                  <a:pt x="0" y="47790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25" name="Group 25"/>
          <p:cNvGrpSpPr/>
          <p:nvPr/>
        </p:nvGrpSpPr>
        <p:grpSpPr>
          <a:xfrm>
            <a:off x="2468586" y="2822350"/>
            <a:ext cx="922405" cy="4885192"/>
            <a:chOff x="0" y="0"/>
            <a:chExt cx="242938" cy="1286635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242938" cy="1286635"/>
            </a:xfrm>
            <a:custGeom>
              <a:avLst/>
              <a:gdLst/>
              <a:ahLst/>
              <a:cxnLst/>
              <a:rect l="l" t="t" r="r" b="b"/>
              <a:pathLst>
                <a:path w="242938" h="1286635">
                  <a:moveTo>
                    <a:pt x="121469" y="0"/>
                  </a:moveTo>
                  <a:lnTo>
                    <a:pt x="121469" y="0"/>
                  </a:lnTo>
                  <a:cubicBezTo>
                    <a:pt x="188554" y="0"/>
                    <a:pt x="242938" y="54384"/>
                    <a:pt x="242938" y="121469"/>
                  </a:cubicBezTo>
                  <a:lnTo>
                    <a:pt x="242938" y="1165166"/>
                  </a:lnTo>
                  <a:cubicBezTo>
                    <a:pt x="242938" y="1232251"/>
                    <a:pt x="188554" y="1286635"/>
                    <a:pt x="121469" y="1286635"/>
                  </a:cubicBezTo>
                  <a:lnTo>
                    <a:pt x="121469" y="1286635"/>
                  </a:lnTo>
                  <a:cubicBezTo>
                    <a:pt x="54384" y="1286635"/>
                    <a:pt x="0" y="1232251"/>
                    <a:pt x="0" y="1165166"/>
                  </a:cubicBezTo>
                  <a:lnTo>
                    <a:pt x="0" y="121469"/>
                  </a:lnTo>
                  <a:cubicBezTo>
                    <a:pt x="0" y="54384"/>
                    <a:pt x="54384" y="0"/>
                    <a:pt x="121469" y="0"/>
                  </a:cubicBezTo>
                  <a:close/>
                </a:path>
              </a:pathLst>
            </a:custGeom>
            <a:solidFill>
              <a:srgbClr val="666666">
                <a:alpha val="51765"/>
              </a:srgbClr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19050"/>
              <a:ext cx="242938" cy="12675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2"/>
                </a:lnSpc>
              </a:pPr>
              <a:endParaRPr/>
            </a:p>
          </p:txBody>
        </p:sp>
      </p:grpSp>
      <p:sp>
        <p:nvSpPr>
          <p:cNvPr id="28" name="Freeform 28"/>
          <p:cNvSpPr/>
          <p:nvPr/>
        </p:nvSpPr>
        <p:spPr>
          <a:xfrm>
            <a:off x="2590281" y="2837444"/>
            <a:ext cx="649248" cy="666750"/>
          </a:xfrm>
          <a:custGeom>
            <a:avLst/>
            <a:gdLst/>
            <a:ahLst/>
            <a:cxnLst/>
            <a:rect l="l" t="t" r="r" b="b"/>
            <a:pathLst>
              <a:path w="649248" h="666750">
                <a:moveTo>
                  <a:pt x="0" y="0"/>
                </a:moveTo>
                <a:lnTo>
                  <a:pt x="649248" y="0"/>
                </a:lnTo>
                <a:lnTo>
                  <a:pt x="649248" y="666750"/>
                </a:lnTo>
                <a:lnTo>
                  <a:pt x="0" y="66675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29" name="Freeform 29"/>
          <p:cNvSpPr/>
          <p:nvPr/>
        </p:nvSpPr>
        <p:spPr>
          <a:xfrm>
            <a:off x="2738515" y="3658443"/>
            <a:ext cx="382548" cy="666750"/>
          </a:xfrm>
          <a:custGeom>
            <a:avLst/>
            <a:gdLst/>
            <a:ahLst/>
            <a:cxnLst/>
            <a:rect l="l" t="t" r="r" b="b"/>
            <a:pathLst>
              <a:path w="382548" h="666750">
                <a:moveTo>
                  <a:pt x="0" y="0"/>
                </a:moveTo>
                <a:lnTo>
                  <a:pt x="382548" y="0"/>
                </a:lnTo>
                <a:lnTo>
                  <a:pt x="382548" y="666750"/>
                </a:lnTo>
                <a:lnTo>
                  <a:pt x="0" y="66675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30" name="Freeform 30"/>
          <p:cNvSpPr/>
          <p:nvPr/>
        </p:nvSpPr>
        <p:spPr>
          <a:xfrm>
            <a:off x="2652789" y="4370883"/>
            <a:ext cx="550372" cy="666750"/>
          </a:xfrm>
          <a:custGeom>
            <a:avLst/>
            <a:gdLst/>
            <a:ahLst/>
            <a:cxnLst/>
            <a:rect l="l" t="t" r="r" b="b"/>
            <a:pathLst>
              <a:path w="550372" h="666750">
                <a:moveTo>
                  <a:pt x="0" y="0"/>
                </a:moveTo>
                <a:lnTo>
                  <a:pt x="550372" y="0"/>
                </a:lnTo>
                <a:lnTo>
                  <a:pt x="550372" y="666750"/>
                </a:lnTo>
                <a:lnTo>
                  <a:pt x="0" y="66675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31" name="Freeform 31"/>
          <p:cNvSpPr/>
          <p:nvPr/>
        </p:nvSpPr>
        <p:spPr>
          <a:xfrm>
            <a:off x="2692794" y="5143500"/>
            <a:ext cx="470362" cy="666750"/>
          </a:xfrm>
          <a:custGeom>
            <a:avLst/>
            <a:gdLst/>
            <a:ahLst/>
            <a:cxnLst/>
            <a:rect l="l" t="t" r="r" b="b"/>
            <a:pathLst>
              <a:path w="470362" h="666750">
                <a:moveTo>
                  <a:pt x="0" y="0"/>
                </a:moveTo>
                <a:lnTo>
                  <a:pt x="470362" y="0"/>
                </a:lnTo>
                <a:lnTo>
                  <a:pt x="470362" y="666750"/>
                </a:lnTo>
                <a:lnTo>
                  <a:pt x="0" y="666750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32" name="Freeform 32"/>
          <p:cNvSpPr/>
          <p:nvPr/>
        </p:nvSpPr>
        <p:spPr>
          <a:xfrm>
            <a:off x="2587362" y="5982357"/>
            <a:ext cx="681226" cy="666750"/>
          </a:xfrm>
          <a:custGeom>
            <a:avLst/>
            <a:gdLst/>
            <a:ahLst/>
            <a:cxnLst/>
            <a:rect l="l" t="t" r="r" b="b"/>
            <a:pathLst>
              <a:path w="681226" h="666750">
                <a:moveTo>
                  <a:pt x="0" y="0"/>
                </a:moveTo>
                <a:lnTo>
                  <a:pt x="681226" y="0"/>
                </a:lnTo>
                <a:lnTo>
                  <a:pt x="681226" y="666750"/>
                </a:lnTo>
                <a:lnTo>
                  <a:pt x="0" y="666750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33" name="Group 33"/>
          <p:cNvGrpSpPr/>
          <p:nvPr/>
        </p:nvGrpSpPr>
        <p:grpSpPr>
          <a:xfrm>
            <a:off x="3533695" y="2837444"/>
            <a:ext cx="3550451" cy="4870097"/>
            <a:chOff x="0" y="0"/>
            <a:chExt cx="4733935" cy="6493463"/>
          </a:xfrm>
        </p:grpSpPr>
        <p:grpSp>
          <p:nvGrpSpPr>
            <p:cNvPr id="34" name="Group 34"/>
            <p:cNvGrpSpPr/>
            <p:nvPr/>
          </p:nvGrpSpPr>
          <p:grpSpPr>
            <a:xfrm>
              <a:off x="0" y="0"/>
              <a:ext cx="4733935" cy="6493463"/>
              <a:chOff x="0" y="0"/>
              <a:chExt cx="935098" cy="1282659"/>
            </a:xfrm>
          </p:grpSpPr>
          <p:sp>
            <p:nvSpPr>
              <p:cNvPr id="35" name="Freeform 35"/>
              <p:cNvSpPr/>
              <p:nvPr/>
            </p:nvSpPr>
            <p:spPr>
              <a:xfrm>
                <a:off x="0" y="0"/>
                <a:ext cx="935098" cy="1282659"/>
              </a:xfrm>
              <a:custGeom>
                <a:avLst/>
                <a:gdLst/>
                <a:ahLst/>
                <a:cxnLst/>
                <a:rect l="l" t="t" r="r" b="b"/>
                <a:pathLst>
                  <a:path w="935098" h="1282659">
                    <a:moveTo>
                      <a:pt x="63236" y="0"/>
                    </a:moveTo>
                    <a:lnTo>
                      <a:pt x="871862" y="0"/>
                    </a:lnTo>
                    <a:cubicBezTo>
                      <a:pt x="906787" y="0"/>
                      <a:pt x="935098" y="28312"/>
                      <a:pt x="935098" y="63236"/>
                    </a:cubicBezTo>
                    <a:lnTo>
                      <a:pt x="935098" y="1219424"/>
                    </a:lnTo>
                    <a:cubicBezTo>
                      <a:pt x="935098" y="1254348"/>
                      <a:pt x="906787" y="1282659"/>
                      <a:pt x="871862" y="1282659"/>
                    </a:cubicBezTo>
                    <a:lnTo>
                      <a:pt x="63236" y="1282659"/>
                    </a:lnTo>
                    <a:cubicBezTo>
                      <a:pt x="28312" y="1282659"/>
                      <a:pt x="0" y="1254348"/>
                      <a:pt x="0" y="1219424"/>
                    </a:cubicBezTo>
                    <a:lnTo>
                      <a:pt x="0" y="63236"/>
                    </a:lnTo>
                    <a:cubicBezTo>
                      <a:pt x="0" y="28312"/>
                      <a:pt x="28312" y="0"/>
                      <a:pt x="63236" y="0"/>
                    </a:cubicBezTo>
                    <a:close/>
                  </a:path>
                </a:pathLst>
              </a:custGeom>
              <a:solidFill>
                <a:srgbClr val="8C6239">
                  <a:alpha val="51765"/>
                </a:srgbClr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36" name="TextBox 36"/>
              <p:cNvSpPr txBox="1"/>
              <p:nvPr/>
            </p:nvSpPr>
            <p:spPr>
              <a:xfrm>
                <a:off x="0" y="19050"/>
                <a:ext cx="935098" cy="126360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22"/>
                  </a:lnSpc>
                </a:pPr>
                <a:endParaRPr/>
              </a:p>
            </p:txBody>
          </p:sp>
        </p:grpSp>
        <p:sp>
          <p:nvSpPr>
            <p:cNvPr id="37" name="TextBox 37"/>
            <p:cNvSpPr txBox="1"/>
            <p:nvPr/>
          </p:nvSpPr>
          <p:spPr>
            <a:xfrm>
              <a:off x="546969" y="3577238"/>
              <a:ext cx="2066818" cy="3865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180"/>
                </a:lnSpc>
                <a:spcBef>
                  <a:spcPct val="0"/>
                </a:spcBef>
              </a:pPr>
              <a:r>
                <a:rPr lang="en-US" sz="2000" b="1" spc="80">
                  <a:solidFill>
                    <a:srgbClr val="000000"/>
                  </a:solidFill>
                  <a:latin typeface="Monotype Corsiva Bold"/>
                  <a:ea typeface="Monotype Corsiva Bold"/>
                  <a:cs typeface="Monotype Corsiva Bold"/>
                  <a:sym typeface="Monotype Corsiva Bold"/>
                </a:rPr>
                <a:t>VERBORREA</a:t>
              </a:r>
            </a:p>
          </p:txBody>
        </p:sp>
        <p:sp>
          <p:nvSpPr>
            <p:cNvPr id="38" name="TextBox 38"/>
            <p:cNvSpPr txBox="1"/>
            <p:nvPr/>
          </p:nvSpPr>
          <p:spPr>
            <a:xfrm>
              <a:off x="2993579" y="3538291"/>
              <a:ext cx="527968" cy="3865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80"/>
                </a:lnSpc>
                <a:spcBef>
                  <a:spcPct val="0"/>
                </a:spcBef>
              </a:pPr>
              <a:r>
                <a:rPr lang="en-US" sz="2000" b="1" spc="80">
                  <a:solidFill>
                    <a:srgbClr val="000000"/>
                  </a:solidFill>
                  <a:latin typeface="Monotype Corsiva Bold"/>
                  <a:ea typeface="Monotype Corsiva Bold"/>
                  <a:cs typeface="Monotype Corsiva Bold"/>
                  <a:sym typeface="Monotype Corsiva Bold"/>
                </a:rPr>
                <a:t>+4</a:t>
              </a:r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3921014" y="3991818"/>
            <a:ext cx="2230934" cy="304165"/>
            <a:chOff x="0" y="0"/>
            <a:chExt cx="2974578" cy="405553"/>
          </a:xfrm>
        </p:grpSpPr>
        <p:sp>
          <p:nvSpPr>
            <p:cNvPr id="40" name="TextBox 40"/>
            <p:cNvSpPr txBox="1"/>
            <p:nvPr/>
          </p:nvSpPr>
          <p:spPr>
            <a:xfrm>
              <a:off x="0" y="19050"/>
              <a:ext cx="1293233" cy="3865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180"/>
                </a:lnSpc>
                <a:spcBef>
                  <a:spcPct val="0"/>
                </a:spcBef>
              </a:pPr>
              <a:r>
                <a:rPr lang="en-US" sz="2000" b="1" spc="80">
                  <a:solidFill>
                    <a:srgbClr val="000000"/>
                  </a:solidFill>
                  <a:latin typeface="Monotype Corsiva Bold"/>
                  <a:ea typeface="Monotype Corsiva Bold"/>
                  <a:cs typeface="Monotype Corsiva Bold"/>
                  <a:sym typeface="Monotype Corsiva Bold"/>
                </a:rPr>
                <a:t>MANÁ</a:t>
              </a:r>
            </a:p>
          </p:txBody>
        </p:sp>
        <p:sp>
          <p:nvSpPr>
            <p:cNvPr id="41" name="TextBox 41"/>
            <p:cNvSpPr txBox="1"/>
            <p:nvPr/>
          </p:nvSpPr>
          <p:spPr>
            <a:xfrm>
              <a:off x="2339323" y="19050"/>
              <a:ext cx="635255" cy="3865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80"/>
                </a:lnSpc>
                <a:spcBef>
                  <a:spcPct val="0"/>
                </a:spcBef>
              </a:pPr>
              <a:r>
                <a:rPr lang="en-US" sz="2000" b="1" spc="80">
                  <a:solidFill>
                    <a:srgbClr val="000000"/>
                  </a:solidFill>
                  <a:latin typeface="Monotype Corsiva Bold"/>
                  <a:ea typeface="Monotype Corsiva Bold"/>
                  <a:cs typeface="Monotype Corsiva Bold"/>
                  <a:sym typeface="Monotype Corsiva Bold"/>
                </a:rPr>
                <a:t>+10</a:t>
              </a:r>
            </a:p>
          </p:txBody>
        </p:sp>
      </p:grpSp>
      <p:sp>
        <p:nvSpPr>
          <p:cNvPr id="42" name="TextBox 42"/>
          <p:cNvSpPr txBox="1"/>
          <p:nvPr/>
        </p:nvSpPr>
        <p:spPr>
          <a:xfrm>
            <a:off x="3943921" y="4752518"/>
            <a:ext cx="1391474" cy="285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80"/>
              </a:lnSpc>
              <a:spcBef>
                <a:spcPct val="0"/>
              </a:spcBef>
            </a:pPr>
            <a:r>
              <a:rPr lang="en-US" sz="2000" b="1" spc="80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ESTAMINA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5880128" y="4752518"/>
            <a:ext cx="271820" cy="285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80"/>
              </a:lnSpc>
              <a:spcBef>
                <a:spcPct val="0"/>
              </a:spcBef>
            </a:pPr>
            <a:r>
              <a:rPr lang="en-US" sz="2000" b="1" spc="80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+4</a:t>
            </a:r>
          </a:p>
        </p:txBody>
      </p:sp>
      <p:grpSp>
        <p:nvGrpSpPr>
          <p:cNvPr id="44" name="Group 44"/>
          <p:cNvGrpSpPr/>
          <p:nvPr/>
        </p:nvGrpSpPr>
        <p:grpSpPr>
          <a:xfrm>
            <a:off x="3943921" y="3200029"/>
            <a:ext cx="2230934" cy="304165"/>
            <a:chOff x="0" y="0"/>
            <a:chExt cx="2974578" cy="405553"/>
          </a:xfrm>
        </p:grpSpPr>
        <p:sp>
          <p:nvSpPr>
            <p:cNvPr id="45" name="TextBox 45"/>
            <p:cNvSpPr txBox="1"/>
            <p:nvPr/>
          </p:nvSpPr>
          <p:spPr>
            <a:xfrm>
              <a:off x="0" y="19050"/>
              <a:ext cx="1293233" cy="3865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180"/>
                </a:lnSpc>
                <a:spcBef>
                  <a:spcPct val="0"/>
                </a:spcBef>
              </a:pPr>
              <a:r>
                <a:rPr lang="en-US" sz="2000" b="1" spc="80">
                  <a:solidFill>
                    <a:srgbClr val="000000"/>
                  </a:solidFill>
                  <a:latin typeface="Monotype Corsiva Bold"/>
                  <a:ea typeface="Monotype Corsiva Bold"/>
                  <a:cs typeface="Monotype Corsiva Bold"/>
                  <a:sym typeface="Monotype Corsiva Bold"/>
                </a:rPr>
                <a:t>SALUD</a:t>
              </a:r>
            </a:p>
          </p:txBody>
        </p:sp>
        <p:sp>
          <p:nvSpPr>
            <p:cNvPr id="46" name="TextBox 46"/>
            <p:cNvSpPr txBox="1"/>
            <p:nvPr/>
          </p:nvSpPr>
          <p:spPr>
            <a:xfrm>
              <a:off x="2339323" y="19050"/>
              <a:ext cx="635255" cy="3865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80"/>
                </a:lnSpc>
                <a:spcBef>
                  <a:spcPct val="0"/>
                </a:spcBef>
              </a:pPr>
              <a:r>
                <a:rPr lang="en-US" sz="2000" b="1" spc="80">
                  <a:solidFill>
                    <a:srgbClr val="000000"/>
                  </a:solidFill>
                  <a:latin typeface="Monotype Corsiva Bold"/>
                  <a:ea typeface="Monotype Corsiva Bold"/>
                  <a:cs typeface="Monotype Corsiva Bold"/>
                  <a:sym typeface="Monotype Corsiva Bold"/>
                </a:rPr>
                <a:t>+10</a:t>
              </a:r>
            </a:p>
          </p:txBody>
        </p:sp>
      </p:grpSp>
      <p:sp>
        <p:nvSpPr>
          <p:cNvPr id="47" name="TextBox 47"/>
          <p:cNvSpPr txBox="1"/>
          <p:nvPr/>
        </p:nvSpPr>
        <p:spPr>
          <a:xfrm>
            <a:off x="2725504" y="603048"/>
            <a:ext cx="4330323" cy="7560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02"/>
              </a:lnSpc>
              <a:spcBef>
                <a:spcPct val="0"/>
              </a:spcBef>
            </a:pPr>
            <a:r>
              <a:rPr lang="en-US" sz="4359" b="1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Reminiscencias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2657328" y="1905273"/>
            <a:ext cx="4345631" cy="7456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6"/>
              </a:lnSpc>
              <a:spcBef>
                <a:spcPct val="0"/>
              </a:spcBef>
            </a:pPr>
            <a:r>
              <a:rPr lang="en-US" sz="4290" b="1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NPC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3641475" y="2936008"/>
            <a:ext cx="645777" cy="2348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07"/>
              </a:lnSpc>
            </a:pPr>
            <a:r>
              <a:rPr lang="en-US" sz="129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Edmund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3674996" y="5242064"/>
            <a:ext cx="690472" cy="2348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07"/>
              </a:lnSpc>
            </a:pPr>
            <a:r>
              <a:rPr lang="en-US" sz="129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Gottfried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3715514" y="4440237"/>
            <a:ext cx="534039" cy="2348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07"/>
              </a:lnSpc>
            </a:pPr>
            <a:r>
              <a:rPr lang="en-US" sz="129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Roland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3715514" y="3637544"/>
            <a:ext cx="456814" cy="2348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07"/>
              </a:lnSpc>
            </a:pPr>
            <a:r>
              <a:rPr lang="en-US" sz="129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Isolde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3641475" y="6048375"/>
            <a:ext cx="471158" cy="2348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07"/>
              </a:lnSpc>
            </a:pPr>
            <a:r>
              <a:rPr lang="en-US" sz="129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Agaric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3943921" y="6334782"/>
            <a:ext cx="1614096" cy="561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80"/>
              </a:lnSpc>
            </a:pPr>
            <a:r>
              <a:rPr lang="en-US" sz="2000" b="1" spc="80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APARIENCIA</a:t>
            </a:r>
          </a:p>
          <a:p>
            <a:pPr algn="l">
              <a:lnSpc>
                <a:spcPts val="2180"/>
              </a:lnSpc>
              <a:spcBef>
                <a:spcPct val="0"/>
              </a:spcBef>
            </a:pPr>
            <a:endParaRPr lang="en-US" sz="2000" b="1" spc="80">
              <a:solidFill>
                <a:srgbClr val="000000"/>
              </a:solidFill>
              <a:latin typeface="Monotype Corsiva Bold"/>
              <a:ea typeface="Monotype Corsiva Bold"/>
              <a:cs typeface="Monotype Corsiva Bold"/>
              <a:sym typeface="Monotype Corsiva Bold"/>
            </a:endParaRPr>
          </a:p>
        </p:txBody>
      </p:sp>
      <p:sp>
        <p:nvSpPr>
          <p:cNvPr id="55" name="TextBox 55"/>
          <p:cNvSpPr txBox="1"/>
          <p:nvPr/>
        </p:nvSpPr>
        <p:spPr>
          <a:xfrm>
            <a:off x="5698414" y="6334782"/>
            <a:ext cx="476441" cy="285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80"/>
              </a:lnSpc>
              <a:spcBef>
                <a:spcPct val="0"/>
              </a:spcBef>
            </a:pPr>
            <a:r>
              <a:rPr lang="en-US" sz="2000" b="1" spc="80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+10</a:t>
            </a:r>
          </a:p>
        </p:txBody>
      </p:sp>
      <p:grpSp>
        <p:nvGrpSpPr>
          <p:cNvPr id="56" name="Group 56"/>
          <p:cNvGrpSpPr/>
          <p:nvPr/>
        </p:nvGrpSpPr>
        <p:grpSpPr>
          <a:xfrm>
            <a:off x="3718326" y="7839556"/>
            <a:ext cx="2604657" cy="316361"/>
            <a:chOff x="0" y="0"/>
            <a:chExt cx="3472876" cy="421815"/>
          </a:xfrm>
        </p:grpSpPr>
        <p:grpSp>
          <p:nvGrpSpPr>
            <p:cNvPr id="57" name="Group 57"/>
            <p:cNvGrpSpPr/>
            <p:nvPr/>
          </p:nvGrpSpPr>
          <p:grpSpPr>
            <a:xfrm rot="-10800000">
              <a:off x="688515" y="0"/>
              <a:ext cx="421815" cy="421815"/>
              <a:chOff x="0" y="0"/>
              <a:chExt cx="406400" cy="406400"/>
            </a:xfrm>
          </p:grpSpPr>
          <p:sp>
            <p:nvSpPr>
              <p:cNvPr id="58" name="Freeform 58"/>
              <p:cNvSpPr/>
              <p:nvPr/>
            </p:nvSpPr>
            <p:spPr>
              <a:xfrm>
                <a:off x="0" y="0"/>
                <a:ext cx="406400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406400" h="406400">
                    <a:moveTo>
                      <a:pt x="203200" y="0"/>
                    </a:moveTo>
                    <a:cubicBezTo>
                      <a:pt x="315424" y="0"/>
                      <a:pt x="406400" y="90976"/>
                      <a:pt x="406400" y="203200"/>
                    </a:cubicBezTo>
                    <a:cubicBezTo>
                      <a:pt x="406400" y="315424"/>
                      <a:pt x="315424" y="406400"/>
                      <a:pt x="203200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737373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59" name="TextBox 59"/>
              <p:cNvSpPr txBox="1"/>
              <p:nvPr/>
            </p:nvSpPr>
            <p:spPr>
              <a:xfrm>
                <a:off x="0" y="19050"/>
                <a:ext cx="406400" cy="3873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22"/>
                  </a:lnSpc>
                </a:pPr>
                <a:endParaRPr/>
              </a:p>
            </p:txBody>
          </p:sp>
        </p:grpSp>
        <p:grpSp>
          <p:nvGrpSpPr>
            <p:cNvPr id="60" name="Group 60"/>
            <p:cNvGrpSpPr/>
            <p:nvPr/>
          </p:nvGrpSpPr>
          <p:grpSpPr>
            <a:xfrm rot="-10800000">
              <a:off x="1380259" y="0"/>
              <a:ext cx="454796" cy="421815"/>
              <a:chOff x="0" y="0"/>
              <a:chExt cx="438176" cy="406400"/>
            </a:xfrm>
          </p:grpSpPr>
          <p:sp>
            <p:nvSpPr>
              <p:cNvPr id="61" name="Freeform 61"/>
              <p:cNvSpPr/>
              <p:nvPr/>
            </p:nvSpPr>
            <p:spPr>
              <a:xfrm>
                <a:off x="0" y="0"/>
                <a:ext cx="438176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438176" h="406400">
                    <a:moveTo>
                      <a:pt x="234976" y="0"/>
                    </a:moveTo>
                    <a:cubicBezTo>
                      <a:pt x="347200" y="0"/>
                      <a:pt x="438176" y="90976"/>
                      <a:pt x="438176" y="203200"/>
                    </a:cubicBezTo>
                    <a:cubicBezTo>
                      <a:pt x="438176" y="315424"/>
                      <a:pt x="347200" y="406400"/>
                      <a:pt x="234976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737373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62" name="TextBox 62"/>
              <p:cNvSpPr txBox="1"/>
              <p:nvPr/>
            </p:nvSpPr>
            <p:spPr>
              <a:xfrm>
                <a:off x="0" y="19050"/>
                <a:ext cx="438176" cy="3873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22"/>
                  </a:lnSpc>
                </a:pPr>
                <a:endParaRPr/>
              </a:p>
            </p:txBody>
          </p:sp>
        </p:grpSp>
        <p:grpSp>
          <p:nvGrpSpPr>
            <p:cNvPr id="63" name="Group 63"/>
            <p:cNvGrpSpPr/>
            <p:nvPr/>
          </p:nvGrpSpPr>
          <p:grpSpPr>
            <a:xfrm rot="-10800000">
              <a:off x="2101755" y="0"/>
              <a:ext cx="649625" cy="421815"/>
              <a:chOff x="0" y="0"/>
              <a:chExt cx="625885" cy="406400"/>
            </a:xfrm>
          </p:grpSpPr>
          <p:sp>
            <p:nvSpPr>
              <p:cNvPr id="64" name="Freeform 64"/>
              <p:cNvSpPr/>
              <p:nvPr/>
            </p:nvSpPr>
            <p:spPr>
              <a:xfrm>
                <a:off x="0" y="0"/>
                <a:ext cx="625885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625885" h="406400">
                    <a:moveTo>
                      <a:pt x="422685" y="0"/>
                    </a:moveTo>
                    <a:cubicBezTo>
                      <a:pt x="534909" y="0"/>
                      <a:pt x="625885" y="90976"/>
                      <a:pt x="625885" y="203200"/>
                    </a:cubicBezTo>
                    <a:cubicBezTo>
                      <a:pt x="625885" y="315424"/>
                      <a:pt x="534909" y="406400"/>
                      <a:pt x="422685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737373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65" name="TextBox 65"/>
              <p:cNvSpPr txBox="1"/>
              <p:nvPr/>
            </p:nvSpPr>
            <p:spPr>
              <a:xfrm>
                <a:off x="0" y="19050"/>
                <a:ext cx="625885" cy="3873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22"/>
                  </a:lnSpc>
                </a:pPr>
                <a:endParaRPr/>
              </a:p>
            </p:txBody>
          </p:sp>
        </p:grpSp>
        <p:grpSp>
          <p:nvGrpSpPr>
            <p:cNvPr id="66" name="Group 66"/>
            <p:cNvGrpSpPr/>
            <p:nvPr/>
          </p:nvGrpSpPr>
          <p:grpSpPr>
            <a:xfrm rot="-10800000">
              <a:off x="3018080" y="0"/>
              <a:ext cx="454796" cy="421815"/>
              <a:chOff x="0" y="0"/>
              <a:chExt cx="438176" cy="406400"/>
            </a:xfrm>
          </p:grpSpPr>
          <p:sp>
            <p:nvSpPr>
              <p:cNvPr id="67" name="Freeform 67"/>
              <p:cNvSpPr/>
              <p:nvPr/>
            </p:nvSpPr>
            <p:spPr>
              <a:xfrm>
                <a:off x="0" y="0"/>
                <a:ext cx="438176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438176" h="406400">
                    <a:moveTo>
                      <a:pt x="234976" y="0"/>
                    </a:moveTo>
                    <a:cubicBezTo>
                      <a:pt x="347200" y="0"/>
                      <a:pt x="438176" y="90976"/>
                      <a:pt x="438176" y="203200"/>
                    </a:cubicBezTo>
                    <a:cubicBezTo>
                      <a:pt x="438176" y="315424"/>
                      <a:pt x="347200" y="406400"/>
                      <a:pt x="234976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737373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68" name="TextBox 68"/>
              <p:cNvSpPr txBox="1"/>
              <p:nvPr/>
            </p:nvSpPr>
            <p:spPr>
              <a:xfrm>
                <a:off x="0" y="19050"/>
                <a:ext cx="438176" cy="3873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22"/>
                  </a:lnSpc>
                </a:pPr>
                <a:endParaRPr/>
              </a:p>
            </p:txBody>
          </p:sp>
        </p:grpSp>
        <p:grpSp>
          <p:nvGrpSpPr>
            <p:cNvPr id="69" name="Group 69"/>
            <p:cNvGrpSpPr/>
            <p:nvPr/>
          </p:nvGrpSpPr>
          <p:grpSpPr>
            <a:xfrm rot="-10800000">
              <a:off x="0" y="0"/>
              <a:ext cx="421815" cy="421815"/>
              <a:chOff x="0" y="0"/>
              <a:chExt cx="406400" cy="406400"/>
            </a:xfrm>
          </p:grpSpPr>
          <p:sp>
            <p:nvSpPr>
              <p:cNvPr id="70" name="Freeform 70"/>
              <p:cNvSpPr/>
              <p:nvPr/>
            </p:nvSpPr>
            <p:spPr>
              <a:xfrm>
                <a:off x="0" y="0"/>
                <a:ext cx="406400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406400" h="406400">
                    <a:moveTo>
                      <a:pt x="203200" y="0"/>
                    </a:moveTo>
                    <a:cubicBezTo>
                      <a:pt x="315424" y="0"/>
                      <a:pt x="406400" y="90976"/>
                      <a:pt x="406400" y="203200"/>
                    </a:cubicBezTo>
                    <a:cubicBezTo>
                      <a:pt x="406400" y="315424"/>
                      <a:pt x="315424" y="406400"/>
                      <a:pt x="203200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737373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71" name="TextBox 71"/>
              <p:cNvSpPr txBox="1"/>
              <p:nvPr/>
            </p:nvSpPr>
            <p:spPr>
              <a:xfrm>
                <a:off x="0" y="19050"/>
                <a:ext cx="406400" cy="3873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22"/>
                  </a:lnSpc>
                </a:pPr>
                <a:endParaRPr/>
              </a:p>
            </p:txBody>
          </p:sp>
        </p:grpSp>
      </p:grpSp>
      <p:grpSp>
        <p:nvGrpSpPr>
          <p:cNvPr id="72" name="Group 72"/>
          <p:cNvGrpSpPr/>
          <p:nvPr/>
        </p:nvGrpSpPr>
        <p:grpSpPr>
          <a:xfrm>
            <a:off x="2198042" y="583603"/>
            <a:ext cx="5467521" cy="8771748"/>
            <a:chOff x="0" y="0"/>
            <a:chExt cx="1440006" cy="2310255"/>
          </a:xfrm>
        </p:grpSpPr>
        <p:sp>
          <p:nvSpPr>
            <p:cNvPr id="73" name="Freeform 73"/>
            <p:cNvSpPr/>
            <p:nvPr/>
          </p:nvSpPr>
          <p:spPr>
            <a:xfrm>
              <a:off x="0" y="0"/>
              <a:ext cx="1440006" cy="2310255"/>
            </a:xfrm>
            <a:custGeom>
              <a:avLst/>
              <a:gdLst/>
              <a:ahLst/>
              <a:cxnLst/>
              <a:rect l="l" t="t" r="r" b="b"/>
              <a:pathLst>
                <a:path w="1440006" h="2310255">
                  <a:moveTo>
                    <a:pt x="0" y="0"/>
                  </a:moveTo>
                  <a:lnTo>
                    <a:pt x="1440006" y="0"/>
                  </a:lnTo>
                  <a:lnTo>
                    <a:pt x="1440006" y="2310255"/>
                  </a:lnTo>
                  <a:lnTo>
                    <a:pt x="0" y="2310255"/>
                  </a:lnTo>
                  <a:close/>
                </a:path>
              </a:pathLst>
            </a:custGeom>
            <a:solidFill>
              <a:srgbClr val="000000">
                <a:alpha val="34902"/>
              </a:srgbClr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74" name="TextBox 74"/>
            <p:cNvSpPr txBox="1"/>
            <p:nvPr/>
          </p:nvSpPr>
          <p:spPr>
            <a:xfrm>
              <a:off x="0" y="19050"/>
              <a:ext cx="1440006" cy="22912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2"/>
                </a:lnSpc>
              </a:pPr>
              <a:endParaRPr/>
            </a:p>
          </p:txBody>
        </p:sp>
      </p:grpSp>
      <p:sp>
        <p:nvSpPr>
          <p:cNvPr id="75" name="Freeform 75"/>
          <p:cNvSpPr/>
          <p:nvPr/>
        </p:nvSpPr>
        <p:spPr>
          <a:xfrm>
            <a:off x="2865909" y="2638680"/>
            <a:ext cx="4203910" cy="4661593"/>
          </a:xfrm>
          <a:custGeom>
            <a:avLst/>
            <a:gdLst/>
            <a:ahLst/>
            <a:cxnLst/>
            <a:rect l="l" t="t" r="r" b="b"/>
            <a:pathLst>
              <a:path w="4203910" h="4661593">
                <a:moveTo>
                  <a:pt x="0" y="0"/>
                </a:moveTo>
                <a:lnTo>
                  <a:pt x="4203909" y="0"/>
                </a:lnTo>
                <a:lnTo>
                  <a:pt x="4203909" y="4661593"/>
                </a:lnTo>
                <a:lnTo>
                  <a:pt x="0" y="4661593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alphaModFix amt="79000"/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76" name="Freeform 76"/>
          <p:cNvSpPr/>
          <p:nvPr/>
        </p:nvSpPr>
        <p:spPr>
          <a:xfrm>
            <a:off x="3278020" y="3532769"/>
            <a:ext cx="3104246" cy="3332826"/>
          </a:xfrm>
          <a:custGeom>
            <a:avLst/>
            <a:gdLst/>
            <a:ahLst/>
            <a:cxnLst/>
            <a:rect l="l" t="t" r="r" b="b"/>
            <a:pathLst>
              <a:path w="3104246" h="3332826">
                <a:moveTo>
                  <a:pt x="0" y="0"/>
                </a:moveTo>
                <a:lnTo>
                  <a:pt x="3104246" y="0"/>
                </a:lnTo>
                <a:lnTo>
                  <a:pt x="3104246" y="3332826"/>
                </a:lnTo>
                <a:lnTo>
                  <a:pt x="0" y="3332826"/>
                </a:lnTo>
                <a:lnTo>
                  <a:pt x="0" y="0"/>
                </a:lnTo>
                <a:close/>
              </a:path>
            </a:pathLst>
          </a:custGeom>
          <a:blipFill>
            <a:blip r:embed="rId23"/>
            <a:stretch>
              <a:fillRect l="-31260" t="-4345" r="-36917"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77" name="TextBox 77"/>
          <p:cNvSpPr txBox="1"/>
          <p:nvPr/>
        </p:nvSpPr>
        <p:spPr>
          <a:xfrm>
            <a:off x="3962644" y="3061374"/>
            <a:ext cx="1447153" cy="4828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216"/>
              </a:lnSpc>
              <a:spcBef>
                <a:spcPct val="0"/>
              </a:spcBef>
            </a:pPr>
            <a:r>
              <a:rPr lang="en-US" sz="2950" b="1" spc="118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AGARIC</a:t>
            </a:r>
          </a:p>
        </p:txBody>
      </p:sp>
      <p:sp>
        <p:nvSpPr>
          <p:cNvPr id="78" name="TextBox 78">
            <a:hlinkClick r:id="rId24" action="ppaction://hlinksldjump"/>
          </p:cNvPr>
          <p:cNvSpPr txBox="1"/>
          <p:nvPr/>
        </p:nvSpPr>
        <p:spPr>
          <a:xfrm>
            <a:off x="7150821" y="4504319"/>
            <a:ext cx="245864" cy="6335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37"/>
              </a:lnSpc>
              <a:spcBef>
                <a:spcPct val="0"/>
              </a:spcBef>
            </a:pPr>
            <a:r>
              <a:rPr lang="en-US" sz="4438" spc="177" dirty="0">
                <a:solidFill>
                  <a:srgbClr val="C7B384"/>
                </a:solidFill>
                <a:latin typeface="Chau Philomene"/>
                <a:ea typeface="Chau Philomene"/>
                <a:cs typeface="Chau Philomene"/>
                <a:sym typeface="Chau Philomene"/>
              </a:rPr>
              <a:t>&gt;</a:t>
            </a:r>
          </a:p>
        </p:txBody>
      </p:sp>
      <p:pic>
        <p:nvPicPr>
          <p:cNvPr id="79" name="Imagen 78">
            <a:hlinkClick r:id="rId25" action="ppaction://hlinksldjump"/>
            <a:extLst>
              <a:ext uri="{FF2B5EF4-FFF2-40B4-BE49-F238E27FC236}">
                <a16:creationId xmlns:a16="http://schemas.microsoft.com/office/drawing/2014/main" id="{B07211CD-4D32-0B0F-9716-193389AEFE62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5964873" y="2962521"/>
            <a:ext cx="310923" cy="30482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EFE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084516" y="583603"/>
            <a:ext cx="5581047" cy="8674697"/>
          </a:xfrm>
          <a:custGeom>
            <a:avLst/>
            <a:gdLst/>
            <a:ahLst/>
            <a:cxnLst/>
            <a:rect l="l" t="t" r="r" b="b"/>
            <a:pathLst>
              <a:path w="5581047" h="8674697">
                <a:moveTo>
                  <a:pt x="0" y="0"/>
                </a:moveTo>
                <a:lnTo>
                  <a:pt x="5581047" y="0"/>
                </a:lnTo>
                <a:lnTo>
                  <a:pt x="5581047" y="8674697"/>
                </a:lnTo>
                <a:lnTo>
                  <a:pt x="0" y="86746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495" t="-1243" r="-9432" b="-1243"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3" name="Group 3"/>
          <p:cNvGrpSpPr/>
          <p:nvPr/>
        </p:nvGrpSpPr>
        <p:grpSpPr>
          <a:xfrm>
            <a:off x="4150612" y="9305832"/>
            <a:ext cx="1480107" cy="856553"/>
            <a:chOff x="0" y="0"/>
            <a:chExt cx="389822" cy="22559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89822" cy="225594"/>
            </a:xfrm>
            <a:custGeom>
              <a:avLst/>
              <a:gdLst/>
              <a:ahLst/>
              <a:cxnLst/>
              <a:rect l="l" t="t" r="r" b="b"/>
              <a:pathLst>
                <a:path w="389822" h="225594">
                  <a:moveTo>
                    <a:pt x="112797" y="0"/>
                  </a:moveTo>
                  <a:lnTo>
                    <a:pt x="277025" y="0"/>
                  </a:lnTo>
                  <a:cubicBezTo>
                    <a:pt x="306941" y="0"/>
                    <a:pt x="335631" y="11884"/>
                    <a:pt x="356785" y="33038"/>
                  </a:cubicBezTo>
                  <a:cubicBezTo>
                    <a:pt x="377938" y="54191"/>
                    <a:pt x="389822" y="82881"/>
                    <a:pt x="389822" y="112797"/>
                  </a:cubicBezTo>
                  <a:lnTo>
                    <a:pt x="389822" y="112797"/>
                  </a:lnTo>
                  <a:cubicBezTo>
                    <a:pt x="389822" y="175093"/>
                    <a:pt x="339321" y="225594"/>
                    <a:pt x="277025" y="225594"/>
                  </a:cubicBezTo>
                  <a:lnTo>
                    <a:pt x="112797" y="225594"/>
                  </a:lnTo>
                  <a:cubicBezTo>
                    <a:pt x="50501" y="225594"/>
                    <a:pt x="0" y="175093"/>
                    <a:pt x="0" y="112797"/>
                  </a:cubicBezTo>
                  <a:lnTo>
                    <a:pt x="0" y="112797"/>
                  </a:lnTo>
                  <a:cubicBezTo>
                    <a:pt x="0" y="50501"/>
                    <a:pt x="50501" y="0"/>
                    <a:pt x="112797" y="0"/>
                  </a:cubicBezTo>
                  <a:close/>
                </a:path>
              </a:pathLst>
            </a:custGeom>
            <a:solidFill>
              <a:srgbClr val="FEFEFE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9050"/>
              <a:ext cx="389822" cy="2065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2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2084516" y="0"/>
            <a:ext cx="5581047" cy="10287000"/>
          </a:xfrm>
          <a:custGeom>
            <a:avLst/>
            <a:gdLst/>
            <a:ahLst/>
            <a:cxnLst/>
            <a:rect l="l" t="t" r="r" b="b"/>
            <a:pathLst>
              <a:path w="5581047" h="10287000">
                <a:moveTo>
                  <a:pt x="0" y="0"/>
                </a:moveTo>
                <a:lnTo>
                  <a:pt x="5581047" y="0"/>
                </a:lnTo>
                <a:lnTo>
                  <a:pt x="5581047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w="9525" cap="sq">
            <a:solidFill>
              <a:srgbClr val="FEFEFE"/>
            </a:solidFill>
            <a:prstDash val="solid"/>
            <a:miter/>
          </a:ln>
        </p:spPr>
        <p:txBody>
          <a:bodyPr/>
          <a:lstStyle/>
          <a:p>
            <a:endParaRPr lang="es-CO"/>
          </a:p>
        </p:txBody>
      </p:sp>
      <p:grpSp>
        <p:nvGrpSpPr>
          <p:cNvPr id="7" name="Group 7"/>
          <p:cNvGrpSpPr/>
          <p:nvPr/>
        </p:nvGrpSpPr>
        <p:grpSpPr>
          <a:xfrm rot="-10800000">
            <a:off x="5883312" y="8367108"/>
            <a:ext cx="1200834" cy="870866"/>
            <a:chOff x="0" y="0"/>
            <a:chExt cx="635000" cy="46051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000" cy="460513"/>
            </a:xfrm>
            <a:custGeom>
              <a:avLst/>
              <a:gdLst/>
              <a:ahLst/>
              <a:cxnLst/>
              <a:rect l="l" t="t" r="r" b="b"/>
              <a:pathLst>
                <a:path w="635000" h="460513">
                  <a:moveTo>
                    <a:pt x="635000" y="0"/>
                  </a:moveTo>
                  <a:lnTo>
                    <a:pt x="635000" y="346213"/>
                  </a:lnTo>
                  <a:lnTo>
                    <a:pt x="317500" y="460513"/>
                  </a:lnTo>
                  <a:lnTo>
                    <a:pt x="0" y="346213"/>
                  </a:lnTo>
                  <a:lnTo>
                    <a:pt x="0" y="0"/>
                  </a:lnTo>
                  <a:lnTo>
                    <a:pt x="635000" y="0"/>
                  </a:lnTo>
                  <a:close/>
                </a:path>
              </a:pathLst>
            </a:custGeom>
            <a:solidFill>
              <a:srgbClr val="737373">
                <a:alpha val="71765"/>
              </a:srgbClr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19050"/>
              <a:ext cx="635000" cy="3271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2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4561775" y="8472607"/>
            <a:ext cx="726788" cy="700521"/>
            <a:chOff x="0" y="0"/>
            <a:chExt cx="914597" cy="88154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914597" cy="881542"/>
            </a:xfrm>
            <a:custGeom>
              <a:avLst/>
              <a:gdLst/>
              <a:ahLst/>
              <a:cxnLst/>
              <a:rect l="l" t="t" r="r" b="b"/>
              <a:pathLst>
                <a:path w="914597" h="881542">
                  <a:moveTo>
                    <a:pt x="457298" y="0"/>
                  </a:moveTo>
                  <a:cubicBezTo>
                    <a:pt x="204739" y="0"/>
                    <a:pt x="0" y="197340"/>
                    <a:pt x="0" y="440771"/>
                  </a:cubicBezTo>
                  <a:cubicBezTo>
                    <a:pt x="0" y="684202"/>
                    <a:pt x="204739" y="881542"/>
                    <a:pt x="457298" y="881542"/>
                  </a:cubicBezTo>
                  <a:cubicBezTo>
                    <a:pt x="709857" y="881542"/>
                    <a:pt x="914597" y="684202"/>
                    <a:pt x="914597" y="440771"/>
                  </a:cubicBezTo>
                  <a:cubicBezTo>
                    <a:pt x="914597" y="197340"/>
                    <a:pt x="709857" y="0"/>
                    <a:pt x="45729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s-CO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85743" y="101695"/>
              <a:ext cx="743110" cy="6972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2"/>
                </a:lnSpc>
              </a:pPr>
              <a:endParaRPr/>
            </a:p>
          </p:txBody>
        </p:sp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4662267" y="8540649"/>
            <a:ext cx="606921" cy="564437"/>
          </a:xfrm>
          <a:prstGeom prst="rect">
            <a:avLst/>
          </a:prstGeom>
        </p:spPr>
      </p:pic>
      <p:sp>
        <p:nvSpPr>
          <p:cNvPr id="14" name="Freeform 14"/>
          <p:cNvSpPr/>
          <p:nvPr/>
        </p:nvSpPr>
        <p:spPr>
          <a:xfrm>
            <a:off x="2762330" y="8496789"/>
            <a:ext cx="676339" cy="676339"/>
          </a:xfrm>
          <a:custGeom>
            <a:avLst/>
            <a:gdLst/>
            <a:ahLst/>
            <a:cxnLst/>
            <a:rect l="l" t="t" r="r" b="b"/>
            <a:pathLst>
              <a:path w="676339" h="676339">
                <a:moveTo>
                  <a:pt x="0" y="0"/>
                </a:moveTo>
                <a:lnTo>
                  <a:pt x="676339" y="0"/>
                </a:lnTo>
                <a:lnTo>
                  <a:pt x="676339" y="676339"/>
                </a:lnTo>
                <a:lnTo>
                  <a:pt x="0" y="67633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15" name="Freeform 15"/>
          <p:cNvSpPr/>
          <p:nvPr/>
        </p:nvSpPr>
        <p:spPr>
          <a:xfrm>
            <a:off x="6296510" y="8593676"/>
            <a:ext cx="374438" cy="417730"/>
          </a:xfrm>
          <a:custGeom>
            <a:avLst/>
            <a:gdLst/>
            <a:ahLst/>
            <a:cxnLst/>
            <a:rect l="l" t="t" r="r" b="b"/>
            <a:pathLst>
              <a:path w="374438" h="417730">
                <a:moveTo>
                  <a:pt x="0" y="0"/>
                </a:moveTo>
                <a:lnTo>
                  <a:pt x="374438" y="0"/>
                </a:lnTo>
                <a:lnTo>
                  <a:pt x="374438" y="417730"/>
                </a:lnTo>
                <a:lnTo>
                  <a:pt x="0" y="41773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16" name="Group 16"/>
          <p:cNvGrpSpPr/>
          <p:nvPr/>
        </p:nvGrpSpPr>
        <p:grpSpPr>
          <a:xfrm>
            <a:off x="6120335" y="8472607"/>
            <a:ext cx="726788" cy="700521"/>
            <a:chOff x="0" y="0"/>
            <a:chExt cx="914597" cy="881542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914597" cy="881542"/>
            </a:xfrm>
            <a:custGeom>
              <a:avLst/>
              <a:gdLst/>
              <a:ahLst/>
              <a:cxnLst/>
              <a:rect l="l" t="t" r="r" b="b"/>
              <a:pathLst>
                <a:path w="914597" h="881542">
                  <a:moveTo>
                    <a:pt x="457298" y="0"/>
                  </a:moveTo>
                  <a:cubicBezTo>
                    <a:pt x="204739" y="0"/>
                    <a:pt x="0" y="197340"/>
                    <a:pt x="0" y="440771"/>
                  </a:cubicBezTo>
                  <a:cubicBezTo>
                    <a:pt x="0" y="684202"/>
                    <a:pt x="204739" y="881542"/>
                    <a:pt x="457298" y="881542"/>
                  </a:cubicBezTo>
                  <a:cubicBezTo>
                    <a:pt x="709857" y="881542"/>
                    <a:pt x="914597" y="684202"/>
                    <a:pt x="914597" y="440771"/>
                  </a:cubicBezTo>
                  <a:cubicBezTo>
                    <a:pt x="914597" y="197340"/>
                    <a:pt x="709857" y="0"/>
                    <a:pt x="45729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s-CO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85743" y="101695"/>
              <a:ext cx="743110" cy="6972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2"/>
                </a:lnSpc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2066210" y="1253700"/>
            <a:ext cx="5527866" cy="620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64"/>
              </a:lnSpc>
            </a:pPr>
            <a:r>
              <a:rPr lang="en-US" sz="3688">
                <a:solidFill>
                  <a:srgbClr val="000000"/>
                </a:solidFill>
                <a:latin typeface="Smooch"/>
                <a:ea typeface="Smooch"/>
                <a:cs typeface="Smooch"/>
                <a:sym typeface="Smooch"/>
              </a:rPr>
              <a:t>SIGMA</a:t>
            </a:r>
          </a:p>
        </p:txBody>
      </p:sp>
      <p:sp>
        <p:nvSpPr>
          <p:cNvPr id="20" name="Freeform 20"/>
          <p:cNvSpPr/>
          <p:nvPr/>
        </p:nvSpPr>
        <p:spPr>
          <a:xfrm>
            <a:off x="1592682" y="1609591"/>
            <a:ext cx="6474922" cy="374316"/>
          </a:xfrm>
          <a:custGeom>
            <a:avLst/>
            <a:gdLst/>
            <a:ahLst/>
            <a:cxnLst/>
            <a:rect l="l" t="t" r="r" b="b"/>
            <a:pathLst>
              <a:path w="6474922" h="374316">
                <a:moveTo>
                  <a:pt x="0" y="0"/>
                </a:moveTo>
                <a:lnTo>
                  <a:pt x="6474922" y="0"/>
                </a:lnTo>
                <a:lnTo>
                  <a:pt x="6474922" y="374316"/>
                </a:lnTo>
                <a:lnTo>
                  <a:pt x="0" y="37431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t="-1396841" b="-232958"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21" name="Freeform 21"/>
          <p:cNvSpPr/>
          <p:nvPr/>
        </p:nvSpPr>
        <p:spPr>
          <a:xfrm>
            <a:off x="3921014" y="2551937"/>
            <a:ext cx="444454" cy="477908"/>
          </a:xfrm>
          <a:custGeom>
            <a:avLst/>
            <a:gdLst/>
            <a:ahLst/>
            <a:cxnLst/>
            <a:rect l="l" t="t" r="r" b="b"/>
            <a:pathLst>
              <a:path w="444454" h="477908">
                <a:moveTo>
                  <a:pt x="0" y="0"/>
                </a:moveTo>
                <a:lnTo>
                  <a:pt x="444455" y="0"/>
                </a:lnTo>
                <a:lnTo>
                  <a:pt x="444455" y="477908"/>
                </a:lnTo>
                <a:lnTo>
                  <a:pt x="0" y="47790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22" name="Freeform 22"/>
          <p:cNvSpPr/>
          <p:nvPr/>
        </p:nvSpPr>
        <p:spPr>
          <a:xfrm rot="1547390">
            <a:off x="6144666" y="6055241"/>
            <a:ext cx="444454" cy="477908"/>
          </a:xfrm>
          <a:custGeom>
            <a:avLst/>
            <a:gdLst/>
            <a:ahLst/>
            <a:cxnLst/>
            <a:rect l="l" t="t" r="r" b="b"/>
            <a:pathLst>
              <a:path w="444454" h="477908">
                <a:moveTo>
                  <a:pt x="0" y="0"/>
                </a:moveTo>
                <a:lnTo>
                  <a:pt x="444454" y="0"/>
                </a:lnTo>
                <a:lnTo>
                  <a:pt x="444454" y="477907"/>
                </a:lnTo>
                <a:lnTo>
                  <a:pt x="0" y="47790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23" name="Freeform 23"/>
          <p:cNvSpPr/>
          <p:nvPr/>
        </p:nvSpPr>
        <p:spPr>
          <a:xfrm rot="-1978957">
            <a:off x="2430562" y="7806734"/>
            <a:ext cx="444454" cy="477908"/>
          </a:xfrm>
          <a:custGeom>
            <a:avLst/>
            <a:gdLst/>
            <a:ahLst/>
            <a:cxnLst/>
            <a:rect l="l" t="t" r="r" b="b"/>
            <a:pathLst>
              <a:path w="444454" h="477908">
                <a:moveTo>
                  <a:pt x="0" y="0"/>
                </a:moveTo>
                <a:lnTo>
                  <a:pt x="444454" y="0"/>
                </a:lnTo>
                <a:lnTo>
                  <a:pt x="444454" y="477908"/>
                </a:lnTo>
                <a:lnTo>
                  <a:pt x="0" y="47790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24" name="Freeform 24"/>
          <p:cNvSpPr/>
          <p:nvPr/>
        </p:nvSpPr>
        <p:spPr>
          <a:xfrm rot="3955828">
            <a:off x="4702942" y="5420541"/>
            <a:ext cx="444454" cy="477908"/>
          </a:xfrm>
          <a:custGeom>
            <a:avLst/>
            <a:gdLst/>
            <a:ahLst/>
            <a:cxnLst/>
            <a:rect l="l" t="t" r="r" b="b"/>
            <a:pathLst>
              <a:path w="444454" h="477908">
                <a:moveTo>
                  <a:pt x="0" y="0"/>
                </a:moveTo>
                <a:lnTo>
                  <a:pt x="444455" y="0"/>
                </a:lnTo>
                <a:lnTo>
                  <a:pt x="444455" y="477908"/>
                </a:lnTo>
                <a:lnTo>
                  <a:pt x="0" y="47790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25" name="Group 25"/>
          <p:cNvGrpSpPr/>
          <p:nvPr/>
        </p:nvGrpSpPr>
        <p:grpSpPr>
          <a:xfrm>
            <a:off x="2468586" y="2822350"/>
            <a:ext cx="922405" cy="4885192"/>
            <a:chOff x="0" y="0"/>
            <a:chExt cx="242938" cy="1286635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242938" cy="1286635"/>
            </a:xfrm>
            <a:custGeom>
              <a:avLst/>
              <a:gdLst/>
              <a:ahLst/>
              <a:cxnLst/>
              <a:rect l="l" t="t" r="r" b="b"/>
              <a:pathLst>
                <a:path w="242938" h="1286635">
                  <a:moveTo>
                    <a:pt x="121469" y="0"/>
                  </a:moveTo>
                  <a:lnTo>
                    <a:pt x="121469" y="0"/>
                  </a:lnTo>
                  <a:cubicBezTo>
                    <a:pt x="188554" y="0"/>
                    <a:pt x="242938" y="54384"/>
                    <a:pt x="242938" y="121469"/>
                  </a:cubicBezTo>
                  <a:lnTo>
                    <a:pt x="242938" y="1165166"/>
                  </a:lnTo>
                  <a:cubicBezTo>
                    <a:pt x="242938" y="1232251"/>
                    <a:pt x="188554" y="1286635"/>
                    <a:pt x="121469" y="1286635"/>
                  </a:cubicBezTo>
                  <a:lnTo>
                    <a:pt x="121469" y="1286635"/>
                  </a:lnTo>
                  <a:cubicBezTo>
                    <a:pt x="54384" y="1286635"/>
                    <a:pt x="0" y="1232251"/>
                    <a:pt x="0" y="1165166"/>
                  </a:cubicBezTo>
                  <a:lnTo>
                    <a:pt x="0" y="121469"/>
                  </a:lnTo>
                  <a:cubicBezTo>
                    <a:pt x="0" y="54384"/>
                    <a:pt x="54384" y="0"/>
                    <a:pt x="121469" y="0"/>
                  </a:cubicBezTo>
                  <a:close/>
                </a:path>
              </a:pathLst>
            </a:custGeom>
            <a:solidFill>
              <a:srgbClr val="666666">
                <a:alpha val="51765"/>
              </a:srgbClr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19050"/>
              <a:ext cx="242938" cy="12675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2"/>
                </a:lnSpc>
              </a:pPr>
              <a:endParaRPr/>
            </a:p>
          </p:txBody>
        </p:sp>
      </p:grpSp>
      <p:sp>
        <p:nvSpPr>
          <p:cNvPr id="28" name="Freeform 28"/>
          <p:cNvSpPr/>
          <p:nvPr/>
        </p:nvSpPr>
        <p:spPr>
          <a:xfrm>
            <a:off x="2590281" y="2837444"/>
            <a:ext cx="649248" cy="666750"/>
          </a:xfrm>
          <a:custGeom>
            <a:avLst/>
            <a:gdLst/>
            <a:ahLst/>
            <a:cxnLst/>
            <a:rect l="l" t="t" r="r" b="b"/>
            <a:pathLst>
              <a:path w="649248" h="666750">
                <a:moveTo>
                  <a:pt x="0" y="0"/>
                </a:moveTo>
                <a:lnTo>
                  <a:pt x="649248" y="0"/>
                </a:lnTo>
                <a:lnTo>
                  <a:pt x="649248" y="666750"/>
                </a:lnTo>
                <a:lnTo>
                  <a:pt x="0" y="66675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29" name="Freeform 29"/>
          <p:cNvSpPr/>
          <p:nvPr/>
        </p:nvSpPr>
        <p:spPr>
          <a:xfrm>
            <a:off x="2738515" y="3658443"/>
            <a:ext cx="382548" cy="666750"/>
          </a:xfrm>
          <a:custGeom>
            <a:avLst/>
            <a:gdLst/>
            <a:ahLst/>
            <a:cxnLst/>
            <a:rect l="l" t="t" r="r" b="b"/>
            <a:pathLst>
              <a:path w="382548" h="666750">
                <a:moveTo>
                  <a:pt x="0" y="0"/>
                </a:moveTo>
                <a:lnTo>
                  <a:pt x="382548" y="0"/>
                </a:lnTo>
                <a:lnTo>
                  <a:pt x="382548" y="666750"/>
                </a:lnTo>
                <a:lnTo>
                  <a:pt x="0" y="66675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30" name="Freeform 30"/>
          <p:cNvSpPr/>
          <p:nvPr/>
        </p:nvSpPr>
        <p:spPr>
          <a:xfrm>
            <a:off x="2652789" y="4370883"/>
            <a:ext cx="550372" cy="666750"/>
          </a:xfrm>
          <a:custGeom>
            <a:avLst/>
            <a:gdLst/>
            <a:ahLst/>
            <a:cxnLst/>
            <a:rect l="l" t="t" r="r" b="b"/>
            <a:pathLst>
              <a:path w="550372" h="666750">
                <a:moveTo>
                  <a:pt x="0" y="0"/>
                </a:moveTo>
                <a:lnTo>
                  <a:pt x="550372" y="0"/>
                </a:lnTo>
                <a:lnTo>
                  <a:pt x="550372" y="666750"/>
                </a:lnTo>
                <a:lnTo>
                  <a:pt x="0" y="66675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31" name="Freeform 31"/>
          <p:cNvSpPr/>
          <p:nvPr/>
        </p:nvSpPr>
        <p:spPr>
          <a:xfrm>
            <a:off x="2692794" y="5143500"/>
            <a:ext cx="470362" cy="666750"/>
          </a:xfrm>
          <a:custGeom>
            <a:avLst/>
            <a:gdLst/>
            <a:ahLst/>
            <a:cxnLst/>
            <a:rect l="l" t="t" r="r" b="b"/>
            <a:pathLst>
              <a:path w="470362" h="666750">
                <a:moveTo>
                  <a:pt x="0" y="0"/>
                </a:moveTo>
                <a:lnTo>
                  <a:pt x="470362" y="0"/>
                </a:lnTo>
                <a:lnTo>
                  <a:pt x="470362" y="666750"/>
                </a:lnTo>
                <a:lnTo>
                  <a:pt x="0" y="666750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32" name="Freeform 32"/>
          <p:cNvSpPr/>
          <p:nvPr/>
        </p:nvSpPr>
        <p:spPr>
          <a:xfrm>
            <a:off x="2587362" y="5982357"/>
            <a:ext cx="681226" cy="666750"/>
          </a:xfrm>
          <a:custGeom>
            <a:avLst/>
            <a:gdLst/>
            <a:ahLst/>
            <a:cxnLst/>
            <a:rect l="l" t="t" r="r" b="b"/>
            <a:pathLst>
              <a:path w="681226" h="666750">
                <a:moveTo>
                  <a:pt x="0" y="0"/>
                </a:moveTo>
                <a:lnTo>
                  <a:pt x="681226" y="0"/>
                </a:lnTo>
                <a:lnTo>
                  <a:pt x="681226" y="666750"/>
                </a:lnTo>
                <a:lnTo>
                  <a:pt x="0" y="666750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33" name="Group 33"/>
          <p:cNvGrpSpPr/>
          <p:nvPr/>
        </p:nvGrpSpPr>
        <p:grpSpPr>
          <a:xfrm>
            <a:off x="3533695" y="2837444"/>
            <a:ext cx="3550451" cy="4870097"/>
            <a:chOff x="0" y="0"/>
            <a:chExt cx="4733935" cy="6493463"/>
          </a:xfrm>
        </p:grpSpPr>
        <p:grpSp>
          <p:nvGrpSpPr>
            <p:cNvPr id="34" name="Group 34"/>
            <p:cNvGrpSpPr/>
            <p:nvPr/>
          </p:nvGrpSpPr>
          <p:grpSpPr>
            <a:xfrm>
              <a:off x="0" y="0"/>
              <a:ext cx="4733935" cy="6493463"/>
              <a:chOff x="0" y="0"/>
              <a:chExt cx="935098" cy="1282659"/>
            </a:xfrm>
          </p:grpSpPr>
          <p:sp>
            <p:nvSpPr>
              <p:cNvPr id="35" name="Freeform 35"/>
              <p:cNvSpPr/>
              <p:nvPr/>
            </p:nvSpPr>
            <p:spPr>
              <a:xfrm>
                <a:off x="0" y="0"/>
                <a:ext cx="935098" cy="1282659"/>
              </a:xfrm>
              <a:custGeom>
                <a:avLst/>
                <a:gdLst/>
                <a:ahLst/>
                <a:cxnLst/>
                <a:rect l="l" t="t" r="r" b="b"/>
                <a:pathLst>
                  <a:path w="935098" h="1282659">
                    <a:moveTo>
                      <a:pt x="63236" y="0"/>
                    </a:moveTo>
                    <a:lnTo>
                      <a:pt x="871862" y="0"/>
                    </a:lnTo>
                    <a:cubicBezTo>
                      <a:pt x="906787" y="0"/>
                      <a:pt x="935098" y="28312"/>
                      <a:pt x="935098" y="63236"/>
                    </a:cubicBezTo>
                    <a:lnTo>
                      <a:pt x="935098" y="1219424"/>
                    </a:lnTo>
                    <a:cubicBezTo>
                      <a:pt x="935098" y="1254348"/>
                      <a:pt x="906787" y="1282659"/>
                      <a:pt x="871862" y="1282659"/>
                    </a:cubicBezTo>
                    <a:lnTo>
                      <a:pt x="63236" y="1282659"/>
                    </a:lnTo>
                    <a:cubicBezTo>
                      <a:pt x="28312" y="1282659"/>
                      <a:pt x="0" y="1254348"/>
                      <a:pt x="0" y="1219424"/>
                    </a:cubicBezTo>
                    <a:lnTo>
                      <a:pt x="0" y="63236"/>
                    </a:lnTo>
                    <a:cubicBezTo>
                      <a:pt x="0" y="28312"/>
                      <a:pt x="28312" y="0"/>
                      <a:pt x="63236" y="0"/>
                    </a:cubicBezTo>
                    <a:close/>
                  </a:path>
                </a:pathLst>
              </a:custGeom>
              <a:solidFill>
                <a:srgbClr val="8C6239">
                  <a:alpha val="51765"/>
                </a:srgbClr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36" name="TextBox 36"/>
              <p:cNvSpPr txBox="1"/>
              <p:nvPr/>
            </p:nvSpPr>
            <p:spPr>
              <a:xfrm>
                <a:off x="0" y="19050"/>
                <a:ext cx="935098" cy="126360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22"/>
                  </a:lnSpc>
                </a:pPr>
                <a:endParaRPr/>
              </a:p>
            </p:txBody>
          </p:sp>
        </p:grpSp>
        <p:sp>
          <p:nvSpPr>
            <p:cNvPr id="37" name="TextBox 37"/>
            <p:cNvSpPr txBox="1"/>
            <p:nvPr/>
          </p:nvSpPr>
          <p:spPr>
            <a:xfrm>
              <a:off x="546969" y="3577238"/>
              <a:ext cx="2066818" cy="3865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180"/>
                </a:lnSpc>
                <a:spcBef>
                  <a:spcPct val="0"/>
                </a:spcBef>
              </a:pPr>
              <a:r>
                <a:rPr lang="en-US" sz="2000" b="1" spc="80">
                  <a:solidFill>
                    <a:srgbClr val="000000"/>
                  </a:solidFill>
                  <a:latin typeface="Monotype Corsiva Bold"/>
                  <a:ea typeface="Monotype Corsiva Bold"/>
                  <a:cs typeface="Monotype Corsiva Bold"/>
                  <a:sym typeface="Monotype Corsiva Bold"/>
                </a:rPr>
                <a:t>VERBORREA</a:t>
              </a:r>
            </a:p>
          </p:txBody>
        </p:sp>
        <p:sp>
          <p:nvSpPr>
            <p:cNvPr id="38" name="TextBox 38"/>
            <p:cNvSpPr txBox="1"/>
            <p:nvPr/>
          </p:nvSpPr>
          <p:spPr>
            <a:xfrm>
              <a:off x="2993579" y="3538291"/>
              <a:ext cx="527968" cy="3865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80"/>
                </a:lnSpc>
                <a:spcBef>
                  <a:spcPct val="0"/>
                </a:spcBef>
              </a:pPr>
              <a:r>
                <a:rPr lang="en-US" sz="2000" b="1" spc="80">
                  <a:solidFill>
                    <a:srgbClr val="000000"/>
                  </a:solidFill>
                  <a:latin typeface="Monotype Corsiva Bold"/>
                  <a:ea typeface="Monotype Corsiva Bold"/>
                  <a:cs typeface="Monotype Corsiva Bold"/>
                  <a:sym typeface="Monotype Corsiva Bold"/>
                </a:rPr>
                <a:t>+4</a:t>
              </a:r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3921014" y="3991818"/>
            <a:ext cx="2230934" cy="304165"/>
            <a:chOff x="0" y="0"/>
            <a:chExt cx="2974578" cy="405553"/>
          </a:xfrm>
        </p:grpSpPr>
        <p:sp>
          <p:nvSpPr>
            <p:cNvPr id="40" name="TextBox 40"/>
            <p:cNvSpPr txBox="1"/>
            <p:nvPr/>
          </p:nvSpPr>
          <p:spPr>
            <a:xfrm>
              <a:off x="0" y="19050"/>
              <a:ext cx="1293233" cy="3865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180"/>
                </a:lnSpc>
                <a:spcBef>
                  <a:spcPct val="0"/>
                </a:spcBef>
              </a:pPr>
              <a:r>
                <a:rPr lang="en-US" sz="2000" b="1" spc="80">
                  <a:solidFill>
                    <a:srgbClr val="000000"/>
                  </a:solidFill>
                  <a:latin typeface="Monotype Corsiva Bold"/>
                  <a:ea typeface="Monotype Corsiva Bold"/>
                  <a:cs typeface="Monotype Corsiva Bold"/>
                  <a:sym typeface="Monotype Corsiva Bold"/>
                </a:rPr>
                <a:t>MANÁ</a:t>
              </a:r>
            </a:p>
          </p:txBody>
        </p:sp>
        <p:sp>
          <p:nvSpPr>
            <p:cNvPr id="41" name="TextBox 41"/>
            <p:cNvSpPr txBox="1"/>
            <p:nvPr/>
          </p:nvSpPr>
          <p:spPr>
            <a:xfrm>
              <a:off x="2339323" y="19050"/>
              <a:ext cx="635255" cy="3865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80"/>
                </a:lnSpc>
                <a:spcBef>
                  <a:spcPct val="0"/>
                </a:spcBef>
              </a:pPr>
              <a:r>
                <a:rPr lang="en-US" sz="2000" b="1" spc="80">
                  <a:solidFill>
                    <a:srgbClr val="000000"/>
                  </a:solidFill>
                  <a:latin typeface="Monotype Corsiva Bold"/>
                  <a:ea typeface="Monotype Corsiva Bold"/>
                  <a:cs typeface="Monotype Corsiva Bold"/>
                  <a:sym typeface="Monotype Corsiva Bold"/>
                </a:rPr>
                <a:t>+10</a:t>
              </a:r>
            </a:p>
          </p:txBody>
        </p:sp>
      </p:grpSp>
      <p:sp>
        <p:nvSpPr>
          <p:cNvPr id="42" name="TextBox 42"/>
          <p:cNvSpPr txBox="1"/>
          <p:nvPr/>
        </p:nvSpPr>
        <p:spPr>
          <a:xfrm>
            <a:off x="3943921" y="4752518"/>
            <a:ext cx="1391474" cy="285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80"/>
              </a:lnSpc>
              <a:spcBef>
                <a:spcPct val="0"/>
              </a:spcBef>
            </a:pPr>
            <a:r>
              <a:rPr lang="en-US" sz="2000" b="1" spc="80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ESTAMINA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5880128" y="4752518"/>
            <a:ext cx="271820" cy="285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80"/>
              </a:lnSpc>
              <a:spcBef>
                <a:spcPct val="0"/>
              </a:spcBef>
            </a:pPr>
            <a:r>
              <a:rPr lang="en-US" sz="2000" b="1" spc="80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+4</a:t>
            </a:r>
          </a:p>
        </p:txBody>
      </p:sp>
      <p:grpSp>
        <p:nvGrpSpPr>
          <p:cNvPr id="44" name="Group 44"/>
          <p:cNvGrpSpPr/>
          <p:nvPr/>
        </p:nvGrpSpPr>
        <p:grpSpPr>
          <a:xfrm>
            <a:off x="3943921" y="3200029"/>
            <a:ext cx="2230934" cy="304165"/>
            <a:chOff x="0" y="0"/>
            <a:chExt cx="2974578" cy="405553"/>
          </a:xfrm>
        </p:grpSpPr>
        <p:sp>
          <p:nvSpPr>
            <p:cNvPr id="45" name="TextBox 45"/>
            <p:cNvSpPr txBox="1"/>
            <p:nvPr/>
          </p:nvSpPr>
          <p:spPr>
            <a:xfrm>
              <a:off x="0" y="19050"/>
              <a:ext cx="1293233" cy="3865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180"/>
                </a:lnSpc>
                <a:spcBef>
                  <a:spcPct val="0"/>
                </a:spcBef>
              </a:pPr>
              <a:r>
                <a:rPr lang="en-US" sz="2000" b="1" spc="80">
                  <a:solidFill>
                    <a:srgbClr val="000000"/>
                  </a:solidFill>
                  <a:latin typeface="Monotype Corsiva Bold"/>
                  <a:ea typeface="Monotype Corsiva Bold"/>
                  <a:cs typeface="Monotype Corsiva Bold"/>
                  <a:sym typeface="Monotype Corsiva Bold"/>
                </a:rPr>
                <a:t>SALUD</a:t>
              </a:r>
            </a:p>
          </p:txBody>
        </p:sp>
        <p:sp>
          <p:nvSpPr>
            <p:cNvPr id="46" name="TextBox 46"/>
            <p:cNvSpPr txBox="1"/>
            <p:nvPr/>
          </p:nvSpPr>
          <p:spPr>
            <a:xfrm>
              <a:off x="2339323" y="19050"/>
              <a:ext cx="635255" cy="3865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80"/>
                </a:lnSpc>
                <a:spcBef>
                  <a:spcPct val="0"/>
                </a:spcBef>
              </a:pPr>
              <a:r>
                <a:rPr lang="en-US" sz="2000" b="1" spc="80">
                  <a:solidFill>
                    <a:srgbClr val="000000"/>
                  </a:solidFill>
                  <a:latin typeface="Monotype Corsiva Bold"/>
                  <a:ea typeface="Monotype Corsiva Bold"/>
                  <a:cs typeface="Monotype Corsiva Bold"/>
                  <a:sym typeface="Monotype Corsiva Bold"/>
                </a:rPr>
                <a:t>+10</a:t>
              </a:r>
            </a:p>
          </p:txBody>
        </p:sp>
      </p:grpSp>
      <p:sp>
        <p:nvSpPr>
          <p:cNvPr id="47" name="TextBox 47"/>
          <p:cNvSpPr txBox="1"/>
          <p:nvPr/>
        </p:nvSpPr>
        <p:spPr>
          <a:xfrm>
            <a:off x="2725504" y="603048"/>
            <a:ext cx="4330323" cy="7560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02"/>
              </a:lnSpc>
              <a:spcBef>
                <a:spcPct val="0"/>
              </a:spcBef>
            </a:pPr>
            <a:r>
              <a:rPr lang="en-US" sz="4359" b="1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Reminiscencias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2657328" y="1905273"/>
            <a:ext cx="4345631" cy="7456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6"/>
              </a:lnSpc>
              <a:spcBef>
                <a:spcPct val="0"/>
              </a:spcBef>
            </a:pPr>
            <a:r>
              <a:rPr lang="en-US" sz="4290" b="1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NPC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3641475" y="2936008"/>
            <a:ext cx="645777" cy="2348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07"/>
              </a:lnSpc>
            </a:pPr>
            <a:r>
              <a:rPr lang="en-US" sz="129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Edmund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3674996" y="5242064"/>
            <a:ext cx="690472" cy="2348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07"/>
              </a:lnSpc>
            </a:pPr>
            <a:r>
              <a:rPr lang="en-US" sz="129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Gottfried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3715514" y="4440237"/>
            <a:ext cx="534039" cy="2348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07"/>
              </a:lnSpc>
            </a:pPr>
            <a:r>
              <a:rPr lang="en-US" sz="129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Roland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3715514" y="3637544"/>
            <a:ext cx="456814" cy="2348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07"/>
              </a:lnSpc>
            </a:pPr>
            <a:r>
              <a:rPr lang="en-US" sz="129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Isolde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3641475" y="6048375"/>
            <a:ext cx="471158" cy="2348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07"/>
              </a:lnSpc>
            </a:pPr>
            <a:r>
              <a:rPr lang="en-US" sz="129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Agaric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3943921" y="6334782"/>
            <a:ext cx="1614096" cy="561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80"/>
              </a:lnSpc>
            </a:pPr>
            <a:r>
              <a:rPr lang="en-US" sz="2000" b="1" spc="80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APARIENCIA</a:t>
            </a:r>
          </a:p>
          <a:p>
            <a:pPr algn="l">
              <a:lnSpc>
                <a:spcPts val="2180"/>
              </a:lnSpc>
              <a:spcBef>
                <a:spcPct val="0"/>
              </a:spcBef>
            </a:pPr>
            <a:endParaRPr lang="en-US" sz="2000" b="1" spc="80">
              <a:solidFill>
                <a:srgbClr val="000000"/>
              </a:solidFill>
              <a:latin typeface="Monotype Corsiva Bold"/>
              <a:ea typeface="Monotype Corsiva Bold"/>
              <a:cs typeface="Monotype Corsiva Bold"/>
              <a:sym typeface="Monotype Corsiva Bold"/>
            </a:endParaRPr>
          </a:p>
        </p:txBody>
      </p:sp>
      <p:grpSp>
        <p:nvGrpSpPr>
          <p:cNvPr id="55" name="Group 55"/>
          <p:cNvGrpSpPr/>
          <p:nvPr/>
        </p:nvGrpSpPr>
        <p:grpSpPr>
          <a:xfrm>
            <a:off x="3718326" y="7839556"/>
            <a:ext cx="2604657" cy="316361"/>
            <a:chOff x="0" y="0"/>
            <a:chExt cx="3472876" cy="421815"/>
          </a:xfrm>
        </p:grpSpPr>
        <p:grpSp>
          <p:nvGrpSpPr>
            <p:cNvPr id="56" name="Group 56"/>
            <p:cNvGrpSpPr/>
            <p:nvPr/>
          </p:nvGrpSpPr>
          <p:grpSpPr>
            <a:xfrm rot="-10800000">
              <a:off x="688515" y="0"/>
              <a:ext cx="421815" cy="421815"/>
              <a:chOff x="0" y="0"/>
              <a:chExt cx="406400" cy="406400"/>
            </a:xfrm>
          </p:grpSpPr>
          <p:sp>
            <p:nvSpPr>
              <p:cNvPr id="57" name="Freeform 57"/>
              <p:cNvSpPr/>
              <p:nvPr/>
            </p:nvSpPr>
            <p:spPr>
              <a:xfrm>
                <a:off x="0" y="0"/>
                <a:ext cx="406400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406400" h="406400">
                    <a:moveTo>
                      <a:pt x="203200" y="0"/>
                    </a:moveTo>
                    <a:cubicBezTo>
                      <a:pt x="315424" y="0"/>
                      <a:pt x="406400" y="90976"/>
                      <a:pt x="406400" y="203200"/>
                    </a:cubicBezTo>
                    <a:cubicBezTo>
                      <a:pt x="406400" y="315424"/>
                      <a:pt x="315424" y="406400"/>
                      <a:pt x="203200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737373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58" name="TextBox 58"/>
              <p:cNvSpPr txBox="1"/>
              <p:nvPr/>
            </p:nvSpPr>
            <p:spPr>
              <a:xfrm>
                <a:off x="0" y="19050"/>
                <a:ext cx="406400" cy="3873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22"/>
                  </a:lnSpc>
                </a:pPr>
                <a:endParaRPr/>
              </a:p>
            </p:txBody>
          </p:sp>
        </p:grpSp>
        <p:grpSp>
          <p:nvGrpSpPr>
            <p:cNvPr id="59" name="Group 59"/>
            <p:cNvGrpSpPr/>
            <p:nvPr/>
          </p:nvGrpSpPr>
          <p:grpSpPr>
            <a:xfrm rot="-10800000">
              <a:off x="1380259" y="0"/>
              <a:ext cx="454796" cy="421815"/>
              <a:chOff x="0" y="0"/>
              <a:chExt cx="438176" cy="406400"/>
            </a:xfrm>
          </p:grpSpPr>
          <p:sp>
            <p:nvSpPr>
              <p:cNvPr id="60" name="Freeform 60"/>
              <p:cNvSpPr/>
              <p:nvPr/>
            </p:nvSpPr>
            <p:spPr>
              <a:xfrm>
                <a:off x="0" y="0"/>
                <a:ext cx="438176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438176" h="406400">
                    <a:moveTo>
                      <a:pt x="234976" y="0"/>
                    </a:moveTo>
                    <a:cubicBezTo>
                      <a:pt x="347200" y="0"/>
                      <a:pt x="438176" y="90976"/>
                      <a:pt x="438176" y="203200"/>
                    </a:cubicBezTo>
                    <a:cubicBezTo>
                      <a:pt x="438176" y="315424"/>
                      <a:pt x="347200" y="406400"/>
                      <a:pt x="234976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737373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61" name="TextBox 61"/>
              <p:cNvSpPr txBox="1"/>
              <p:nvPr/>
            </p:nvSpPr>
            <p:spPr>
              <a:xfrm>
                <a:off x="0" y="19050"/>
                <a:ext cx="438176" cy="3873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22"/>
                  </a:lnSpc>
                </a:pPr>
                <a:endParaRPr/>
              </a:p>
            </p:txBody>
          </p:sp>
        </p:grpSp>
        <p:grpSp>
          <p:nvGrpSpPr>
            <p:cNvPr id="62" name="Group 62"/>
            <p:cNvGrpSpPr/>
            <p:nvPr/>
          </p:nvGrpSpPr>
          <p:grpSpPr>
            <a:xfrm rot="-10800000">
              <a:off x="2101755" y="0"/>
              <a:ext cx="649625" cy="421815"/>
              <a:chOff x="0" y="0"/>
              <a:chExt cx="625885" cy="406400"/>
            </a:xfrm>
          </p:grpSpPr>
          <p:sp>
            <p:nvSpPr>
              <p:cNvPr id="63" name="Freeform 63"/>
              <p:cNvSpPr/>
              <p:nvPr/>
            </p:nvSpPr>
            <p:spPr>
              <a:xfrm>
                <a:off x="0" y="0"/>
                <a:ext cx="625885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625885" h="406400">
                    <a:moveTo>
                      <a:pt x="422685" y="0"/>
                    </a:moveTo>
                    <a:cubicBezTo>
                      <a:pt x="534909" y="0"/>
                      <a:pt x="625885" y="90976"/>
                      <a:pt x="625885" y="203200"/>
                    </a:cubicBezTo>
                    <a:cubicBezTo>
                      <a:pt x="625885" y="315424"/>
                      <a:pt x="534909" y="406400"/>
                      <a:pt x="422685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737373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64" name="TextBox 64"/>
              <p:cNvSpPr txBox="1"/>
              <p:nvPr/>
            </p:nvSpPr>
            <p:spPr>
              <a:xfrm>
                <a:off x="0" y="19050"/>
                <a:ext cx="625885" cy="3873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22"/>
                  </a:lnSpc>
                </a:pPr>
                <a:endParaRPr/>
              </a:p>
            </p:txBody>
          </p:sp>
        </p:grpSp>
        <p:grpSp>
          <p:nvGrpSpPr>
            <p:cNvPr id="65" name="Group 65"/>
            <p:cNvGrpSpPr/>
            <p:nvPr/>
          </p:nvGrpSpPr>
          <p:grpSpPr>
            <a:xfrm rot="-10800000">
              <a:off x="3018080" y="0"/>
              <a:ext cx="454796" cy="421815"/>
              <a:chOff x="0" y="0"/>
              <a:chExt cx="438176" cy="406400"/>
            </a:xfrm>
          </p:grpSpPr>
          <p:sp>
            <p:nvSpPr>
              <p:cNvPr id="66" name="Freeform 66"/>
              <p:cNvSpPr/>
              <p:nvPr/>
            </p:nvSpPr>
            <p:spPr>
              <a:xfrm>
                <a:off x="0" y="0"/>
                <a:ext cx="438176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438176" h="406400">
                    <a:moveTo>
                      <a:pt x="234976" y="0"/>
                    </a:moveTo>
                    <a:cubicBezTo>
                      <a:pt x="347200" y="0"/>
                      <a:pt x="438176" y="90976"/>
                      <a:pt x="438176" y="203200"/>
                    </a:cubicBezTo>
                    <a:cubicBezTo>
                      <a:pt x="438176" y="315424"/>
                      <a:pt x="347200" y="406400"/>
                      <a:pt x="234976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737373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67" name="TextBox 67"/>
              <p:cNvSpPr txBox="1"/>
              <p:nvPr/>
            </p:nvSpPr>
            <p:spPr>
              <a:xfrm>
                <a:off x="0" y="19050"/>
                <a:ext cx="438176" cy="3873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22"/>
                  </a:lnSpc>
                </a:pPr>
                <a:endParaRPr/>
              </a:p>
            </p:txBody>
          </p:sp>
        </p:grpSp>
        <p:grpSp>
          <p:nvGrpSpPr>
            <p:cNvPr id="68" name="Group 68"/>
            <p:cNvGrpSpPr/>
            <p:nvPr/>
          </p:nvGrpSpPr>
          <p:grpSpPr>
            <a:xfrm rot="-10800000">
              <a:off x="0" y="0"/>
              <a:ext cx="421815" cy="421815"/>
              <a:chOff x="0" y="0"/>
              <a:chExt cx="406400" cy="406400"/>
            </a:xfrm>
          </p:grpSpPr>
          <p:sp>
            <p:nvSpPr>
              <p:cNvPr id="69" name="Freeform 69"/>
              <p:cNvSpPr/>
              <p:nvPr/>
            </p:nvSpPr>
            <p:spPr>
              <a:xfrm>
                <a:off x="0" y="0"/>
                <a:ext cx="406400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406400" h="406400">
                    <a:moveTo>
                      <a:pt x="203200" y="0"/>
                    </a:moveTo>
                    <a:cubicBezTo>
                      <a:pt x="315424" y="0"/>
                      <a:pt x="406400" y="90976"/>
                      <a:pt x="406400" y="203200"/>
                    </a:cubicBezTo>
                    <a:cubicBezTo>
                      <a:pt x="406400" y="315424"/>
                      <a:pt x="315424" y="406400"/>
                      <a:pt x="203200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737373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70" name="TextBox 70"/>
              <p:cNvSpPr txBox="1"/>
              <p:nvPr/>
            </p:nvSpPr>
            <p:spPr>
              <a:xfrm>
                <a:off x="0" y="19050"/>
                <a:ext cx="406400" cy="3873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22"/>
                  </a:lnSpc>
                </a:pPr>
                <a:endParaRPr/>
              </a:p>
            </p:txBody>
          </p:sp>
        </p:grpSp>
      </p:grpSp>
      <p:sp>
        <p:nvSpPr>
          <p:cNvPr id="71" name="TextBox 71"/>
          <p:cNvSpPr txBox="1"/>
          <p:nvPr/>
        </p:nvSpPr>
        <p:spPr>
          <a:xfrm>
            <a:off x="5698414" y="6334782"/>
            <a:ext cx="476441" cy="285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80"/>
              </a:lnSpc>
              <a:spcBef>
                <a:spcPct val="0"/>
              </a:spcBef>
            </a:pPr>
            <a:r>
              <a:rPr lang="en-US" sz="2000" b="1" spc="80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+10</a:t>
            </a:r>
          </a:p>
        </p:txBody>
      </p:sp>
      <p:grpSp>
        <p:nvGrpSpPr>
          <p:cNvPr id="72" name="Group 72"/>
          <p:cNvGrpSpPr/>
          <p:nvPr/>
        </p:nvGrpSpPr>
        <p:grpSpPr>
          <a:xfrm>
            <a:off x="2198042" y="583603"/>
            <a:ext cx="5467521" cy="8771748"/>
            <a:chOff x="0" y="0"/>
            <a:chExt cx="1440006" cy="2310255"/>
          </a:xfrm>
        </p:grpSpPr>
        <p:sp>
          <p:nvSpPr>
            <p:cNvPr id="73" name="Freeform 73"/>
            <p:cNvSpPr/>
            <p:nvPr/>
          </p:nvSpPr>
          <p:spPr>
            <a:xfrm>
              <a:off x="0" y="0"/>
              <a:ext cx="1440006" cy="2310255"/>
            </a:xfrm>
            <a:custGeom>
              <a:avLst/>
              <a:gdLst/>
              <a:ahLst/>
              <a:cxnLst/>
              <a:rect l="l" t="t" r="r" b="b"/>
              <a:pathLst>
                <a:path w="1440006" h="2310255">
                  <a:moveTo>
                    <a:pt x="0" y="0"/>
                  </a:moveTo>
                  <a:lnTo>
                    <a:pt x="1440006" y="0"/>
                  </a:lnTo>
                  <a:lnTo>
                    <a:pt x="1440006" y="2310255"/>
                  </a:lnTo>
                  <a:lnTo>
                    <a:pt x="0" y="2310255"/>
                  </a:lnTo>
                  <a:close/>
                </a:path>
              </a:pathLst>
            </a:custGeom>
            <a:solidFill>
              <a:srgbClr val="000000">
                <a:alpha val="34902"/>
              </a:srgbClr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74" name="TextBox 74"/>
            <p:cNvSpPr txBox="1"/>
            <p:nvPr/>
          </p:nvSpPr>
          <p:spPr>
            <a:xfrm>
              <a:off x="0" y="19050"/>
              <a:ext cx="1440006" cy="22912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2"/>
                </a:lnSpc>
              </a:pPr>
              <a:endParaRPr/>
            </a:p>
          </p:txBody>
        </p:sp>
      </p:grpSp>
      <p:sp>
        <p:nvSpPr>
          <p:cNvPr id="75" name="Freeform 75"/>
          <p:cNvSpPr/>
          <p:nvPr/>
        </p:nvSpPr>
        <p:spPr>
          <a:xfrm>
            <a:off x="2865909" y="2638680"/>
            <a:ext cx="4203910" cy="4661593"/>
          </a:xfrm>
          <a:custGeom>
            <a:avLst/>
            <a:gdLst/>
            <a:ahLst/>
            <a:cxnLst/>
            <a:rect l="l" t="t" r="r" b="b"/>
            <a:pathLst>
              <a:path w="4203910" h="4661593">
                <a:moveTo>
                  <a:pt x="0" y="0"/>
                </a:moveTo>
                <a:lnTo>
                  <a:pt x="4203909" y="0"/>
                </a:lnTo>
                <a:lnTo>
                  <a:pt x="4203909" y="4661593"/>
                </a:lnTo>
                <a:lnTo>
                  <a:pt x="0" y="4661593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alphaModFix amt="79000"/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76" name="TextBox 76"/>
          <p:cNvSpPr txBox="1"/>
          <p:nvPr/>
        </p:nvSpPr>
        <p:spPr>
          <a:xfrm>
            <a:off x="3674996" y="3698966"/>
            <a:ext cx="2341042" cy="11916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332"/>
              </a:lnSpc>
              <a:spcBef>
                <a:spcPct val="0"/>
              </a:spcBef>
            </a:pPr>
            <a:r>
              <a:rPr lang="en-US" sz="1222" b="1" spc="48" dirty="0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EL </a:t>
            </a:r>
            <a:r>
              <a:rPr lang="en-US" sz="1222" b="1" spc="48" dirty="0" err="1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HONGO</a:t>
            </a:r>
            <a:r>
              <a:rPr lang="en-US" sz="1222" b="1" spc="48" dirty="0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 AGARIC  </a:t>
            </a:r>
            <a:r>
              <a:rPr lang="en-US" sz="1222" b="1" spc="48" dirty="0" err="1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TRAS</a:t>
            </a:r>
            <a:r>
              <a:rPr lang="en-US" sz="1222" b="1" spc="48" dirty="0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 TENER </a:t>
            </a:r>
            <a:r>
              <a:rPr lang="en-US" sz="1222" b="1" spc="48" dirty="0" err="1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CONCIENCIA</a:t>
            </a:r>
            <a:r>
              <a:rPr lang="en-US" sz="1222" b="1" spc="48" dirty="0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 POR </a:t>
            </a:r>
            <a:r>
              <a:rPr lang="en-US" sz="1222" b="1" spc="48" dirty="0" err="1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ESTAR</a:t>
            </a:r>
            <a:r>
              <a:rPr lang="en-US" sz="1222" b="1" spc="48" dirty="0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 </a:t>
            </a:r>
            <a:r>
              <a:rPr lang="en-US" sz="1222" b="1" spc="48" dirty="0" err="1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INFLUIDO</a:t>
            </a:r>
            <a:r>
              <a:rPr lang="en-US" sz="1222" b="1" spc="48" dirty="0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 POR UNA </a:t>
            </a:r>
            <a:r>
              <a:rPr lang="en-US" sz="1222" b="1" spc="48" dirty="0" err="1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CANTIDAD</a:t>
            </a:r>
            <a:r>
              <a:rPr lang="en-US" sz="1222" b="1" spc="48" dirty="0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 </a:t>
            </a:r>
            <a:r>
              <a:rPr lang="en-US" sz="1222" b="1" spc="48" dirty="0" err="1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CATASTROFICA</a:t>
            </a:r>
            <a:r>
              <a:rPr lang="en-US" sz="1222" b="1" spc="48" dirty="0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 DE MANA , </a:t>
            </a:r>
            <a:r>
              <a:rPr lang="en-US" sz="1222" b="1" spc="48" dirty="0" err="1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TOMO</a:t>
            </a:r>
            <a:r>
              <a:rPr lang="en-US" sz="1222" b="1" spc="48" dirty="0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 </a:t>
            </a:r>
            <a:r>
              <a:rPr lang="en-US" sz="1222" b="1" spc="48" dirty="0" err="1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CONCIENCIA</a:t>
            </a:r>
            <a:r>
              <a:rPr lang="en-US" sz="1222" b="1" spc="48" dirty="0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 DE SU </a:t>
            </a:r>
            <a:r>
              <a:rPr lang="en-US" sz="1222" b="1" spc="48" dirty="0" err="1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EXISTENCIA</a:t>
            </a:r>
            <a:r>
              <a:rPr lang="en-US" sz="1222" b="1" spc="48" dirty="0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. </a:t>
            </a:r>
            <a:r>
              <a:rPr lang="en-US" sz="1222" b="1" spc="48" dirty="0" err="1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TOMANDOI</a:t>
            </a:r>
            <a:r>
              <a:rPr lang="en-US" sz="1222" b="1" spc="48" dirty="0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 ASI UNA NUEVA VIDA</a:t>
            </a:r>
          </a:p>
        </p:txBody>
      </p:sp>
      <p:sp>
        <p:nvSpPr>
          <p:cNvPr id="77" name="TextBox 77"/>
          <p:cNvSpPr txBox="1"/>
          <p:nvPr/>
        </p:nvSpPr>
        <p:spPr>
          <a:xfrm>
            <a:off x="3438669" y="6303719"/>
            <a:ext cx="2681666" cy="314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344"/>
              </a:lnSpc>
              <a:spcBef>
                <a:spcPct val="0"/>
              </a:spcBef>
            </a:pPr>
            <a:r>
              <a:rPr lang="en-US" sz="2150" b="1" spc="86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APARIENCIA +10</a:t>
            </a:r>
          </a:p>
        </p:txBody>
      </p:sp>
      <p:sp>
        <p:nvSpPr>
          <p:cNvPr id="78" name="TextBox 78"/>
          <p:cNvSpPr txBox="1"/>
          <p:nvPr/>
        </p:nvSpPr>
        <p:spPr>
          <a:xfrm>
            <a:off x="3962644" y="3061374"/>
            <a:ext cx="1447153" cy="4828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216"/>
              </a:lnSpc>
              <a:spcBef>
                <a:spcPct val="0"/>
              </a:spcBef>
            </a:pPr>
            <a:r>
              <a:rPr lang="en-US" sz="2950" b="1" spc="118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AGARIC</a:t>
            </a:r>
          </a:p>
        </p:txBody>
      </p:sp>
      <p:grpSp>
        <p:nvGrpSpPr>
          <p:cNvPr id="79" name="Group 79"/>
          <p:cNvGrpSpPr/>
          <p:nvPr/>
        </p:nvGrpSpPr>
        <p:grpSpPr>
          <a:xfrm>
            <a:off x="3877054" y="5362270"/>
            <a:ext cx="1534733" cy="252530"/>
            <a:chOff x="0" y="0"/>
            <a:chExt cx="2046310" cy="336706"/>
          </a:xfrm>
        </p:grpSpPr>
        <p:grpSp>
          <p:nvGrpSpPr>
            <p:cNvPr id="80" name="Group 80"/>
            <p:cNvGrpSpPr/>
            <p:nvPr/>
          </p:nvGrpSpPr>
          <p:grpSpPr>
            <a:xfrm>
              <a:off x="0" y="0"/>
              <a:ext cx="384807" cy="336706"/>
              <a:chOff x="0" y="0"/>
              <a:chExt cx="812800" cy="711200"/>
            </a:xfrm>
          </p:grpSpPr>
          <p:sp>
            <p:nvSpPr>
              <p:cNvPr id="81" name="Freeform 81"/>
              <p:cNvSpPr/>
              <p:nvPr/>
            </p:nvSpPr>
            <p:spPr>
              <a:xfrm>
                <a:off x="-33680" y="-8369"/>
                <a:ext cx="854946" cy="719569"/>
              </a:xfrm>
              <a:custGeom>
                <a:avLst/>
                <a:gdLst/>
                <a:ahLst/>
                <a:cxnLst/>
                <a:rect l="l" t="t" r="r" b="b"/>
                <a:pathLst>
                  <a:path w="854946" h="719569">
                    <a:moveTo>
                      <a:pt x="65903" y="121927"/>
                    </a:moveTo>
                    <a:cubicBezTo>
                      <a:pt x="0" y="230500"/>
                      <a:pt x="46429" y="336178"/>
                      <a:pt x="104776" y="392266"/>
                    </a:cubicBezTo>
                    <a:lnTo>
                      <a:pt x="445927" y="719569"/>
                    </a:lnTo>
                    <a:lnTo>
                      <a:pt x="779877" y="393436"/>
                    </a:lnTo>
                    <a:cubicBezTo>
                      <a:pt x="834145" y="333099"/>
                      <a:pt x="854946" y="269099"/>
                      <a:pt x="843393" y="197834"/>
                    </a:cubicBezTo>
                    <a:cubicBezTo>
                      <a:pt x="827435" y="99251"/>
                      <a:pt x="746197" y="22767"/>
                      <a:pt x="645842" y="11845"/>
                    </a:cubicBezTo>
                    <a:cubicBezTo>
                      <a:pt x="584292" y="5218"/>
                      <a:pt x="524835" y="22636"/>
                      <a:pt x="478430" y="61198"/>
                    </a:cubicBezTo>
                    <a:cubicBezTo>
                      <a:pt x="465940" y="71573"/>
                      <a:pt x="454776" y="83173"/>
                      <a:pt x="445047" y="95780"/>
                    </a:cubicBezTo>
                    <a:cubicBezTo>
                      <a:pt x="433503" y="81425"/>
                      <a:pt x="419967" y="68294"/>
                      <a:pt x="404657" y="56657"/>
                    </a:cubicBezTo>
                    <a:cubicBezTo>
                      <a:pt x="351294" y="16102"/>
                      <a:pt x="283367" y="0"/>
                      <a:pt x="218120" y="12523"/>
                    </a:cubicBezTo>
                    <a:cubicBezTo>
                      <a:pt x="156323" y="24461"/>
                      <a:pt x="100853" y="64323"/>
                      <a:pt x="65903" y="121927"/>
                    </a:cubicBezTo>
                    <a:close/>
                  </a:path>
                </a:pathLst>
              </a:custGeom>
              <a:solidFill>
                <a:srgbClr val="F20000"/>
              </a:solidFill>
              <a:ln w="9525" cap="sq">
                <a:solidFill>
                  <a:srgbClr val="00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82" name="TextBox 82"/>
              <p:cNvSpPr txBox="1"/>
              <p:nvPr/>
            </p:nvSpPr>
            <p:spPr>
              <a:xfrm>
                <a:off x="76200" y="69850"/>
                <a:ext cx="660400" cy="5143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22"/>
                  </a:lnSpc>
                </a:pPr>
                <a:endParaRPr/>
              </a:p>
            </p:txBody>
          </p:sp>
        </p:grpSp>
        <p:grpSp>
          <p:nvGrpSpPr>
            <p:cNvPr id="83" name="Group 83"/>
            <p:cNvGrpSpPr/>
            <p:nvPr/>
          </p:nvGrpSpPr>
          <p:grpSpPr>
            <a:xfrm>
              <a:off x="415026" y="0"/>
              <a:ext cx="384807" cy="336706"/>
              <a:chOff x="0" y="0"/>
              <a:chExt cx="812800" cy="711200"/>
            </a:xfrm>
          </p:grpSpPr>
          <p:sp>
            <p:nvSpPr>
              <p:cNvPr id="84" name="Freeform 84"/>
              <p:cNvSpPr/>
              <p:nvPr/>
            </p:nvSpPr>
            <p:spPr>
              <a:xfrm>
                <a:off x="-33680" y="-8369"/>
                <a:ext cx="854946" cy="719569"/>
              </a:xfrm>
              <a:custGeom>
                <a:avLst/>
                <a:gdLst/>
                <a:ahLst/>
                <a:cxnLst/>
                <a:rect l="l" t="t" r="r" b="b"/>
                <a:pathLst>
                  <a:path w="854946" h="719569">
                    <a:moveTo>
                      <a:pt x="65903" y="121927"/>
                    </a:moveTo>
                    <a:cubicBezTo>
                      <a:pt x="0" y="230500"/>
                      <a:pt x="46429" y="336178"/>
                      <a:pt x="104776" y="392266"/>
                    </a:cubicBezTo>
                    <a:lnTo>
                      <a:pt x="445927" y="719569"/>
                    </a:lnTo>
                    <a:lnTo>
                      <a:pt x="779877" y="393436"/>
                    </a:lnTo>
                    <a:cubicBezTo>
                      <a:pt x="834145" y="333099"/>
                      <a:pt x="854946" y="269099"/>
                      <a:pt x="843393" y="197834"/>
                    </a:cubicBezTo>
                    <a:cubicBezTo>
                      <a:pt x="827435" y="99251"/>
                      <a:pt x="746197" y="22767"/>
                      <a:pt x="645842" y="11845"/>
                    </a:cubicBezTo>
                    <a:cubicBezTo>
                      <a:pt x="584292" y="5218"/>
                      <a:pt x="524835" y="22636"/>
                      <a:pt x="478430" y="61198"/>
                    </a:cubicBezTo>
                    <a:cubicBezTo>
                      <a:pt x="465940" y="71573"/>
                      <a:pt x="454776" y="83173"/>
                      <a:pt x="445047" y="95780"/>
                    </a:cubicBezTo>
                    <a:cubicBezTo>
                      <a:pt x="433503" y="81425"/>
                      <a:pt x="419967" y="68294"/>
                      <a:pt x="404657" y="56657"/>
                    </a:cubicBezTo>
                    <a:cubicBezTo>
                      <a:pt x="351294" y="16102"/>
                      <a:pt x="283367" y="0"/>
                      <a:pt x="218120" y="12523"/>
                    </a:cubicBezTo>
                    <a:cubicBezTo>
                      <a:pt x="156323" y="24461"/>
                      <a:pt x="100853" y="64323"/>
                      <a:pt x="65903" y="121927"/>
                    </a:cubicBezTo>
                    <a:close/>
                  </a:path>
                </a:pathLst>
              </a:custGeom>
              <a:solidFill>
                <a:srgbClr val="F20000"/>
              </a:solidFill>
              <a:ln w="9525" cap="sq">
                <a:solidFill>
                  <a:srgbClr val="00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85" name="TextBox 85"/>
              <p:cNvSpPr txBox="1"/>
              <p:nvPr/>
            </p:nvSpPr>
            <p:spPr>
              <a:xfrm>
                <a:off x="76200" y="69850"/>
                <a:ext cx="660400" cy="5143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22"/>
                  </a:lnSpc>
                </a:pPr>
                <a:endParaRPr/>
              </a:p>
            </p:txBody>
          </p:sp>
        </p:grpSp>
        <p:grpSp>
          <p:nvGrpSpPr>
            <p:cNvPr id="86" name="Group 86"/>
            <p:cNvGrpSpPr/>
            <p:nvPr/>
          </p:nvGrpSpPr>
          <p:grpSpPr>
            <a:xfrm>
              <a:off x="831479" y="0"/>
              <a:ext cx="384807" cy="336706"/>
              <a:chOff x="0" y="0"/>
              <a:chExt cx="812800" cy="711200"/>
            </a:xfrm>
          </p:grpSpPr>
          <p:sp>
            <p:nvSpPr>
              <p:cNvPr id="87" name="Freeform 87"/>
              <p:cNvSpPr/>
              <p:nvPr/>
            </p:nvSpPr>
            <p:spPr>
              <a:xfrm>
                <a:off x="-33680" y="-8369"/>
                <a:ext cx="854946" cy="719569"/>
              </a:xfrm>
              <a:custGeom>
                <a:avLst/>
                <a:gdLst/>
                <a:ahLst/>
                <a:cxnLst/>
                <a:rect l="l" t="t" r="r" b="b"/>
                <a:pathLst>
                  <a:path w="854946" h="719569">
                    <a:moveTo>
                      <a:pt x="65903" y="121927"/>
                    </a:moveTo>
                    <a:cubicBezTo>
                      <a:pt x="0" y="230500"/>
                      <a:pt x="46429" y="336178"/>
                      <a:pt x="104776" y="392266"/>
                    </a:cubicBezTo>
                    <a:lnTo>
                      <a:pt x="445927" y="719569"/>
                    </a:lnTo>
                    <a:lnTo>
                      <a:pt x="779877" y="393436"/>
                    </a:lnTo>
                    <a:cubicBezTo>
                      <a:pt x="834145" y="333099"/>
                      <a:pt x="854946" y="269099"/>
                      <a:pt x="843393" y="197834"/>
                    </a:cubicBezTo>
                    <a:cubicBezTo>
                      <a:pt x="827435" y="99251"/>
                      <a:pt x="746197" y="22767"/>
                      <a:pt x="645842" y="11845"/>
                    </a:cubicBezTo>
                    <a:cubicBezTo>
                      <a:pt x="584292" y="5218"/>
                      <a:pt x="524835" y="22636"/>
                      <a:pt x="478430" y="61198"/>
                    </a:cubicBezTo>
                    <a:cubicBezTo>
                      <a:pt x="465940" y="71573"/>
                      <a:pt x="454776" y="83173"/>
                      <a:pt x="445047" y="95780"/>
                    </a:cubicBezTo>
                    <a:cubicBezTo>
                      <a:pt x="433503" y="81425"/>
                      <a:pt x="419967" y="68294"/>
                      <a:pt x="404657" y="56657"/>
                    </a:cubicBezTo>
                    <a:cubicBezTo>
                      <a:pt x="351294" y="16102"/>
                      <a:pt x="283367" y="0"/>
                      <a:pt x="218120" y="12523"/>
                    </a:cubicBezTo>
                    <a:cubicBezTo>
                      <a:pt x="156323" y="24461"/>
                      <a:pt x="100853" y="64323"/>
                      <a:pt x="65903" y="121927"/>
                    </a:cubicBezTo>
                    <a:close/>
                  </a:path>
                </a:pathLst>
              </a:custGeom>
              <a:solidFill>
                <a:srgbClr val="FF0000"/>
              </a:solidFill>
              <a:ln w="9525" cap="sq">
                <a:solidFill>
                  <a:srgbClr val="00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88" name="TextBox 88"/>
              <p:cNvSpPr txBox="1"/>
              <p:nvPr/>
            </p:nvSpPr>
            <p:spPr>
              <a:xfrm>
                <a:off x="76200" y="69850"/>
                <a:ext cx="660400" cy="5143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22"/>
                  </a:lnSpc>
                </a:pPr>
                <a:endParaRPr/>
              </a:p>
            </p:txBody>
          </p:sp>
        </p:grpSp>
        <p:grpSp>
          <p:nvGrpSpPr>
            <p:cNvPr id="89" name="Group 89"/>
            <p:cNvGrpSpPr/>
            <p:nvPr/>
          </p:nvGrpSpPr>
          <p:grpSpPr>
            <a:xfrm>
              <a:off x="1247933" y="0"/>
              <a:ext cx="384807" cy="336706"/>
              <a:chOff x="0" y="0"/>
              <a:chExt cx="812800" cy="711200"/>
            </a:xfrm>
          </p:grpSpPr>
          <p:sp>
            <p:nvSpPr>
              <p:cNvPr id="90" name="Freeform 90"/>
              <p:cNvSpPr/>
              <p:nvPr/>
            </p:nvSpPr>
            <p:spPr>
              <a:xfrm>
                <a:off x="-33680" y="-8369"/>
                <a:ext cx="854946" cy="719569"/>
              </a:xfrm>
              <a:custGeom>
                <a:avLst/>
                <a:gdLst/>
                <a:ahLst/>
                <a:cxnLst/>
                <a:rect l="l" t="t" r="r" b="b"/>
                <a:pathLst>
                  <a:path w="854946" h="719569">
                    <a:moveTo>
                      <a:pt x="65903" y="121927"/>
                    </a:moveTo>
                    <a:cubicBezTo>
                      <a:pt x="0" y="230500"/>
                      <a:pt x="46429" y="336178"/>
                      <a:pt x="104776" y="392266"/>
                    </a:cubicBezTo>
                    <a:lnTo>
                      <a:pt x="445927" y="719569"/>
                    </a:lnTo>
                    <a:lnTo>
                      <a:pt x="779877" y="393436"/>
                    </a:lnTo>
                    <a:cubicBezTo>
                      <a:pt x="834145" y="333099"/>
                      <a:pt x="854946" y="269099"/>
                      <a:pt x="843393" y="197834"/>
                    </a:cubicBezTo>
                    <a:cubicBezTo>
                      <a:pt x="827435" y="99251"/>
                      <a:pt x="746197" y="22767"/>
                      <a:pt x="645842" y="11845"/>
                    </a:cubicBezTo>
                    <a:cubicBezTo>
                      <a:pt x="584292" y="5218"/>
                      <a:pt x="524835" y="22636"/>
                      <a:pt x="478430" y="61198"/>
                    </a:cubicBezTo>
                    <a:cubicBezTo>
                      <a:pt x="465940" y="71573"/>
                      <a:pt x="454776" y="83173"/>
                      <a:pt x="445047" y="95780"/>
                    </a:cubicBezTo>
                    <a:cubicBezTo>
                      <a:pt x="433503" y="81425"/>
                      <a:pt x="419967" y="68294"/>
                      <a:pt x="404657" y="56657"/>
                    </a:cubicBezTo>
                    <a:cubicBezTo>
                      <a:pt x="351294" y="16102"/>
                      <a:pt x="283367" y="0"/>
                      <a:pt x="218120" y="12523"/>
                    </a:cubicBezTo>
                    <a:cubicBezTo>
                      <a:pt x="156323" y="24461"/>
                      <a:pt x="100853" y="64323"/>
                      <a:pt x="65903" y="121927"/>
                    </a:cubicBezTo>
                    <a:close/>
                  </a:path>
                </a:pathLst>
              </a:custGeom>
              <a:solidFill>
                <a:srgbClr val="FF0000"/>
              </a:solidFill>
              <a:ln w="9525" cap="sq">
                <a:solidFill>
                  <a:srgbClr val="00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91" name="TextBox 91"/>
              <p:cNvSpPr txBox="1"/>
              <p:nvPr/>
            </p:nvSpPr>
            <p:spPr>
              <a:xfrm>
                <a:off x="76200" y="69850"/>
                <a:ext cx="660400" cy="5143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22"/>
                  </a:lnSpc>
                </a:pPr>
                <a:endParaRPr/>
              </a:p>
            </p:txBody>
          </p:sp>
        </p:grpSp>
        <p:grpSp>
          <p:nvGrpSpPr>
            <p:cNvPr id="92" name="Group 92"/>
            <p:cNvGrpSpPr/>
            <p:nvPr/>
          </p:nvGrpSpPr>
          <p:grpSpPr>
            <a:xfrm>
              <a:off x="1661504" y="0"/>
              <a:ext cx="384807" cy="336706"/>
              <a:chOff x="0" y="0"/>
              <a:chExt cx="812800" cy="711200"/>
            </a:xfrm>
          </p:grpSpPr>
          <p:sp>
            <p:nvSpPr>
              <p:cNvPr id="93" name="Freeform 93"/>
              <p:cNvSpPr/>
              <p:nvPr/>
            </p:nvSpPr>
            <p:spPr>
              <a:xfrm>
                <a:off x="-33680" y="-8369"/>
                <a:ext cx="854946" cy="719569"/>
              </a:xfrm>
              <a:custGeom>
                <a:avLst/>
                <a:gdLst/>
                <a:ahLst/>
                <a:cxnLst/>
                <a:rect l="l" t="t" r="r" b="b"/>
                <a:pathLst>
                  <a:path w="854946" h="719569">
                    <a:moveTo>
                      <a:pt x="65903" y="121927"/>
                    </a:moveTo>
                    <a:cubicBezTo>
                      <a:pt x="0" y="230500"/>
                      <a:pt x="46429" y="336178"/>
                      <a:pt x="104776" y="392266"/>
                    </a:cubicBezTo>
                    <a:lnTo>
                      <a:pt x="445927" y="719569"/>
                    </a:lnTo>
                    <a:lnTo>
                      <a:pt x="779877" y="393436"/>
                    </a:lnTo>
                    <a:cubicBezTo>
                      <a:pt x="834145" y="333099"/>
                      <a:pt x="854946" y="269099"/>
                      <a:pt x="843393" y="197834"/>
                    </a:cubicBezTo>
                    <a:cubicBezTo>
                      <a:pt x="827435" y="99251"/>
                      <a:pt x="746197" y="22767"/>
                      <a:pt x="645842" y="11845"/>
                    </a:cubicBezTo>
                    <a:cubicBezTo>
                      <a:pt x="584292" y="5218"/>
                      <a:pt x="524835" y="22636"/>
                      <a:pt x="478430" y="61198"/>
                    </a:cubicBezTo>
                    <a:cubicBezTo>
                      <a:pt x="465940" y="71573"/>
                      <a:pt x="454776" y="83173"/>
                      <a:pt x="445047" y="95780"/>
                    </a:cubicBezTo>
                    <a:cubicBezTo>
                      <a:pt x="433503" y="81425"/>
                      <a:pt x="419967" y="68294"/>
                      <a:pt x="404657" y="56657"/>
                    </a:cubicBezTo>
                    <a:cubicBezTo>
                      <a:pt x="351294" y="16102"/>
                      <a:pt x="283367" y="0"/>
                      <a:pt x="218120" y="12523"/>
                    </a:cubicBezTo>
                    <a:cubicBezTo>
                      <a:pt x="156323" y="24461"/>
                      <a:pt x="100853" y="64323"/>
                      <a:pt x="65903" y="121927"/>
                    </a:cubicBezTo>
                    <a:close/>
                  </a:path>
                </a:pathLst>
              </a:custGeom>
              <a:solidFill>
                <a:srgbClr val="FEFEFE"/>
              </a:solidFill>
              <a:ln w="9525" cap="sq">
                <a:solidFill>
                  <a:srgbClr val="00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94" name="TextBox 94"/>
              <p:cNvSpPr txBox="1"/>
              <p:nvPr/>
            </p:nvSpPr>
            <p:spPr>
              <a:xfrm>
                <a:off x="76200" y="69850"/>
                <a:ext cx="660400" cy="5143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22"/>
                  </a:lnSpc>
                </a:pPr>
                <a:endParaRPr/>
              </a:p>
            </p:txBody>
          </p:sp>
        </p:grpSp>
      </p:grpSp>
      <p:sp>
        <p:nvSpPr>
          <p:cNvPr id="95" name="TextBox 95"/>
          <p:cNvSpPr txBox="1"/>
          <p:nvPr/>
        </p:nvSpPr>
        <p:spPr>
          <a:xfrm>
            <a:off x="3799662" y="5080079"/>
            <a:ext cx="1725210" cy="184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332"/>
              </a:lnSpc>
              <a:spcBef>
                <a:spcPct val="0"/>
              </a:spcBef>
            </a:pPr>
            <a:r>
              <a:rPr lang="en-US" sz="1222" b="1" spc="48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REPUTACION</a:t>
            </a:r>
          </a:p>
        </p:txBody>
      </p:sp>
      <p:sp>
        <p:nvSpPr>
          <p:cNvPr id="96" name="TextBox 96">
            <a:hlinkClick r:id="rId23" action="ppaction://hlinksldjump"/>
          </p:cNvPr>
          <p:cNvSpPr txBox="1"/>
          <p:nvPr/>
        </p:nvSpPr>
        <p:spPr>
          <a:xfrm>
            <a:off x="2479640" y="4504319"/>
            <a:ext cx="245864" cy="6335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37"/>
              </a:lnSpc>
              <a:spcBef>
                <a:spcPct val="0"/>
              </a:spcBef>
            </a:pPr>
            <a:r>
              <a:rPr lang="en-US" sz="4438" spc="177" dirty="0">
                <a:solidFill>
                  <a:srgbClr val="C7B384"/>
                </a:solidFill>
                <a:latin typeface="Chau Philomene"/>
                <a:ea typeface="Chau Philomene"/>
                <a:cs typeface="Chau Philomene"/>
                <a:sym typeface="Chau Philomene"/>
              </a:rPr>
              <a:t>&lt;</a:t>
            </a:r>
          </a:p>
        </p:txBody>
      </p:sp>
      <p:pic>
        <p:nvPicPr>
          <p:cNvPr id="97" name="Imagen 96">
            <a:hlinkClick r:id="rId24" action="ppaction://hlinksldjump"/>
            <a:extLst>
              <a:ext uri="{FF2B5EF4-FFF2-40B4-BE49-F238E27FC236}">
                <a16:creationId xmlns:a16="http://schemas.microsoft.com/office/drawing/2014/main" id="{8847CD36-F3A0-CE17-642E-80D4231C27FC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972947" y="2975662"/>
            <a:ext cx="310923" cy="30482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EFE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084516" y="583603"/>
            <a:ext cx="5581047" cy="8674697"/>
          </a:xfrm>
          <a:custGeom>
            <a:avLst/>
            <a:gdLst/>
            <a:ahLst/>
            <a:cxnLst/>
            <a:rect l="l" t="t" r="r" b="b"/>
            <a:pathLst>
              <a:path w="5581047" h="8674697">
                <a:moveTo>
                  <a:pt x="0" y="0"/>
                </a:moveTo>
                <a:lnTo>
                  <a:pt x="5581047" y="0"/>
                </a:lnTo>
                <a:lnTo>
                  <a:pt x="5581047" y="8674697"/>
                </a:lnTo>
                <a:lnTo>
                  <a:pt x="0" y="86746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495" t="-1243" r="-9432" b="-1243"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3" name="Group 3"/>
          <p:cNvGrpSpPr/>
          <p:nvPr/>
        </p:nvGrpSpPr>
        <p:grpSpPr>
          <a:xfrm>
            <a:off x="4150612" y="9305832"/>
            <a:ext cx="1480107" cy="856553"/>
            <a:chOff x="0" y="0"/>
            <a:chExt cx="389822" cy="22559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89822" cy="225594"/>
            </a:xfrm>
            <a:custGeom>
              <a:avLst/>
              <a:gdLst/>
              <a:ahLst/>
              <a:cxnLst/>
              <a:rect l="l" t="t" r="r" b="b"/>
              <a:pathLst>
                <a:path w="389822" h="225594">
                  <a:moveTo>
                    <a:pt x="112797" y="0"/>
                  </a:moveTo>
                  <a:lnTo>
                    <a:pt x="277025" y="0"/>
                  </a:lnTo>
                  <a:cubicBezTo>
                    <a:pt x="306941" y="0"/>
                    <a:pt x="335631" y="11884"/>
                    <a:pt x="356785" y="33038"/>
                  </a:cubicBezTo>
                  <a:cubicBezTo>
                    <a:pt x="377938" y="54191"/>
                    <a:pt x="389822" y="82881"/>
                    <a:pt x="389822" y="112797"/>
                  </a:cubicBezTo>
                  <a:lnTo>
                    <a:pt x="389822" y="112797"/>
                  </a:lnTo>
                  <a:cubicBezTo>
                    <a:pt x="389822" y="175093"/>
                    <a:pt x="339321" y="225594"/>
                    <a:pt x="277025" y="225594"/>
                  </a:cubicBezTo>
                  <a:lnTo>
                    <a:pt x="112797" y="225594"/>
                  </a:lnTo>
                  <a:cubicBezTo>
                    <a:pt x="50501" y="225594"/>
                    <a:pt x="0" y="175093"/>
                    <a:pt x="0" y="112797"/>
                  </a:cubicBezTo>
                  <a:lnTo>
                    <a:pt x="0" y="112797"/>
                  </a:lnTo>
                  <a:cubicBezTo>
                    <a:pt x="0" y="50501"/>
                    <a:pt x="50501" y="0"/>
                    <a:pt x="112797" y="0"/>
                  </a:cubicBezTo>
                  <a:close/>
                </a:path>
              </a:pathLst>
            </a:custGeom>
            <a:solidFill>
              <a:srgbClr val="FEFEFE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9050"/>
              <a:ext cx="389822" cy="2065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2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2084516" y="0"/>
            <a:ext cx="5581047" cy="10287000"/>
          </a:xfrm>
          <a:custGeom>
            <a:avLst/>
            <a:gdLst/>
            <a:ahLst/>
            <a:cxnLst/>
            <a:rect l="l" t="t" r="r" b="b"/>
            <a:pathLst>
              <a:path w="5581047" h="10287000">
                <a:moveTo>
                  <a:pt x="0" y="0"/>
                </a:moveTo>
                <a:lnTo>
                  <a:pt x="5581047" y="0"/>
                </a:lnTo>
                <a:lnTo>
                  <a:pt x="5581047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w="9525" cap="sq">
            <a:solidFill>
              <a:srgbClr val="FEFEFE"/>
            </a:solidFill>
            <a:prstDash val="solid"/>
            <a:miter/>
          </a:ln>
        </p:spPr>
        <p:txBody>
          <a:bodyPr/>
          <a:lstStyle/>
          <a:p>
            <a:endParaRPr lang="es-CO"/>
          </a:p>
        </p:txBody>
      </p:sp>
      <p:grpSp>
        <p:nvGrpSpPr>
          <p:cNvPr id="7" name="Group 7"/>
          <p:cNvGrpSpPr/>
          <p:nvPr/>
        </p:nvGrpSpPr>
        <p:grpSpPr>
          <a:xfrm rot="-10800000">
            <a:off x="5883312" y="8367108"/>
            <a:ext cx="1200834" cy="870866"/>
            <a:chOff x="0" y="0"/>
            <a:chExt cx="635000" cy="46051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000" cy="460513"/>
            </a:xfrm>
            <a:custGeom>
              <a:avLst/>
              <a:gdLst/>
              <a:ahLst/>
              <a:cxnLst/>
              <a:rect l="l" t="t" r="r" b="b"/>
              <a:pathLst>
                <a:path w="635000" h="460513">
                  <a:moveTo>
                    <a:pt x="635000" y="0"/>
                  </a:moveTo>
                  <a:lnTo>
                    <a:pt x="635000" y="346213"/>
                  </a:lnTo>
                  <a:lnTo>
                    <a:pt x="317500" y="460513"/>
                  </a:lnTo>
                  <a:lnTo>
                    <a:pt x="0" y="346213"/>
                  </a:lnTo>
                  <a:lnTo>
                    <a:pt x="0" y="0"/>
                  </a:lnTo>
                  <a:lnTo>
                    <a:pt x="635000" y="0"/>
                  </a:lnTo>
                  <a:close/>
                </a:path>
              </a:pathLst>
            </a:custGeom>
            <a:solidFill>
              <a:srgbClr val="737373">
                <a:alpha val="71765"/>
              </a:srgbClr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19050"/>
              <a:ext cx="635000" cy="3271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2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4561775" y="8472607"/>
            <a:ext cx="726788" cy="700521"/>
            <a:chOff x="0" y="0"/>
            <a:chExt cx="914597" cy="88154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914597" cy="881542"/>
            </a:xfrm>
            <a:custGeom>
              <a:avLst/>
              <a:gdLst/>
              <a:ahLst/>
              <a:cxnLst/>
              <a:rect l="l" t="t" r="r" b="b"/>
              <a:pathLst>
                <a:path w="914597" h="881542">
                  <a:moveTo>
                    <a:pt x="457298" y="0"/>
                  </a:moveTo>
                  <a:cubicBezTo>
                    <a:pt x="204739" y="0"/>
                    <a:pt x="0" y="197340"/>
                    <a:pt x="0" y="440771"/>
                  </a:cubicBezTo>
                  <a:cubicBezTo>
                    <a:pt x="0" y="684202"/>
                    <a:pt x="204739" y="881542"/>
                    <a:pt x="457298" y="881542"/>
                  </a:cubicBezTo>
                  <a:cubicBezTo>
                    <a:pt x="709857" y="881542"/>
                    <a:pt x="914597" y="684202"/>
                    <a:pt x="914597" y="440771"/>
                  </a:cubicBezTo>
                  <a:cubicBezTo>
                    <a:pt x="914597" y="197340"/>
                    <a:pt x="709857" y="0"/>
                    <a:pt x="45729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s-CO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85743" y="101695"/>
              <a:ext cx="743110" cy="6972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2"/>
                </a:lnSpc>
              </a:pPr>
              <a:endParaRPr/>
            </a:p>
          </p:txBody>
        </p:sp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4662267" y="8540649"/>
            <a:ext cx="606921" cy="564437"/>
          </a:xfrm>
          <a:prstGeom prst="rect">
            <a:avLst/>
          </a:prstGeom>
        </p:spPr>
      </p:pic>
      <p:sp>
        <p:nvSpPr>
          <p:cNvPr id="14" name="Freeform 14">
            <a:hlinkClick r:id="rId6" action="ppaction://hlinksldjump"/>
          </p:cNvPr>
          <p:cNvSpPr/>
          <p:nvPr/>
        </p:nvSpPr>
        <p:spPr>
          <a:xfrm>
            <a:off x="2762330" y="8496789"/>
            <a:ext cx="676339" cy="676339"/>
          </a:xfrm>
          <a:custGeom>
            <a:avLst/>
            <a:gdLst/>
            <a:ahLst/>
            <a:cxnLst/>
            <a:rect l="l" t="t" r="r" b="b"/>
            <a:pathLst>
              <a:path w="676339" h="676339">
                <a:moveTo>
                  <a:pt x="0" y="0"/>
                </a:moveTo>
                <a:lnTo>
                  <a:pt x="676339" y="0"/>
                </a:lnTo>
                <a:lnTo>
                  <a:pt x="676339" y="676339"/>
                </a:lnTo>
                <a:lnTo>
                  <a:pt x="0" y="67633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15" name="Freeform 15"/>
          <p:cNvSpPr/>
          <p:nvPr/>
        </p:nvSpPr>
        <p:spPr>
          <a:xfrm>
            <a:off x="6296510" y="8593676"/>
            <a:ext cx="374438" cy="417730"/>
          </a:xfrm>
          <a:custGeom>
            <a:avLst/>
            <a:gdLst/>
            <a:ahLst/>
            <a:cxnLst/>
            <a:rect l="l" t="t" r="r" b="b"/>
            <a:pathLst>
              <a:path w="374438" h="417730">
                <a:moveTo>
                  <a:pt x="0" y="0"/>
                </a:moveTo>
                <a:lnTo>
                  <a:pt x="374438" y="0"/>
                </a:lnTo>
                <a:lnTo>
                  <a:pt x="374438" y="417730"/>
                </a:lnTo>
                <a:lnTo>
                  <a:pt x="0" y="41773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16" name="Group 16"/>
          <p:cNvGrpSpPr/>
          <p:nvPr/>
        </p:nvGrpSpPr>
        <p:grpSpPr>
          <a:xfrm>
            <a:off x="6120335" y="8472607"/>
            <a:ext cx="726788" cy="700521"/>
            <a:chOff x="0" y="0"/>
            <a:chExt cx="914597" cy="881542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914597" cy="881542"/>
            </a:xfrm>
            <a:custGeom>
              <a:avLst/>
              <a:gdLst/>
              <a:ahLst/>
              <a:cxnLst/>
              <a:rect l="l" t="t" r="r" b="b"/>
              <a:pathLst>
                <a:path w="914597" h="881542">
                  <a:moveTo>
                    <a:pt x="457298" y="0"/>
                  </a:moveTo>
                  <a:cubicBezTo>
                    <a:pt x="204739" y="0"/>
                    <a:pt x="0" y="197340"/>
                    <a:pt x="0" y="440771"/>
                  </a:cubicBezTo>
                  <a:cubicBezTo>
                    <a:pt x="0" y="684202"/>
                    <a:pt x="204739" y="881542"/>
                    <a:pt x="457298" y="881542"/>
                  </a:cubicBezTo>
                  <a:cubicBezTo>
                    <a:pt x="709857" y="881542"/>
                    <a:pt x="914597" y="684202"/>
                    <a:pt x="914597" y="440771"/>
                  </a:cubicBezTo>
                  <a:cubicBezTo>
                    <a:pt x="914597" y="197340"/>
                    <a:pt x="709857" y="0"/>
                    <a:pt x="45729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s-CO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85743" y="101695"/>
              <a:ext cx="743110" cy="6972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2"/>
                </a:lnSpc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2066210" y="1253700"/>
            <a:ext cx="5527866" cy="620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64"/>
              </a:lnSpc>
            </a:pPr>
            <a:r>
              <a:rPr lang="en-US" sz="3688">
                <a:solidFill>
                  <a:srgbClr val="000000"/>
                </a:solidFill>
                <a:latin typeface="Smooch"/>
                <a:ea typeface="Smooch"/>
                <a:cs typeface="Smooch"/>
                <a:sym typeface="Smooch"/>
              </a:rPr>
              <a:t>SIGMA</a:t>
            </a:r>
          </a:p>
        </p:txBody>
      </p:sp>
      <p:sp>
        <p:nvSpPr>
          <p:cNvPr id="20" name="Freeform 20"/>
          <p:cNvSpPr/>
          <p:nvPr/>
        </p:nvSpPr>
        <p:spPr>
          <a:xfrm>
            <a:off x="1592682" y="1609591"/>
            <a:ext cx="6474922" cy="374316"/>
          </a:xfrm>
          <a:custGeom>
            <a:avLst/>
            <a:gdLst/>
            <a:ahLst/>
            <a:cxnLst/>
            <a:rect l="l" t="t" r="r" b="b"/>
            <a:pathLst>
              <a:path w="6474922" h="374316">
                <a:moveTo>
                  <a:pt x="0" y="0"/>
                </a:moveTo>
                <a:lnTo>
                  <a:pt x="6474922" y="0"/>
                </a:lnTo>
                <a:lnTo>
                  <a:pt x="6474922" y="374316"/>
                </a:lnTo>
                <a:lnTo>
                  <a:pt x="0" y="37431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t="-1396841" b="-232958"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21" name="Freeform 21"/>
          <p:cNvSpPr/>
          <p:nvPr/>
        </p:nvSpPr>
        <p:spPr>
          <a:xfrm>
            <a:off x="3921014" y="2551937"/>
            <a:ext cx="444454" cy="477908"/>
          </a:xfrm>
          <a:custGeom>
            <a:avLst/>
            <a:gdLst/>
            <a:ahLst/>
            <a:cxnLst/>
            <a:rect l="l" t="t" r="r" b="b"/>
            <a:pathLst>
              <a:path w="444454" h="477908">
                <a:moveTo>
                  <a:pt x="0" y="0"/>
                </a:moveTo>
                <a:lnTo>
                  <a:pt x="444455" y="0"/>
                </a:lnTo>
                <a:lnTo>
                  <a:pt x="444455" y="477908"/>
                </a:lnTo>
                <a:lnTo>
                  <a:pt x="0" y="47790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22" name="Freeform 22"/>
          <p:cNvSpPr/>
          <p:nvPr/>
        </p:nvSpPr>
        <p:spPr>
          <a:xfrm rot="1547390">
            <a:off x="6144666" y="6055241"/>
            <a:ext cx="444454" cy="477908"/>
          </a:xfrm>
          <a:custGeom>
            <a:avLst/>
            <a:gdLst/>
            <a:ahLst/>
            <a:cxnLst/>
            <a:rect l="l" t="t" r="r" b="b"/>
            <a:pathLst>
              <a:path w="444454" h="477908">
                <a:moveTo>
                  <a:pt x="0" y="0"/>
                </a:moveTo>
                <a:lnTo>
                  <a:pt x="444454" y="0"/>
                </a:lnTo>
                <a:lnTo>
                  <a:pt x="444454" y="477907"/>
                </a:lnTo>
                <a:lnTo>
                  <a:pt x="0" y="47790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23" name="Freeform 23"/>
          <p:cNvSpPr/>
          <p:nvPr/>
        </p:nvSpPr>
        <p:spPr>
          <a:xfrm rot="-1978957">
            <a:off x="2430562" y="7806734"/>
            <a:ext cx="444454" cy="477908"/>
          </a:xfrm>
          <a:custGeom>
            <a:avLst/>
            <a:gdLst/>
            <a:ahLst/>
            <a:cxnLst/>
            <a:rect l="l" t="t" r="r" b="b"/>
            <a:pathLst>
              <a:path w="444454" h="477908">
                <a:moveTo>
                  <a:pt x="0" y="0"/>
                </a:moveTo>
                <a:lnTo>
                  <a:pt x="444454" y="0"/>
                </a:lnTo>
                <a:lnTo>
                  <a:pt x="444454" y="477908"/>
                </a:lnTo>
                <a:lnTo>
                  <a:pt x="0" y="47790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24" name="Freeform 24"/>
          <p:cNvSpPr/>
          <p:nvPr/>
        </p:nvSpPr>
        <p:spPr>
          <a:xfrm rot="3955828">
            <a:off x="4702942" y="5420541"/>
            <a:ext cx="444454" cy="477908"/>
          </a:xfrm>
          <a:custGeom>
            <a:avLst/>
            <a:gdLst/>
            <a:ahLst/>
            <a:cxnLst/>
            <a:rect l="l" t="t" r="r" b="b"/>
            <a:pathLst>
              <a:path w="444454" h="477908">
                <a:moveTo>
                  <a:pt x="0" y="0"/>
                </a:moveTo>
                <a:lnTo>
                  <a:pt x="444455" y="0"/>
                </a:lnTo>
                <a:lnTo>
                  <a:pt x="444455" y="477908"/>
                </a:lnTo>
                <a:lnTo>
                  <a:pt x="0" y="47790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25" name="Group 25"/>
          <p:cNvGrpSpPr/>
          <p:nvPr/>
        </p:nvGrpSpPr>
        <p:grpSpPr>
          <a:xfrm>
            <a:off x="2468586" y="2822350"/>
            <a:ext cx="922405" cy="4885192"/>
            <a:chOff x="0" y="0"/>
            <a:chExt cx="242938" cy="1286635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242938" cy="1286635"/>
            </a:xfrm>
            <a:custGeom>
              <a:avLst/>
              <a:gdLst/>
              <a:ahLst/>
              <a:cxnLst/>
              <a:rect l="l" t="t" r="r" b="b"/>
              <a:pathLst>
                <a:path w="242938" h="1286635">
                  <a:moveTo>
                    <a:pt x="121469" y="0"/>
                  </a:moveTo>
                  <a:lnTo>
                    <a:pt x="121469" y="0"/>
                  </a:lnTo>
                  <a:cubicBezTo>
                    <a:pt x="188554" y="0"/>
                    <a:pt x="242938" y="54384"/>
                    <a:pt x="242938" y="121469"/>
                  </a:cubicBezTo>
                  <a:lnTo>
                    <a:pt x="242938" y="1165166"/>
                  </a:lnTo>
                  <a:cubicBezTo>
                    <a:pt x="242938" y="1232251"/>
                    <a:pt x="188554" y="1286635"/>
                    <a:pt x="121469" y="1286635"/>
                  </a:cubicBezTo>
                  <a:lnTo>
                    <a:pt x="121469" y="1286635"/>
                  </a:lnTo>
                  <a:cubicBezTo>
                    <a:pt x="54384" y="1286635"/>
                    <a:pt x="0" y="1232251"/>
                    <a:pt x="0" y="1165166"/>
                  </a:cubicBezTo>
                  <a:lnTo>
                    <a:pt x="0" y="121469"/>
                  </a:lnTo>
                  <a:cubicBezTo>
                    <a:pt x="0" y="54384"/>
                    <a:pt x="54384" y="0"/>
                    <a:pt x="121469" y="0"/>
                  </a:cubicBezTo>
                  <a:close/>
                </a:path>
              </a:pathLst>
            </a:custGeom>
            <a:solidFill>
              <a:srgbClr val="666666">
                <a:alpha val="51765"/>
              </a:srgbClr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19050"/>
              <a:ext cx="242938" cy="12675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2"/>
                </a:lnSpc>
              </a:pPr>
              <a:endParaRPr/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3533695" y="2837444"/>
            <a:ext cx="3550451" cy="4886824"/>
            <a:chOff x="0" y="0"/>
            <a:chExt cx="935098" cy="1287065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935098" cy="1287065"/>
            </a:xfrm>
            <a:custGeom>
              <a:avLst/>
              <a:gdLst/>
              <a:ahLst/>
              <a:cxnLst/>
              <a:rect l="l" t="t" r="r" b="b"/>
              <a:pathLst>
                <a:path w="935098" h="1287065">
                  <a:moveTo>
                    <a:pt x="63236" y="0"/>
                  </a:moveTo>
                  <a:lnTo>
                    <a:pt x="871862" y="0"/>
                  </a:lnTo>
                  <a:cubicBezTo>
                    <a:pt x="906787" y="0"/>
                    <a:pt x="935098" y="28312"/>
                    <a:pt x="935098" y="63236"/>
                  </a:cubicBezTo>
                  <a:lnTo>
                    <a:pt x="935098" y="1223829"/>
                  </a:lnTo>
                  <a:cubicBezTo>
                    <a:pt x="935098" y="1240600"/>
                    <a:pt x="928436" y="1256684"/>
                    <a:pt x="916577" y="1268543"/>
                  </a:cubicBezTo>
                  <a:cubicBezTo>
                    <a:pt x="904718" y="1280402"/>
                    <a:pt x="888634" y="1287065"/>
                    <a:pt x="871862" y="1287065"/>
                  </a:cubicBezTo>
                  <a:lnTo>
                    <a:pt x="63236" y="1287065"/>
                  </a:lnTo>
                  <a:cubicBezTo>
                    <a:pt x="28312" y="1287065"/>
                    <a:pt x="0" y="1258753"/>
                    <a:pt x="0" y="1223829"/>
                  </a:cubicBezTo>
                  <a:lnTo>
                    <a:pt x="0" y="63236"/>
                  </a:lnTo>
                  <a:cubicBezTo>
                    <a:pt x="0" y="28312"/>
                    <a:pt x="28312" y="0"/>
                    <a:pt x="63236" y="0"/>
                  </a:cubicBezTo>
                  <a:close/>
                </a:path>
              </a:pathLst>
            </a:custGeom>
            <a:solidFill>
              <a:srgbClr val="8C6239">
                <a:alpha val="51765"/>
              </a:srgbClr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0" y="19050"/>
              <a:ext cx="935098" cy="12680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2"/>
                </a:lnSpc>
              </a:pPr>
              <a:endParaRPr/>
            </a:p>
          </p:txBody>
        </p:sp>
      </p:grpSp>
      <p:sp>
        <p:nvSpPr>
          <p:cNvPr id="31" name="Freeform 31">
            <a:hlinkClick r:id="rId13" action="ppaction://hlinksldjump"/>
          </p:cNvPr>
          <p:cNvSpPr/>
          <p:nvPr/>
        </p:nvSpPr>
        <p:spPr>
          <a:xfrm>
            <a:off x="2503368" y="3072464"/>
            <a:ext cx="852841" cy="496780"/>
          </a:xfrm>
          <a:custGeom>
            <a:avLst/>
            <a:gdLst/>
            <a:ahLst/>
            <a:cxnLst/>
            <a:rect l="l" t="t" r="r" b="b"/>
            <a:pathLst>
              <a:path w="852841" h="496780">
                <a:moveTo>
                  <a:pt x="0" y="0"/>
                </a:moveTo>
                <a:lnTo>
                  <a:pt x="852841" y="0"/>
                </a:lnTo>
                <a:lnTo>
                  <a:pt x="852841" y="496780"/>
                </a:lnTo>
                <a:lnTo>
                  <a:pt x="0" y="496780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32" name="Freeform 32">
            <a:hlinkClick r:id="rId15" action="ppaction://hlinksldjump"/>
          </p:cNvPr>
          <p:cNvSpPr/>
          <p:nvPr/>
        </p:nvSpPr>
        <p:spPr>
          <a:xfrm>
            <a:off x="2615162" y="3693069"/>
            <a:ext cx="578859" cy="585244"/>
          </a:xfrm>
          <a:custGeom>
            <a:avLst/>
            <a:gdLst/>
            <a:ahLst/>
            <a:cxnLst/>
            <a:rect l="l" t="t" r="r" b="b"/>
            <a:pathLst>
              <a:path w="578859" h="585244">
                <a:moveTo>
                  <a:pt x="0" y="0"/>
                </a:moveTo>
                <a:lnTo>
                  <a:pt x="578859" y="0"/>
                </a:lnTo>
                <a:lnTo>
                  <a:pt x="578859" y="585243"/>
                </a:lnTo>
                <a:lnTo>
                  <a:pt x="0" y="585243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33" name="Freeform 33">
            <a:hlinkClick r:id="rId18" action="ppaction://hlinksldjump"/>
          </p:cNvPr>
          <p:cNvSpPr/>
          <p:nvPr/>
        </p:nvSpPr>
        <p:spPr>
          <a:xfrm>
            <a:off x="2635428" y="4525962"/>
            <a:ext cx="538328" cy="555498"/>
          </a:xfrm>
          <a:custGeom>
            <a:avLst/>
            <a:gdLst/>
            <a:ahLst/>
            <a:cxnLst/>
            <a:rect l="l" t="t" r="r" b="b"/>
            <a:pathLst>
              <a:path w="538328" h="555498">
                <a:moveTo>
                  <a:pt x="0" y="0"/>
                </a:moveTo>
                <a:lnTo>
                  <a:pt x="538327" y="0"/>
                </a:lnTo>
                <a:lnTo>
                  <a:pt x="538327" y="555498"/>
                </a:lnTo>
                <a:lnTo>
                  <a:pt x="0" y="555498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34" name="Freeform 34">
            <a:hlinkClick r:id="rId21" action="ppaction://hlinksldjump"/>
          </p:cNvPr>
          <p:cNvSpPr/>
          <p:nvPr/>
        </p:nvSpPr>
        <p:spPr>
          <a:xfrm>
            <a:off x="2725504" y="5165339"/>
            <a:ext cx="397634" cy="623073"/>
          </a:xfrm>
          <a:custGeom>
            <a:avLst/>
            <a:gdLst/>
            <a:ahLst/>
            <a:cxnLst/>
            <a:rect l="l" t="t" r="r" b="b"/>
            <a:pathLst>
              <a:path w="397634" h="623073">
                <a:moveTo>
                  <a:pt x="0" y="0"/>
                </a:moveTo>
                <a:lnTo>
                  <a:pt x="397633" y="0"/>
                </a:lnTo>
                <a:lnTo>
                  <a:pt x="397633" y="623072"/>
                </a:lnTo>
                <a:lnTo>
                  <a:pt x="0" y="623072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35" name="Freeform 35">
            <a:hlinkClick r:id="rId24" action="ppaction://hlinksldjump"/>
          </p:cNvPr>
          <p:cNvSpPr/>
          <p:nvPr/>
        </p:nvSpPr>
        <p:spPr>
          <a:xfrm>
            <a:off x="2712006" y="6001810"/>
            <a:ext cx="514557" cy="618086"/>
          </a:xfrm>
          <a:custGeom>
            <a:avLst/>
            <a:gdLst/>
            <a:ahLst/>
            <a:cxnLst/>
            <a:rect l="l" t="t" r="r" b="b"/>
            <a:pathLst>
              <a:path w="514557" h="618086">
                <a:moveTo>
                  <a:pt x="0" y="0"/>
                </a:moveTo>
                <a:lnTo>
                  <a:pt x="514556" y="0"/>
                </a:lnTo>
                <a:lnTo>
                  <a:pt x="514556" y="618087"/>
                </a:lnTo>
                <a:lnTo>
                  <a:pt x="0" y="618087"/>
                </a:lnTo>
                <a:lnTo>
                  <a:pt x="0" y="0"/>
                </a:lnTo>
                <a:close/>
              </a:path>
            </a:pathLst>
          </a:custGeom>
          <a:blipFill>
            <a:blip r:embed="rId25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36" name="TextBox 36"/>
          <p:cNvSpPr txBox="1"/>
          <p:nvPr/>
        </p:nvSpPr>
        <p:spPr>
          <a:xfrm>
            <a:off x="3819688" y="5480081"/>
            <a:ext cx="1959191" cy="285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80"/>
              </a:lnSpc>
              <a:spcBef>
                <a:spcPct val="0"/>
              </a:spcBef>
            </a:pPr>
            <a:r>
              <a:rPr lang="en-US" sz="2000" b="1" spc="80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INTELIGENCIA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5864851" y="5495925"/>
            <a:ext cx="395976" cy="285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80"/>
              </a:lnSpc>
              <a:spcBef>
                <a:spcPct val="0"/>
              </a:spcBef>
            </a:pPr>
            <a:r>
              <a:rPr lang="en-US" sz="2000" b="1" spc="80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-10</a:t>
            </a:r>
          </a:p>
        </p:txBody>
      </p:sp>
      <p:grpSp>
        <p:nvGrpSpPr>
          <p:cNvPr id="38" name="Group 38"/>
          <p:cNvGrpSpPr/>
          <p:nvPr/>
        </p:nvGrpSpPr>
        <p:grpSpPr>
          <a:xfrm>
            <a:off x="3819688" y="3974147"/>
            <a:ext cx="2476822" cy="304165"/>
            <a:chOff x="0" y="0"/>
            <a:chExt cx="3302430" cy="405553"/>
          </a:xfrm>
        </p:grpSpPr>
        <p:sp>
          <p:nvSpPr>
            <p:cNvPr id="39" name="TextBox 39"/>
            <p:cNvSpPr txBox="1"/>
            <p:nvPr/>
          </p:nvSpPr>
          <p:spPr>
            <a:xfrm>
              <a:off x="0" y="19050"/>
              <a:ext cx="1435770" cy="3865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180"/>
                </a:lnSpc>
                <a:spcBef>
                  <a:spcPct val="0"/>
                </a:spcBef>
              </a:pPr>
              <a:r>
                <a:rPr lang="en-US" sz="2000" b="1" spc="80">
                  <a:solidFill>
                    <a:srgbClr val="000000"/>
                  </a:solidFill>
                  <a:latin typeface="Monotype Corsiva Bold"/>
                  <a:ea typeface="Monotype Corsiva Bold"/>
                  <a:cs typeface="Monotype Corsiva Bold"/>
                  <a:sym typeface="Monotype Corsiva Bold"/>
                </a:rPr>
                <a:t>SALUD</a:t>
              </a:r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2597158" y="19050"/>
              <a:ext cx="705272" cy="3865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80"/>
                </a:lnSpc>
                <a:spcBef>
                  <a:spcPct val="0"/>
                </a:spcBef>
              </a:pPr>
              <a:r>
                <a:rPr lang="en-US" sz="2000" b="1" spc="80">
                  <a:solidFill>
                    <a:srgbClr val="000000"/>
                  </a:solidFill>
                  <a:latin typeface="Monotype Corsiva Bold"/>
                  <a:ea typeface="Monotype Corsiva Bold"/>
                  <a:cs typeface="Monotype Corsiva Bold"/>
                  <a:sym typeface="Monotype Corsiva Bold"/>
                </a:rPr>
                <a:t>-6</a:t>
              </a:r>
            </a:p>
          </p:txBody>
        </p:sp>
      </p:grpSp>
      <p:sp>
        <p:nvSpPr>
          <p:cNvPr id="41" name="TextBox 41"/>
          <p:cNvSpPr txBox="1"/>
          <p:nvPr/>
        </p:nvSpPr>
        <p:spPr>
          <a:xfrm>
            <a:off x="3780817" y="4752518"/>
            <a:ext cx="1686797" cy="285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80"/>
              </a:lnSpc>
              <a:spcBef>
                <a:spcPct val="0"/>
              </a:spcBef>
            </a:pPr>
            <a:r>
              <a:rPr lang="en-US" sz="2000" b="1" spc="80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RESISTENCIA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5926929" y="4752518"/>
            <a:ext cx="271820" cy="285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80"/>
              </a:lnSpc>
              <a:spcBef>
                <a:spcPct val="0"/>
              </a:spcBef>
            </a:pPr>
            <a:r>
              <a:rPr lang="en-US" sz="2000" b="1" spc="80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-2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5698414" y="3208919"/>
            <a:ext cx="663632" cy="285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80"/>
              </a:lnSpc>
              <a:spcBef>
                <a:spcPct val="0"/>
              </a:spcBef>
            </a:pPr>
            <a:r>
              <a:rPr lang="en-US" sz="2000" b="1" spc="80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-7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2725504" y="603048"/>
            <a:ext cx="4330323" cy="7560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02"/>
              </a:lnSpc>
              <a:spcBef>
                <a:spcPct val="0"/>
              </a:spcBef>
            </a:pPr>
            <a:r>
              <a:rPr lang="en-US" sz="4359" b="1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Reminiscencias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2657328" y="1905273"/>
            <a:ext cx="4345631" cy="7456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6"/>
              </a:lnSpc>
              <a:spcBef>
                <a:spcPct val="0"/>
              </a:spcBef>
            </a:pPr>
            <a:r>
              <a:rPr lang="en-US" sz="4290" b="1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Debilidades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3641475" y="2936008"/>
            <a:ext cx="856152" cy="2348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07"/>
              </a:lnSpc>
            </a:pPr>
            <a:r>
              <a:rPr lang="en-US" sz="129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Hueso roto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3649377" y="5242064"/>
            <a:ext cx="741712" cy="2348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07"/>
              </a:lnSpc>
            </a:pPr>
            <a:r>
              <a:rPr lang="en-US" sz="129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Maldicion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3674996" y="4437623"/>
            <a:ext cx="691048" cy="2348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07"/>
              </a:lnSpc>
            </a:pPr>
            <a:r>
              <a:rPr lang="en-US" sz="129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Infeccion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3641475" y="3633182"/>
            <a:ext cx="1293680" cy="2348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07"/>
              </a:lnSpc>
            </a:pPr>
            <a:r>
              <a:rPr lang="en-US" sz="129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Envenenamiento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3674996" y="6050946"/>
            <a:ext cx="458889" cy="2348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07"/>
              </a:lnSpc>
            </a:pPr>
            <a:r>
              <a:rPr lang="en-US" sz="129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Robar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3819688" y="6334782"/>
            <a:ext cx="1614096" cy="285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80"/>
              </a:lnSpc>
              <a:spcBef>
                <a:spcPct val="0"/>
              </a:spcBef>
            </a:pPr>
            <a:r>
              <a:rPr lang="en-US" sz="2000" b="1" spc="80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CARISMA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5698414" y="6334782"/>
            <a:ext cx="476441" cy="285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80"/>
              </a:lnSpc>
              <a:spcBef>
                <a:spcPct val="0"/>
              </a:spcBef>
            </a:pPr>
            <a:r>
              <a:rPr lang="en-US" sz="2000" b="1" spc="80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-12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3780817" y="3208919"/>
            <a:ext cx="1362683" cy="285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80"/>
              </a:lnSpc>
              <a:spcBef>
                <a:spcPct val="0"/>
              </a:spcBef>
            </a:pPr>
            <a:r>
              <a:rPr lang="en-US" sz="2000" b="1" spc="80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DESTREZA</a:t>
            </a:r>
          </a:p>
        </p:txBody>
      </p:sp>
      <p:grpSp>
        <p:nvGrpSpPr>
          <p:cNvPr id="54" name="Group 54"/>
          <p:cNvGrpSpPr/>
          <p:nvPr/>
        </p:nvGrpSpPr>
        <p:grpSpPr>
          <a:xfrm>
            <a:off x="3718326" y="7839556"/>
            <a:ext cx="2607079" cy="316361"/>
            <a:chOff x="0" y="0"/>
            <a:chExt cx="3476106" cy="421815"/>
          </a:xfrm>
        </p:grpSpPr>
        <p:grpSp>
          <p:nvGrpSpPr>
            <p:cNvPr id="55" name="Group 55"/>
            <p:cNvGrpSpPr/>
            <p:nvPr/>
          </p:nvGrpSpPr>
          <p:grpSpPr>
            <a:xfrm rot="-10800000">
              <a:off x="688515" y="0"/>
              <a:ext cx="421815" cy="421815"/>
              <a:chOff x="0" y="0"/>
              <a:chExt cx="406400" cy="406400"/>
            </a:xfrm>
          </p:grpSpPr>
          <p:sp>
            <p:nvSpPr>
              <p:cNvPr id="56" name="Freeform 56">
                <a:hlinkClick r:id="rId26" action="ppaction://hlinksldjump"/>
              </p:cNvPr>
              <p:cNvSpPr/>
              <p:nvPr/>
            </p:nvSpPr>
            <p:spPr>
              <a:xfrm>
                <a:off x="0" y="0"/>
                <a:ext cx="406400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406400" h="406400">
                    <a:moveTo>
                      <a:pt x="203200" y="0"/>
                    </a:moveTo>
                    <a:cubicBezTo>
                      <a:pt x="315424" y="0"/>
                      <a:pt x="406400" y="90976"/>
                      <a:pt x="406400" y="203200"/>
                    </a:cubicBezTo>
                    <a:cubicBezTo>
                      <a:pt x="406400" y="315424"/>
                      <a:pt x="315424" y="406400"/>
                      <a:pt x="203200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737373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57" name="TextBox 57"/>
              <p:cNvSpPr txBox="1"/>
              <p:nvPr/>
            </p:nvSpPr>
            <p:spPr>
              <a:xfrm>
                <a:off x="0" y="19050"/>
                <a:ext cx="406400" cy="3873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22"/>
                  </a:lnSpc>
                </a:pPr>
                <a:endParaRPr/>
              </a:p>
            </p:txBody>
          </p:sp>
        </p:grpSp>
        <p:grpSp>
          <p:nvGrpSpPr>
            <p:cNvPr id="58" name="Group 58"/>
            <p:cNvGrpSpPr/>
            <p:nvPr/>
          </p:nvGrpSpPr>
          <p:grpSpPr>
            <a:xfrm rot="-10800000">
              <a:off x="1380259" y="0"/>
              <a:ext cx="454796" cy="421815"/>
              <a:chOff x="0" y="0"/>
              <a:chExt cx="438176" cy="406400"/>
            </a:xfrm>
          </p:grpSpPr>
          <p:sp>
            <p:nvSpPr>
              <p:cNvPr id="59" name="Freeform 59">
                <a:hlinkClick r:id="rId27" action="ppaction://hlinksldjump"/>
              </p:cNvPr>
              <p:cNvSpPr/>
              <p:nvPr/>
            </p:nvSpPr>
            <p:spPr>
              <a:xfrm>
                <a:off x="0" y="0"/>
                <a:ext cx="438176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438176" h="406400">
                    <a:moveTo>
                      <a:pt x="234976" y="0"/>
                    </a:moveTo>
                    <a:cubicBezTo>
                      <a:pt x="347200" y="0"/>
                      <a:pt x="438176" y="90976"/>
                      <a:pt x="438176" y="203200"/>
                    </a:cubicBezTo>
                    <a:cubicBezTo>
                      <a:pt x="438176" y="315424"/>
                      <a:pt x="347200" y="406400"/>
                      <a:pt x="234976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737373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60" name="TextBox 60"/>
              <p:cNvSpPr txBox="1"/>
              <p:nvPr/>
            </p:nvSpPr>
            <p:spPr>
              <a:xfrm>
                <a:off x="0" y="19050"/>
                <a:ext cx="438176" cy="3873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22"/>
                  </a:lnSpc>
                </a:pPr>
                <a:endParaRPr/>
              </a:p>
            </p:txBody>
          </p:sp>
        </p:grpSp>
        <p:grpSp>
          <p:nvGrpSpPr>
            <p:cNvPr id="61" name="Group 61"/>
            <p:cNvGrpSpPr/>
            <p:nvPr/>
          </p:nvGrpSpPr>
          <p:grpSpPr>
            <a:xfrm rot="-10800000">
              <a:off x="2826481" y="0"/>
              <a:ext cx="649625" cy="421815"/>
              <a:chOff x="0" y="0"/>
              <a:chExt cx="625885" cy="406400"/>
            </a:xfrm>
          </p:grpSpPr>
          <p:sp>
            <p:nvSpPr>
              <p:cNvPr id="62" name="Freeform 62">
                <a:hlinkClick r:id="rId28" action="ppaction://hlinksldjump"/>
              </p:cNvPr>
              <p:cNvSpPr/>
              <p:nvPr/>
            </p:nvSpPr>
            <p:spPr>
              <a:xfrm>
                <a:off x="0" y="0"/>
                <a:ext cx="625885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625885" h="406400">
                    <a:moveTo>
                      <a:pt x="422685" y="0"/>
                    </a:moveTo>
                    <a:cubicBezTo>
                      <a:pt x="534909" y="0"/>
                      <a:pt x="625885" y="90976"/>
                      <a:pt x="625885" y="203200"/>
                    </a:cubicBezTo>
                    <a:cubicBezTo>
                      <a:pt x="625885" y="315424"/>
                      <a:pt x="534909" y="406400"/>
                      <a:pt x="422685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737373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63" name="TextBox 63"/>
              <p:cNvSpPr txBox="1"/>
              <p:nvPr/>
            </p:nvSpPr>
            <p:spPr>
              <a:xfrm>
                <a:off x="0" y="19050"/>
                <a:ext cx="625885" cy="3873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22"/>
                  </a:lnSpc>
                </a:pPr>
                <a:endParaRPr/>
              </a:p>
            </p:txBody>
          </p:sp>
        </p:grpSp>
        <p:grpSp>
          <p:nvGrpSpPr>
            <p:cNvPr id="64" name="Group 64"/>
            <p:cNvGrpSpPr/>
            <p:nvPr/>
          </p:nvGrpSpPr>
          <p:grpSpPr>
            <a:xfrm rot="-10800000">
              <a:off x="2104985" y="0"/>
              <a:ext cx="454796" cy="421815"/>
              <a:chOff x="0" y="0"/>
              <a:chExt cx="438176" cy="406400"/>
            </a:xfrm>
          </p:grpSpPr>
          <p:sp>
            <p:nvSpPr>
              <p:cNvPr id="65" name="Freeform 65">
                <a:hlinkClick r:id="rId29" action="ppaction://hlinksldjump"/>
              </p:cNvPr>
              <p:cNvSpPr/>
              <p:nvPr/>
            </p:nvSpPr>
            <p:spPr>
              <a:xfrm>
                <a:off x="0" y="0"/>
                <a:ext cx="438176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438176" h="406400">
                    <a:moveTo>
                      <a:pt x="234976" y="0"/>
                    </a:moveTo>
                    <a:cubicBezTo>
                      <a:pt x="347200" y="0"/>
                      <a:pt x="438176" y="90976"/>
                      <a:pt x="438176" y="203200"/>
                    </a:cubicBezTo>
                    <a:cubicBezTo>
                      <a:pt x="438176" y="315424"/>
                      <a:pt x="347200" y="406400"/>
                      <a:pt x="234976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737373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66" name="TextBox 66"/>
              <p:cNvSpPr txBox="1"/>
              <p:nvPr/>
            </p:nvSpPr>
            <p:spPr>
              <a:xfrm>
                <a:off x="0" y="19050"/>
                <a:ext cx="438176" cy="3873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22"/>
                  </a:lnSpc>
                </a:pPr>
                <a:endParaRPr/>
              </a:p>
            </p:txBody>
          </p:sp>
        </p:grpSp>
        <p:grpSp>
          <p:nvGrpSpPr>
            <p:cNvPr id="67" name="Group 67"/>
            <p:cNvGrpSpPr/>
            <p:nvPr/>
          </p:nvGrpSpPr>
          <p:grpSpPr>
            <a:xfrm rot="-10800000">
              <a:off x="0" y="0"/>
              <a:ext cx="421815" cy="421815"/>
              <a:chOff x="0" y="0"/>
              <a:chExt cx="406400" cy="406400"/>
            </a:xfrm>
          </p:grpSpPr>
          <p:sp>
            <p:nvSpPr>
              <p:cNvPr id="68" name="Freeform 68">
                <a:hlinkClick r:id="rId30" action="ppaction://hlinksldjump"/>
              </p:cNvPr>
              <p:cNvSpPr/>
              <p:nvPr/>
            </p:nvSpPr>
            <p:spPr>
              <a:xfrm>
                <a:off x="0" y="0"/>
                <a:ext cx="406400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406400" h="406400">
                    <a:moveTo>
                      <a:pt x="203200" y="0"/>
                    </a:moveTo>
                    <a:cubicBezTo>
                      <a:pt x="315424" y="0"/>
                      <a:pt x="406400" y="90976"/>
                      <a:pt x="406400" y="203200"/>
                    </a:cubicBezTo>
                    <a:cubicBezTo>
                      <a:pt x="406400" y="315424"/>
                      <a:pt x="315424" y="406400"/>
                      <a:pt x="203200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737373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69" name="TextBox 69"/>
              <p:cNvSpPr txBox="1"/>
              <p:nvPr/>
            </p:nvSpPr>
            <p:spPr>
              <a:xfrm>
                <a:off x="0" y="19050"/>
                <a:ext cx="406400" cy="3873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22"/>
                  </a:lnSpc>
                </a:pPr>
                <a:endParaRPr/>
              </a:p>
            </p:txBody>
          </p:sp>
        </p:grpSp>
      </p:grpSp>
      <p:pic>
        <p:nvPicPr>
          <p:cNvPr id="70" name="Imagen 69">
            <a:hlinkClick r:id="rId31" action="ppaction://hlinksldjump"/>
            <a:extLst>
              <a:ext uri="{FF2B5EF4-FFF2-40B4-BE49-F238E27FC236}">
                <a16:creationId xmlns:a16="http://schemas.microsoft.com/office/drawing/2014/main" id="{729BAD26-406D-E860-A3EB-EA1F80E86ECA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561775" y="8466555"/>
            <a:ext cx="749873" cy="731583"/>
          </a:xfrm>
          <a:prstGeom prst="rect">
            <a:avLst/>
          </a:prstGeom>
        </p:spPr>
      </p:pic>
      <p:pic>
        <p:nvPicPr>
          <p:cNvPr id="71" name="Imagen 70">
            <a:hlinkClick r:id="rId30" action="ppaction://hlinksldjump"/>
            <a:extLst>
              <a:ext uri="{FF2B5EF4-FFF2-40B4-BE49-F238E27FC236}">
                <a16:creationId xmlns:a16="http://schemas.microsoft.com/office/drawing/2014/main" id="{71DBD585-53CF-94EE-90F4-3D8E6B1343C8}"/>
              </a:ext>
            </a:extLst>
          </p:cNvPr>
          <p:cNvPicPr>
            <a:picLocks noChangeAspect="1"/>
          </p:cNvPicPr>
          <p:nvPr/>
        </p:nvPicPr>
        <p:blipFill>
          <a:blip r:embed="rId33">
            <a:alphaModFix amt="5000"/>
          </a:blip>
          <a:stretch>
            <a:fillRect/>
          </a:stretch>
        </p:blipFill>
        <p:spPr>
          <a:xfrm>
            <a:off x="5898108" y="8367108"/>
            <a:ext cx="1201016" cy="86570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EFE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084516" y="583603"/>
            <a:ext cx="5581047" cy="8674697"/>
          </a:xfrm>
          <a:custGeom>
            <a:avLst/>
            <a:gdLst/>
            <a:ahLst/>
            <a:cxnLst/>
            <a:rect l="l" t="t" r="r" b="b"/>
            <a:pathLst>
              <a:path w="5581047" h="8674697">
                <a:moveTo>
                  <a:pt x="0" y="0"/>
                </a:moveTo>
                <a:lnTo>
                  <a:pt x="5581047" y="0"/>
                </a:lnTo>
                <a:lnTo>
                  <a:pt x="5581047" y="8674697"/>
                </a:lnTo>
                <a:lnTo>
                  <a:pt x="0" y="86746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495" t="-1243" r="-9432" b="-1243"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3" name="Group 3"/>
          <p:cNvGrpSpPr/>
          <p:nvPr/>
        </p:nvGrpSpPr>
        <p:grpSpPr>
          <a:xfrm>
            <a:off x="4150612" y="9305832"/>
            <a:ext cx="1480107" cy="856553"/>
            <a:chOff x="0" y="0"/>
            <a:chExt cx="389822" cy="22559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89822" cy="225594"/>
            </a:xfrm>
            <a:custGeom>
              <a:avLst/>
              <a:gdLst/>
              <a:ahLst/>
              <a:cxnLst/>
              <a:rect l="l" t="t" r="r" b="b"/>
              <a:pathLst>
                <a:path w="389822" h="225594">
                  <a:moveTo>
                    <a:pt x="112797" y="0"/>
                  </a:moveTo>
                  <a:lnTo>
                    <a:pt x="277025" y="0"/>
                  </a:lnTo>
                  <a:cubicBezTo>
                    <a:pt x="306941" y="0"/>
                    <a:pt x="335631" y="11884"/>
                    <a:pt x="356785" y="33038"/>
                  </a:cubicBezTo>
                  <a:cubicBezTo>
                    <a:pt x="377938" y="54191"/>
                    <a:pt x="389822" y="82881"/>
                    <a:pt x="389822" y="112797"/>
                  </a:cubicBezTo>
                  <a:lnTo>
                    <a:pt x="389822" y="112797"/>
                  </a:lnTo>
                  <a:cubicBezTo>
                    <a:pt x="389822" y="175093"/>
                    <a:pt x="339321" y="225594"/>
                    <a:pt x="277025" y="225594"/>
                  </a:cubicBezTo>
                  <a:lnTo>
                    <a:pt x="112797" y="225594"/>
                  </a:lnTo>
                  <a:cubicBezTo>
                    <a:pt x="50501" y="225594"/>
                    <a:pt x="0" y="175093"/>
                    <a:pt x="0" y="112797"/>
                  </a:cubicBezTo>
                  <a:lnTo>
                    <a:pt x="0" y="112797"/>
                  </a:lnTo>
                  <a:cubicBezTo>
                    <a:pt x="0" y="50501"/>
                    <a:pt x="50501" y="0"/>
                    <a:pt x="112797" y="0"/>
                  </a:cubicBezTo>
                  <a:close/>
                </a:path>
              </a:pathLst>
            </a:custGeom>
            <a:solidFill>
              <a:srgbClr val="FEFEFE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9050"/>
              <a:ext cx="389822" cy="2065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2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2084516" y="0"/>
            <a:ext cx="5581047" cy="10287000"/>
          </a:xfrm>
          <a:custGeom>
            <a:avLst/>
            <a:gdLst/>
            <a:ahLst/>
            <a:cxnLst/>
            <a:rect l="l" t="t" r="r" b="b"/>
            <a:pathLst>
              <a:path w="5581047" h="10287000">
                <a:moveTo>
                  <a:pt x="0" y="0"/>
                </a:moveTo>
                <a:lnTo>
                  <a:pt x="5581047" y="0"/>
                </a:lnTo>
                <a:lnTo>
                  <a:pt x="5581047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w="9525" cap="sq">
            <a:solidFill>
              <a:srgbClr val="FEFEFE"/>
            </a:solidFill>
            <a:prstDash val="solid"/>
            <a:miter/>
          </a:ln>
        </p:spPr>
        <p:txBody>
          <a:bodyPr/>
          <a:lstStyle/>
          <a:p>
            <a:endParaRPr lang="es-CO"/>
          </a:p>
        </p:txBody>
      </p:sp>
      <p:grpSp>
        <p:nvGrpSpPr>
          <p:cNvPr id="7" name="Group 7"/>
          <p:cNvGrpSpPr/>
          <p:nvPr/>
        </p:nvGrpSpPr>
        <p:grpSpPr>
          <a:xfrm rot="-10800000">
            <a:off x="5883312" y="8367108"/>
            <a:ext cx="1200834" cy="870866"/>
            <a:chOff x="0" y="0"/>
            <a:chExt cx="635000" cy="46051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000" cy="460513"/>
            </a:xfrm>
            <a:custGeom>
              <a:avLst/>
              <a:gdLst/>
              <a:ahLst/>
              <a:cxnLst/>
              <a:rect l="l" t="t" r="r" b="b"/>
              <a:pathLst>
                <a:path w="635000" h="460513">
                  <a:moveTo>
                    <a:pt x="635000" y="0"/>
                  </a:moveTo>
                  <a:lnTo>
                    <a:pt x="635000" y="346213"/>
                  </a:lnTo>
                  <a:lnTo>
                    <a:pt x="317500" y="460513"/>
                  </a:lnTo>
                  <a:lnTo>
                    <a:pt x="0" y="346213"/>
                  </a:lnTo>
                  <a:lnTo>
                    <a:pt x="0" y="0"/>
                  </a:lnTo>
                  <a:lnTo>
                    <a:pt x="635000" y="0"/>
                  </a:lnTo>
                  <a:close/>
                </a:path>
              </a:pathLst>
            </a:custGeom>
            <a:solidFill>
              <a:srgbClr val="737373">
                <a:alpha val="71765"/>
              </a:srgbClr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19050"/>
              <a:ext cx="635000" cy="3271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2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4561775" y="8472607"/>
            <a:ext cx="726788" cy="700521"/>
            <a:chOff x="0" y="0"/>
            <a:chExt cx="914597" cy="88154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914597" cy="881542"/>
            </a:xfrm>
            <a:custGeom>
              <a:avLst/>
              <a:gdLst/>
              <a:ahLst/>
              <a:cxnLst/>
              <a:rect l="l" t="t" r="r" b="b"/>
              <a:pathLst>
                <a:path w="914597" h="881542">
                  <a:moveTo>
                    <a:pt x="457298" y="0"/>
                  </a:moveTo>
                  <a:cubicBezTo>
                    <a:pt x="204739" y="0"/>
                    <a:pt x="0" y="197340"/>
                    <a:pt x="0" y="440771"/>
                  </a:cubicBezTo>
                  <a:cubicBezTo>
                    <a:pt x="0" y="684202"/>
                    <a:pt x="204739" y="881542"/>
                    <a:pt x="457298" y="881542"/>
                  </a:cubicBezTo>
                  <a:cubicBezTo>
                    <a:pt x="709857" y="881542"/>
                    <a:pt x="914597" y="684202"/>
                    <a:pt x="914597" y="440771"/>
                  </a:cubicBezTo>
                  <a:cubicBezTo>
                    <a:pt x="914597" y="197340"/>
                    <a:pt x="709857" y="0"/>
                    <a:pt x="45729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s-CO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85743" y="101695"/>
              <a:ext cx="743110" cy="6972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2"/>
                </a:lnSpc>
              </a:pPr>
              <a:endParaRPr/>
            </a:p>
          </p:txBody>
        </p:sp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4662267" y="8540649"/>
            <a:ext cx="606921" cy="564437"/>
          </a:xfrm>
          <a:prstGeom prst="rect">
            <a:avLst/>
          </a:prstGeom>
        </p:spPr>
      </p:pic>
      <p:sp>
        <p:nvSpPr>
          <p:cNvPr id="14" name="Freeform 14"/>
          <p:cNvSpPr/>
          <p:nvPr/>
        </p:nvSpPr>
        <p:spPr>
          <a:xfrm>
            <a:off x="2762330" y="8496789"/>
            <a:ext cx="676339" cy="676339"/>
          </a:xfrm>
          <a:custGeom>
            <a:avLst/>
            <a:gdLst/>
            <a:ahLst/>
            <a:cxnLst/>
            <a:rect l="l" t="t" r="r" b="b"/>
            <a:pathLst>
              <a:path w="676339" h="676339">
                <a:moveTo>
                  <a:pt x="0" y="0"/>
                </a:moveTo>
                <a:lnTo>
                  <a:pt x="676339" y="0"/>
                </a:lnTo>
                <a:lnTo>
                  <a:pt x="676339" y="676339"/>
                </a:lnTo>
                <a:lnTo>
                  <a:pt x="0" y="67633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15" name="Freeform 15"/>
          <p:cNvSpPr/>
          <p:nvPr/>
        </p:nvSpPr>
        <p:spPr>
          <a:xfrm>
            <a:off x="6296510" y="8593676"/>
            <a:ext cx="374438" cy="417730"/>
          </a:xfrm>
          <a:custGeom>
            <a:avLst/>
            <a:gdLst/>
            <a:ahLst/>
            <a:cxnLst/>
            <a:rect l="l" t="t" r="r" b="b"/>
            <a:pathLst>
              <a:path w="374438" h="417730">
                <a:moveTo>
                  <a:pt x="0" y="0"/>
                </a:moveTo>
                <a:lnTo>
                  <a:pt x="374438" y="0"/>
                </a:lnTo>
                <a:lnTo>
                  <a:pt x="374438" y="417730"/>
                </a:lnTo>
                <a:lnTo>
                  <a:pt x="0" y="41773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16" name="Group 16"/>
          <p:cNvGrpSpPr/>
          <p:nvPr/>
        </p:nvGrpSpPr>
        <p:grpSpPr>
          <a:xfrm>
            <a:off x="6120335" y="8472607"/>
            <a:ext cx="726788" cy="700521"/>
            <a:chOff x="0" y="0"/>
            <a:chExt cx="914597" cy="881542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914597" cy="881542"/>
            </a:xfrm>
            <a:custGeom>
              <a:avLst/>
              <a:gdLst/>
              <a:ahLst/>
              <a:cxnLst/>
              <a:rect l="l" t="t" r="r" b="b"/>
              <a:pathLst>
                <a:path w="914597" h="881542">
                  <a:moveTo>
                    <a:pt x="457298" y="0"/>
                  </a:moveTo>
                  <a:cubicBezTo>
                    <a:pt x="204739" y="0"/>
                    <a:pt x="0" y="197340"/>
                    <a:pt x="0" y="440771"/>
                  </a:cubicBezTo>
                  <a:cubicBezTo>
                    <a:pt x="0" y="684202"/>
                    <a:pt x="204739" y="881542"/>
                    <a:pt x="457298" y="881542"/>
                  </a:cubicBezTo>
                  <a:cubicBezTo>
                    <a:pt x="709857" y="881542"/>
                    <a:pt x="914597" y="684202"/>
                    <a:pt x="914597" y="440771"/>
                  </a:cubicBezTo>
                  <a:cubicBezTo>
                    <a:pt x="914597" y="197340"/>
                    <a:pt x="709857" y="0"/>
                    <a:pt x="45729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s-CO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85743" y="101695"/>
              <a:ext cx="743110" cy="6972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2"/>
                </a:lnSpc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2066210" y="1253700"/>
            <a:ext cx="5527866" cy="620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64"/>
              </a:lnSpc>
            </a:pPr>
            <a:r>
              <a:rPr lang="en-US" sz="3688">
                <a:solidFill>
                  <a:srgbClr val="000000"/>
                </a:solidFill>
                <a:latin typeface="Smooch"/>
                <a:ea typeface="Smooch"/>
                <a:cs typeface="Smooch"/>
                <a:sym typeface="Smooch"/>
              </a:rPr>
              <a:t>SIGMA</a:t>
            </a:r>
          </a:p>
        </p:txBody>
      </p:sp>
      <p:sp>
        <p:nvSpPr>
          <p:cNvPr id="20" name="Freeform 20"/>
          <p:cNvSpPr/>
          <p:nvPr/>
        </p:nvSpPr>
        <p:spPr>
          <a:xfrm>
            <a:off x="1592682" y="1609591"/>
            <a:ext cx="6474922" cy="374316"/>
          </a:xfrm>
          <a:custGeom>
            <a:avLst/>
            <a:gdLst/>
            <a:ahLst/>
            <a:cxnLst/>
            <a:rect l="l" t="t" r="r" b="b"/>
            <a:pathLst>
              <a:path w="6474922" h="374316">
                <a:moveTo>
                  <a:pt x="0" y="0"/>
                </a:moveTo>
                <a:lnTo>
                  <a:pt x="6474922" y="0"/>
                </a:lnTo>
                <a:lnTo>
                  <a:pt x="6474922" y="374316"/>
                </a:lnTo>
                <a:lnTo>
                  <a:pt x="0" y="37431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t="-1396841" b="-232958"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21" name="Freeform 21"/>
          <p:cNvSpPr/>
          <p:nvPr/>
        </p:nvSpPr>
        <p:spPr>
          <a:xfrm>
            <a:off x="3921014" y="2551937"/>
            <a:ext cx="444454" cy="477908"/>
          </a:xfrm>
          <a:custGeom>
            <a:avLst/>
            <a:gdLst/>
            <a:ahLst/>
            <a:cxnLst/>
            <a:rect l="l" t="t" r="r" b="b"/>
            <a:pathLst>
              <a:path w="444454" h="477908">
                <a:moveTo>
                  <a:pt x="0" y="0"/>
                </a:moveTo>
                <a:lnTo>
                  <a:pt x="444455" y="0"/>
                </a:lnTo>
                <a:lnTo>
                  <a:pt x="444455" y="477908"/>
                </a:lnTo>
                <a:lnTo>
                  <a:pt x="0" y="47790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22" name="Freeform 22"/>
          <p:cNvSpPr/>
          <p:nvPr/>
        </p:nvSpPr>
        <p:spPr>
          <a:xfrm rot="1547390">
            <a:off x="6144666" y="6055241"/>
            <a:ext cx="444454" cy="477908"/>
          </a:xfrm>
          <a:custGeom>
            <a:avLst/>
            <a:gdLst/>
            <a:ahLst/>
            <a:cxnLst/>
            <a:rect l="l" t="t" r="r" b="b"/>
            <a:pathLst>
              <a:path w="444454" h="477908">
                <a:moveTo>
                  <a:pt x="0" y="0"/>
                </a:moveTo>
                <a:lnTo>
                  <a:pt x="444454" y="0"/>
                </a:lnTo>
                <a:lnTo>
                  <a:pt x="444454" y="477907"/>
                </a:lnTo>
                <a:lnTo>
                  <a:pt x="0" y="47790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23" name="Freeform 23"/>
          <p:cNvSpPr/>
          <p:nvPr/>
        </p:nvSpPr>
        <p:spPr>
          <a:xfrm rot="-1978957">
            <a:off x="2430562" y="7806734"/>
            <a:ext cx="444454" cy="477908"/>
          </a:xfrm>
          <a:custGeom>
            <a:avLst/>
            <a:gdLst/>
            <a:ahLst/>
            <a:cxnLst/>
            <a:rect l="l" t="t" r="r" b="b"/>
            <a:pathLst>
              <a:path w="444454" h="477908">
                <a:moveTo>
                  <a:pt x="0" y="0"/>
                </a:moveTo>
                <a:lnTo>
                  <a:pt x="444454" y="0"/>
                </a:lnTo>
                <a:lnTo>
                  <a:pt x="444454" y="477908"/>
                </a:lnTo>
                <a:lnTo>
                  <a:pt x="0" y="47790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24" name="Freeform 24"/>
          <p:cNvSpPr/>
          <p:nvPr/>
        </p:nvSpPr>
        <p:spPr>
          <a:xfrm rot="3955828">
            <a:off x="4702942" y="5420541"/>
            <a:ext cx="444454" cy="477908"/>
          </a:xfrm>
          <a:custGeom>
            <a:avLst/>
            <a:gdLst/>
            <a:ahLst/>
            <a:cxnLst/>
            <a:rect l="l" t="t" r="r" b="b"/>
            <a:pathLst>
              <a:path w="444454" h="477908">
                <a:moveTo>
                  <a:pt x="0" y="0"/>
                </a:moveTo>
                <a:lnTo>
                  <a:pt x="444455" y="0"/>
                </a:lnTo>
                <a:lnTo>
                  <a:pt x="444455" y="477908"/>
                </a:lnTo>
                <a:lnTo>
                  <a:pt x="0" y="47790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25" name="Group 25"/>
          <p:cNvGrpSpPr/>
          <p:nvPr/>
        </p:nvGrpSpPr>
        <p:grpSpPr>
          <a:xfrm>
            <a:off x="2468586" y="2822350"/>
            <a:ext cx="922405" cy="4885192"/>
            <a:chOff x="0" y="0"/>
            <a:chExt cx="242938" cy="1286635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242938" cy="1286635"/>
            </a:xfrm>
            <a:custGeom>
              <a:avLst/>
              <a:gdLst/>
              <a:ahLst/>
              <a:cxnLst/>
              <a:rect l="l" t="t" r="r" b="b"/>
              <a:pathLst>
                <a:path w="242938" h="1286635">
                  <a:moveTo>
                    <a:pt x="121469" y="0"/>
                  </a:moveTo>
                  <a:lnTo>
                    <a:pt x="121469" y="0"/>
                  </a:lnTo>
                  <a:cubicBezTo>
                    <a:pt x="188554" y="0"/>
                    <a:pt x="242938" y="54384"/>
                    <a:pt x="242938" y="121469"/>
                  </a:cubicBezTo>
                  <a:lnTo>
                    <a:pt x="242938" y="1165166"/>
                  </a:lnTo>
                  <a:cubicBezTo>
                    <a:pt x="242938" y="1232251"/>
                    <a:pt x="188554" y="1286635"/>
                    <a:pt x="121469" y="1286635"/>
                  </a:cubicBezTo>
                  <a:lnTo>
                    <a:pt x="121469" y="1286635"/>
                  </a:lnTo>
                  <a:cubicBezTo>
                    <a:pt x="54384" y="1286635"/>
                    <a:pt x="0" y="1232251"/>
                    <a:pt x="0" y="1165166"/>
                  </a:cubicBezTo>
                  <a:lnTo>
                    <a:pt x="0" y="121469"/>
                  </a:lnTo>
                  <a:cubicBezTo>
                    <a:pt x="0" y="54384"/>
                    <a:pt x="54384" y="0"/>
                    <a:pt x="121469" y="0"/>
                  </a:cubicBezTo>
                  <a:close/>
                </a:path>
              </a:pathLst>
            </a:custGeom>
            <a:solidFill>
              <a:srgbClr val="666666">
                <a:alpha val="51765"/>
              </a:srgbClr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19050"/>
              <a:ext cx="242938" cy="12675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2"/>
                </a:lnSpc>
              </a:pPr>
              <a:endParaRPr/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3533695" y="2837444"/>
            <a:ext cx="3550451" cy="4886824"/>
            <a:chOff x="0" y="0"/>
            <a:chExt cx="935098" cy="1287065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935098" cy="1287065"/>
            </a:xfrm>
            <a:custGeom>
              <a:avLst/>
              <a:gdLst/>
              <a:ahLst/>
              <a:cxnLst/>
              <a:rect l="l" t="t" r="r" b="b"/>
              <a:pathLst>
                <a:path w="935098" h="1287065">
                  <a:moveTo>
                    <a:pt x="63236" y="0"/>
                  </a:moveTo>
                  <a:lnTo>
                    <a:pt x="871862" y="0"/>
                  </a:lnTo>
                  <a:cubicBezTo>
                    <a:pt x="906787" y="0"/>
                    <a:pt x="935098" y="28312"/>
                    <a:pt x="935098" y="63236"/>
                  </a:cubicBezTo>
                  <a:lnTo>
                    <a:pt x="935098" y="1223829"/>
                  </a:lnTo>
                  <a:cubicBezTo>
                    <a:pt x="935098" y="1240600"/>
                    <a:pt x="928436" y="1256684"/>
                    <a:pt x="916577" y="1268543"/>
                  </a:cubicBezTo>
                  <a:cubicBezTo>
                    <a:pt x="904718" y="1280402"/>
                    <a:pt x="888634" y="1287065"/>
                    <a:pt x="871862" y="1287065"/>
                  </a:cubicBezTo>
                  <a:lnTo>
                    <a:pt x="63236" y="1287065"/>
                  </a:lnTo>
                  <a:cubicBezTo>
                    <a:pt x="28312" y="1287065"/>
                    <a:pt x="0" y="1258753"/>
                    <a:pt x="0" y="1223829"/>
                  </a:cubicBezTo>
                  <a:lnTo>
                    <a:pt x="0" y="63236"/>
                  </a:lnTo>
                  <a:cubicBezTo>
                    <a:pt x="0" y="28312"/>
                    <a:pt x="28312" y="0"/>
                    <a:pt x="63236" y="0"/>
                  </a:cubicBezTo>
                  <a:close/>
                </a:path>
              </a:pathLst>
            </a:custGeom>
            <a:solidFill>
              <a:srgbClr val="8C6239">
                <a:alpha val="51765"/>
              </a:srgbClr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0" y="19050"/>
              <a:ext cx="935098" cy="12680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2"/>
                </a:lnSpc>
              </a:pPr>
              <a:endParaRPr/>
            </a:p>
          </p:txBody>
        </p:sp>
      </p:grpSp>
      <p:sp>
        <p:nvSpPr>
          <p:cNvPr id="31" name="Freeform 31"/>
          <p:cNvSpPr/>
          <p:nvPr/>
        </p:nvSpPr>
        <p:spPr>
          <a:xfrm>
            <a:off x="2503368" y="3072464"/>
            <a:ext cx="852841" cy="496780"/>
          </a:xfrm>
          <a:custGeom>
            <a:avLst/>
            <a:gdLst/>
            <a:ahLst/>
            <a:cxnLst/>
            <a:rect l="l" t="t" r="r" b="b"/>
            <a:pathLst>
              <a:path w="852841" h="496780">
                <a:moveTo>
                  <a:pt x="0" y="0"/>
                </a:moveTo>
                <a:lnTo>
                  <a:pt x="852841" y="0"/>
                </a:lnTo>
                <a:lnTo>
                  <a:pt x="852841" y="496780"/>
                </a:lnTo>
                <a:lnTo>
                  <a:pt x="0" y="49678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32" name="Freeform 32"/>
          <p:cNvSpPr/>
          <p:nvPr/>
        </p:nvSpPr>
        <p:spPr>
          <a:xfrm>
            <a:off x="2615162" y="3693069"/>
            <a:ext cx="578859" cy="585244"/>
          </a:xfrm>
          <a:custGeom>
            <a:avLst/>
            <a:gdLst/>
            <a:ahLst/>
            <a:cxnLst/>
            <a:rect l="l" t="t" r="r" b="b"/>
            <a:pathLst>
              <a:path w="578859" h="585244">
                <a:moveTo>
                  <a:pt x="0" y="0"/>
                </a:moveTo>
                <a:lnTo>
                  <a:pt x="578859" y="0"/>
                </a:lnTo>
                <a:lnTo>
                  <a:pt x="578859" y="585243"/>
                </a:lnTo>
                <a:lnTo>
                  <a:pt x="0" y="585243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33" name="Freeform 33"/>
          <p:cNvSpPr/>
          <p:nvPr/>
        </p:nvSpPr>
        <p:spPr>
          <a:xfrm>
            <a:off x="2635428" y="4525962"/>
            <a:ext cx="538328" cy="555498"/>
          </a:xfrm>
          <a:custGeom>
            <a:avLst/>
            <a:gdLst/>
            <a:ahLst/>
            <a:cxnLst/>
            <a:rect l="l" t="t" r="r" b="b"/>
            <a:pathLst>
              <a:path w="538328" h="555498">
                <a:moveTo>
                  <a:pt x="0" y="0"/>
                </a:moveTo>
                <a:lnTo>
                  <a:pt x="538327" y="0"/>
                </a:lnTo>
                <a:lnTo>
                  <a:pt x="538327" y="555498"/>
                </a:lnTo>
                <a:lnTo>
                  <a:pt x="0" y="555498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34" name="Freeform 34"/>
          <p:cNvSpPr/>
          <p:nvPr/>
        </p:nvSpPr>
        <p:spPr>
          <a:xfrm>
            <a:off x="2725504" y="5165339"/>
            <a:ext cx="397634" cy="623073"/>
          </a:xfrm>
          <a:custGeom>
            <a:avLst/>
            <a:gdLst/>
            <a:ahLst/>
            <a:cxnLst/>
            <a:rect l="l" t="t" r="r" b="b"/>
            <a:pathLst>
              <a:path w="397634" h="623073">
                <a:moveTo>
                  <a:pt x="0" y="0"/>
                </a:moveTo>
                <a:lnTo>
                  <a:pt x="397633" y="0"/>
                </a:lnTo>
                <a:lnTo>
                  <a:pt x="397633" y="623072"/>
                </a:lnTo>
                <a:lnTo>
                  <a:pt x="0" y="623072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35" name="Freeform 35"/>
          <p:cNvSpPr/>
          <p:nvPr/>
        </p:nvSpPr>
        <p:spPr>
          <a:xfrm>
            <a:off x="2712006" y="6001810"/>
            <a:ext cx="514557" cy="618086"/>
          </a:xfrm>
          <a:custGeom>
            <a:avLst/>
            <a:gdLst/>
            <a:ahLst/>
            <a:cxnLst/>
            <a:rect l="l" t="t" r="r" b="b"/>
            <a:pathLst>
              <a:path w="514557" h="618086">
                <a:moveTo>
                  <a:pt x="0" y="0"/>
                </a:moveTo>
                <a:lnTo>
                  <a:pt x="514556" y="0"/>
                </a:lnTo>
                <a:lnTo>
                  <a:pt x="514556" y="618087"/>
                </a:lnTo>
                <a:lnTo>
                  <a:pt x="0" y="618087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36" name="TextBox 36"/>
          <p:cNvSpPr txBox="1"/>
          <p:nvPr/>
        </p:nvSpPr>
        <p:spPr>
          <a:xfrm>
            <a:off x="3819688" y="5480081"/>
            <a:ext cx="1959191" cy="285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80"/>
              </a:lnSpc>
              <a:spcBef>
                <a:spcPct val="0"/>
              </a:spcBef>
            </a:pPr>
            <a:r>
              <a:rPr lang="en-US" sz="2000" b="1" spc="80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INTELIGENCIA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5864851" y="5495925"/>
            <a:ext cx="395976" cy="285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80"/>
              </a:lnSpc>
              <a:spcBef>
                <a:spcPct val="0"/>
              </a:spcBef>
            </a:pPr>
            <a:r>
              <a:rPr lang="en-US" sz="2000" b="1" spc="80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-10</a:t>
            </a:r>
          </a:p>
        </p:txBody>
      </p:sp>
      <p:grpSp>
        <p:nvGrpSpPr>
          <p:cNvPr id="38" name="Group 38"/>
          <p:cNvGrpSpPr/>
          <p:nvPr/>
        </p:nvGrpSpPr>
        <p:grpSpPr>
          <a:xfrm>
            <a:off x="3819688" y="3974147"/>
            <a:ext cx="2476822" cy="304165"/>
            <a:chOff x="0" y="0"/>
            <a:chExt cx="3302430" cy="405553"/>
          </a:xfrm>
        </p:grpSpPr>
        <p:sp>
          <p:nvSpPr>
            <p:cNvPr id="39" name="TextBox 39"/>
            <p:cNvSpPr txBox="1"/>
            <p:nvPr/>
          </p:nvSpPr>
          <p:spPr>
            <a:xfrm>
              <a:off x="0" y="19050"/>
              <a:ext cx="1435770" cy="3865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180"/>
                </a:lnSpc>
                <a:spcBef>
                  <a:spcPct val="0"/>
                </a:spcBef>
              </a:pPr>
              <a:r>
                <a:rPr lang="en-US" sz="2000" b="1" spc="80">
                  <a:solidFill>
                    <a:srgbClr val="000000"/>
                  </a:solidFill>
                  <a:latin typeface="Monotype Corsiva Bold"/>
                  <a:ea typeface="Monotype Corsiva Bold"/>
                  <a:cs typeface="Monotype Corsiva Bold"/>
                  <a:sym typeface="Monotype Corsiva Bold"/>
                </a:rPr>
                <a:t>SALUD</a:t>
              </a:r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2597158" y="19050"/>
              <a:ext cx="705272" cy="3865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80"/>
                </a:lnSpc>
                <a:spcBef>
                  <a:spcPct val="0"/>
                </a:spcBef>
              </a:pPr>
              <a:r>
                <a:rPr lang="en-US" sz="2000" b="1" spc="80">
                  <a:solidFill>
                    <a:srgbClr val="000000"/>
                  </a:solidFill>
                  <a:latin typeface="Monotype Corsiva Bold"/>
                  <a:ea typeface="Monotype Corsiva Bold"/>
                  <a:cs typeface="Monotype Corsiva Bold"/>
                  <a:sym typeface="Monotype Corsiva Bold"/>
                </a:rPr>
                <a:t>-6</a:t>
              </a:r>
            </a:p>
          </p:txBody>
        </p:sp>
      </p:grpSp>
      <p:sp>
        <p:nvSpPr>
          <p:cNvPr id="41" name="TextBox 41"/>
          <p:cNvSpPr txBox="1"/>
          <p:nvPr/>
        </p:nvSpPr>
        <p:spPr>
          <a:xfrm>
            <a:off x="3780817" y="4752518"/>
            <a:ext cx="1686797" cy="285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80"/>
              </a:lnSpc>
              <a:spcBef>
                <a:spcPct val="0"/>
              </a:spcBef>
            </a:pPr>
            <a:r>
              <a:rPr lang="en-US" sz="2000" b="1" spc="80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RESISTENCIA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5926929" y="4752518"/>
            <a:ext cx="271820" cy="285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80"/>
              </a:lnSpc>
              <a:spcBef>
                <a:spcPct val="0"/>
              </a:spcBef>
            </a:pPr>
            <a:r>
              <a:rPr lang="en-US" sz="2000" b="1" spc="80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-2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5698414" y="3208919"/>
            <a:ext cx="663632" cy="285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80"/>
              </a:lnSpc>
              <a:spcBef>
                <a:spcPct val="0"/>
              </a:spcBef>
            </a:pPr>
            <a:r>
              <a:rPr lang="en-US" sz="2000" b="1" spc="80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-7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2725504" y="603048"/>
            <a:ext cx="4330323" cy="7560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02"/>
              </a:lnSpc>
              <a:spcBef>
                <a:spcPct val="0"/>
              </a:spcBef>
            </a:pPr>
            <a:r>
              <a:rPr lang="en-US" sz="4359" b="1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Reminiscencias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2657328" y="1905273"/>
            <a:ext cx="4345631" cy="7456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6"/>
              </a:lnSpc>
              <a:spcBef>
                <a:spcPct val="0"/>
              </a:spcBef>
            </a:pPr>
            <a:r>
              <a:rPr lang="en-US" sz="4290" b="1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Debilidad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3641475" y="2936008"/>
            <a:ext cx="856152" cy="2348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07"/>
              </a:lnSpc>
            </a:pPr>
            <a:r>
              <a:rPr lang="en-US" sz="129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Hueso roto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3649377" y="5242064"/>
            <a:ext cx="741712" cy="2348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07"/>
              </a:lnSpc>
            </a:pPr>
            <a:r>
              <a:rPr lang="en-US" sz="129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Maldicion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3674996" y="4437623"/>
            <a:ext cx="691048" cy="2348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07"/>
              </a:lnSpc>
            </a:pPr>
            <a:r>
              <a:rPr lang="en-US" sz="129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Infeccion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3641475" y="3633182"/>
            <a:ext cx="1293680" cy="2348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07"/>
              </a:lnSpc>
            </a:pPr>
            <a:r>
              <a:rPr lang="en-US" sz="129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Envenenamiento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3674996" y="6050946"/>
            <a:ext cx="458889" cy="2348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07"/>
              </a:lnSpc>
            </a:pPr>
            <a:r>
              <a:rPr lang="en-US" sz="129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Robar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3819688" y="6334782"/>
            <a:ext cx="1614096" cy="285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80"/>
              </a:lnSpc>
              <a:spcBef>
                <a:spcPct val="0"/>
              </a:spcBef>
            </a:pPr>
            <a:r>
              <a:rPr lang="en-US" sz="2000" b="1" spc="80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CARISMA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5698414" y="6334782"/>
            <a:ext cx="476441" cy="285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80"/>
              </a:lnSpc>
              <a:spcBef>
                <a:spcPct val="0"/>
              </a:spcBef>
            </a:pPr>
            <a:r>
              <a:rPr lang="en-US" sz="2000" b="1" spc="80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-12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3780817" y="3208919"/>
            <a:ext cx="1362683" cy="285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80"/>
              </a:lnSpc>
              <a:spcBef>
                <a:spcPct val="0"/>
              </a:spcBef>
            </a:pPr>
            <a:r>
              <a:rPr lang="en-US" sz="2000" b="1" spc="80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DESTREZA</a:t>
            </a:r>
          </a:p>
        </p:txBody>
      </p:sp>
      <p:grpSp>
        <p:nvGrpSpPr>
          <p:cNvPr id="54" name="Group 54"/>
          <p:cNvGrpSpPr/>
          <p:nvPr/>
        </p:nvGrpSpPr>
        <p:grpSpPr>
          <a:xfrm>
            <a:off x="3718326" y="7839556"/>
            <a:ext cx="2607079" cy="316361"/>
            <a:chOff x="0" y="0"/>
            <a:chExt cx="3476106" cy="421815"/>
          </a:xfrm>
        </p:grpSpPr>
        <p:grpSp>
          <p:nvGrpSpPr>
            <p:cNvPr id="55" name="Group 55"/>
            <p:cNvGrpSpPr/>
            <p:nvPr/>
          </p:nvGrpSpPr>
          <p:grpSpPr>
            <a:xfrm rot="-10800000">
              <a:off x="688515" y="0"/>
              <a:ext cx="421815" cy="421815"/>
              <a:chOff x="0" y="0"/>
              <a:chExt cx="406400" cy="406400"/>
            </a:xfrm>
          </p:grpSpPr>
          <p:sp>
            <p:nvSpPr>
              <p:cNvPr id="56" name="Freeform 56"/>
              <p:cNvSpPr/>
              <p:nvPr/>
            </p:nvSpPr>
            <p:spPr>
              <a:xfrm>
                <a:off x="0" y="0"/>
                <a:ext cx="406400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406400" h="406400">
                    <a:moveTo>
                      <a:pt x="203200" y="0"/>
                    </a:moveTo>
                    <a:cubicBezTo>
                      <a:pt x="315424" y="0"/>
                      <a:pt x="406400" y="90976"/>
                      <a:pt x="406400" y="203200"/>
                    </a:cubicBezTo>
                    <a:cubicBezTo>
                      <a:pt x="406400" y="315424"/>
                      <a:pt x="315424" y="406400"/>
                      <a:pt x="203200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737373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57" name="TextBox 57"/>
              <p:cNvSpPr txBox="1"/>
              <p:nvPr/>
            </p:nvSpPr>
            <p:spPr>
              <a:xfrm>
                <a:off x="0" y="19050"/>
                <a:ext cx="406400" cy="3873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22"/>
                  </a:lnSpc>
                </a:pPr>
                <a:endParaRPr/>
              </a:p>
            </p:txBody>
          </p:sp>
        </p:grpSp>
        <p:grpSp>
          <p:nvGrpSpPr>
            <p:cNvPr id="58" name="Group 58"/>
            <p:cNvGrpSpPr/>
            <p:nvPr/>
          </p:nvGrpSpPr>
          <p:grpSpPr>
            <a:xfrm rot="-10800000">
              <a:off x="1380259" y="0"/>
              <a:ext cx="454796" cy="421815"/>
              <a:chOff x="0" y="0"/>
              <a:chExt cx="438176" cy="406400"/>
            </a:xfrm>
          </p:grpSpPr>
          <p:sp>
            <p:nvSpPr>
              <p:cNvPr id="59" name="Freeform 59"/>
              <p:cNvSpPr/>
              <p:nvPr/>
            </p:nvSpPr>
            <p:spPr>
              <a:xfrm>
                <a:off x="0" y="0"/>
                <a:ext cx="438176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438176" h="406400">
                    <a:moveTo>
                      <a:pt x="234976" y="0"/>
                    </a:moveTo>
                    <a:cubicBezTo>
                      <a:pt x="347200" y="0"/>
                      <a:pt x="438176" y="90976"/>
                      <a:pt x="438176" y="203200"/>
                    </a:cubicBezTo>
                    <a:cubicBezTo>
                      <a:pt x="438176" y="315424"/>
                      <a:pt x="347200" y="406400"/>
                      <a:pt x="234976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737373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60" name="TextBox 60"/>
              <p:cNvSpPr txBox="1"/>
              <p:nvPr/>
            </p:nvSpPr>
            <p:spPr>
              <a:xfrm>
                <a:off x="0" y="19050"/>
                <a:ext cx="438176" cy="3873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22"/>
                  </a:lnSpc>
                </a:pPr>
                <a:endParaRPr/>
              </a:p>
            </p:txBody>
          </p:sp>
        </p:grpSp>
        <p:grpSp>
          <p:nvGrpSpPr>
            <p:cNvPr id="61" name="Group 61"/>
            <p:cNvGrpSpPr/>
            <p:nvPr/>
          </p:nvGrpSpPr>
          <p:grpSpPr>
            <a:xfrm rot="-10800000">
              <a:off x="2826481" y="0"/>
              <a:ext cx="649625" cy="421815"/>
              <a:chOff x="0" y="0"/>
              <a:chExt cx="625885" cy="406400"/>
            </a:xfrm>
          </p:grpSpPr>
          <p:sp>
            <p:nvSpPr>
              <p:cNvPr id="62" name="Freeform 62"/>
              <p:cNvSpPr/>
              <p:nvPr/>
            </p:nvSpPr>
            <p:spPr>
              <a:xfrm>
                <a:off x="0" y="0"/>
                <a:ext cx="625885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625885" h="406400">
                    <a:moveTo>
                      <a:pt x="422685" y="0"/>
                    </a:moveTo>
                    <a:cubicBezTo>
                      <a:pt x="534909" y="0"/>
                      <a:pt x="625885" y="90976"/>
                      <a:pt x="625885" y="203200"/>
                    </a:cubicBezTo>
                    <a:cubicBezTo>
                      <a:pt x="625885" y="315424"/>
                      <a:pt x="534909" y="406400"/>
                      <a:pt x="422685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737373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63" name="TextBox 63"/>
              <p:cNvSpPr txBox="1"/>
              <p:nvPr/>
            </p:nvSpPr>
            <p:spPr>
              <a:xfrm>
                <a:off x="0" y="19050"/>
                <a:ext cx="625885" cy="3873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22"/>
                  </a:lnSpc>
                </a:pPr>
                <a:endParaRPr/>
              </a:p>
            </p:txBody>
          </p:sp>
        </p:grpSp>
        <p:grpSp>
          <p:nvGrpSpPr>
            <p:cNvPr id="64" name="Group 64"/>
            <p:cNvGrpSpPr/>
            <p:nvPr/>
          </p:nvGrpSpPr>
          <p:grpSpPr>
            <a:xfrm rot="-10800000">
              <a:off x="2104985" y="0"/>
              <a:ext cx="454796" cy="421815"/>
              <a:chOff x="0" y="0"/>
              <a:chExt cx="438176" cy="406400"/>
            </a:xfrm>
          </p:grpSpPr>
          <p:sp>
            <p:nvSpPr>
              <p:cNvPr id="65" name="Freeform 65"/>
              <p:cNvSpPr/>
              <p:nvPr/>
            </p:nvSpPr>
            <p:spPr>
              <a:xfrm>
                <a:off x="0" y="0"/>
                <a:ext cx="438176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438176" h="406400">
                    <a:moveTo>
                      <a:pt x="234976" y="0"/>
                    </a:moveTo>
                    <a:cubicBezTo>
                      <a:pt x="347200" y="0"/>
                      <a:pt x="438176" y="90976"/>
                      <a:pt x="438176" y="203200"/>
                    </a:cubicBezTo>
                    <a:cubicBezTo>
                      <a:pt x="438176" y="315424"/>
                      <a:pt x="347200" y="406400"/>
                      <a:pt x="234976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737373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66" name="TextBox 66"/>
              <p:cNvSpPr txBox="1"/>
              <p:nvPr/>
            </p:nvSpPr>
            <p:spPr>
              <a:xfrm>
                <a:off x="0" y="19050"/>
                <a:ext cx="438176" cy="3873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22"/>
                  </a:lnSpc>
                </a:pPr>
                <a:endParaRPr/>
              </a:p>
            </p:txBody>
          </p:sp>
        </p:grpSp>
        <p:grpSp>
          <p:nvGrpSpPr>
            <p:cNvPr id="67" name="Group 67"/>
            <p:cNvGrpSpPr/>
            <p:nvPr/>
          </p:nvGrpSpPr>
          <p:grpSpPr>
            <a:xfrm rot="-10800000">
              <a:off x="0" y="0"/>
              <a:ext cx="421815" cy="421815"/>
              <a:chOff x="0" y="0"/>
              <a:chExt cx="406400" cy="406400"/>
            </a:xfrm>
          </p:grpSpPr>
          <p:sp>
            <p:nvSpPr>
              <p:cNvPr id="68" name="Freeform 68"/>
              <p:cNvSpPr/>
              <p:nvPr/>
            </p:nvSpPr>
            <p:spPr>
              <a:xfrm>
                <a:off x="0" y="0"/>
                <a:ext cx="406400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406400" h="406400">
                    <a:moveTo>
                      <a:pt x="203200" y="0"/>
                    </a:moveTo>
                    <a:cubicBezTo>
                      <a:pt x="315424" y="0"/>
                      <a:pt x="406400" y="90976"/>
                      <a:pt x="406400" y="203200"/>
                    </a:cubicBezTo>
                    <a:cubicBezTo>
                      <a:pt x="406400" y="315424"/>
                      <a:pt x="315424" y="406400"/>
                      <a:pt x="203200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737373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69" name="TextBox 69"/>
              <p:cNvSpPr txBox="1"/>
              <p:nvPr/>
            </p:nvSpPr>
            <p:spPr>
              <a:xfrm>
                <a:off x="0" y="19050"/>
                <a:ext cx="406400" cy="3873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22"/>
                  </a:lnSpc>
                </a:pPr>
                <a:endParaRPr/>
              </a:p>
            </p:txBody>
          </p:sp>
        </p:grpSp>
      </p:grpSp>
      <p:grpSp>
        <p:nvGrpSpPr>
          <p:cNvPr id="70" name="Group 70"/>
          <p:cNvGrpSpPr/>
          <p:nvPr/>
        </p:nvGrpSpPr>
        <p:grpSpPr>
          <a:xfrm>
            <a:off x="2198042" y="583603"/>
            <a:ext cx="5467521" cy="8771748"/>
            <a:chOff x="0" y="0"/>
            <a:chExt cx="1440006" cy="2310255"/>
          </a:xfrm>
        </p:grpSpPr>
        <p:sp>
          <p:nvSpPr>
            <p:cNvPr id="71" name="Freeform 71"/>
            <p:cNvSpPr/>
            <p:nvPr/>
          </p:nvSpPr>
          <p:spPr>
            <a:xfrm>
              <a:off x="0" y="0"/>
              <a:ext cx="1440006" cy="2310255"/>
            </a:xfrm>
            <a:custGeom>
              <a:avLst/>
              <a:gdLst/>
              <a:ahLst/>
              <a:cxnLst/>
              <a:rect l="l" t="t" r="r" b="b"/>
              <a:pathLst>
                <a:path w="1440006" h="2310255">
                  <a:moveTo>
                    <a:pt x="0" y="0"/>
                  </a:moveTo>
                  <a:lnTo>
                    <a:pt x="1440006" y="0"/>
                  </a:lnTo>
                  <a:lnTo>
                    <a:pt x="1440006" y="2310255"/>
                  </a:lnTo>
                  <a:lnTo>
                    <a:pt x="0" y="2310255"/>
                  </a:lnTo>
                  <a:close/>
                </a:path>
              </a:pathLst>
            </a:custGeom>
            <a:solidFill>
              <a:srgbClr val="000000">
                <a:alpha val="34902"/>
              </a:srgbClr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72" name="TextBox 72"/>
            <p:cNvSpPr txBox="1"/>
            <p:nvPr/>
          </p:nvSpPr>
          <p:spPr>
            <a:xfrm>
              <a:off x="0" y="19050"/>
              <a:ext cx="1440006" cy="22912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2"/>
                </a:lnSpc>
              </a:pPr>
              <a:endParaRPr/>
            </a:p>
          </p:txBody>
        </p:sp>
      </p:grpSp>
      <p:sp>
        <p:nvSpPr>
          <p:cNvPr id="73" name="Freeform 73"/>
          <p:cNvSpPr/>
          <p:nvPr/>
        </p:nvSpPr>
        <p:spPr>
          <a:xfrm>
            <a:off x="2865909" y="2638680"/>
            <a:ext cx="4203910" cy="4661593"/>
          </a:xfrm>
          <a:custGeom>
            <a:avLst/>
            <a:gdLst/>
            <a:ahLst/>
            <a:cxnLst/>
            <a:rect l="l" t="t" r="r" b="b"/>
            <a:pathLst>
              <a:path w="4203910" h="4661593">
                <a:moveTo>
                  <a:pt x="0" y="0"/>
                </a:moveTo>
                <a:lnTo>
                  <a:pt x="4203909" y="0"/>
                </a:lnTo>
                <a:lnTo>
                  <a:pt x="4203909" y="4661593"/>
                </a:lnTo>
                <a:lnTo>
                  <a:pt x="0" y="4661593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alphaModFix amt="79000"/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74" name="TextBox 74"/>
          <p:cNvSpPr txBox="1"/>
          <p:nvPr/>
        </p:nvSpPr>
        <p:spPr>
          <a:xfrm>
            <a:off x="3242654" y="4039443"/>
            <a:ext cx="3035939" cy="14968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344"/>
              </a:lnSpc>
              <a:spcBef>
                <a:spcPct val="0"/>
              </a:spcBef>
            </a:pPr>
            <a:r>
              <a:rPr lang="en-US" sz="2150" b="1" spc="86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INTENTO SALTAR DESDE UN SEGUNDO PISO Y AL FALLAR SE ROMPIO LA PIERNA IZQUIERDA</a:t>
            </a:r>
          </a:p>
        </p:txBody>
      </p:sp>
      <p:sp>
        <p:nvSpPr>
          <p:cNvPr id="75" name="TextBox 75"/>
          <p:cNvSpPr txBox="1"/>
          <p:nvPr/>
        </p:nvSpPr>
        <p:spPr>
          <a:xfrm>
            <a:off x="3438669" y="6303719"/>
            <a:ext cx="2804404" cy="314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344"/>
              </a:lnSpc>
              <a:spcBef>
                <a:spcPct val="0"/>
              </a:spcBef>
            </a:pPr>
            <a:r>
              <a:rPr lang="en-US" sz="2150" b="1" spc="86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DESTREZA -7</a:t>
            </a:r>
          </a:p>
        </p:txBody>
      </p:sp>
      <p:sp>
        <p:nvSpPr>
          <p:cNvPr id="76" name="TextBox 76"/>
          <p:cNvSpPr txBox="1"/>
          <p:nvPr/>
        </p:nvSpPr>
        <p:spPr>
          <a:xfrm>
            <a:off x="3477318" y="3061374"/>
            <a:ext cx="2417805" cy="5756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216"/>
              </a:lnSpc>
              <a:spcBef>
                <a:spcPct val="0"/>
              </a:spcBef>
            </a:pPr>
            <a:r>
              <a:rPr lang="en-US" sz="2950" b="1" spc="118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HUESO ROTO</a:t>
            </a:r>
          </a:p>
        </p:txBody>
      </p:sp>
      <p:pic>
        <p:nvPicPr>
          <p:cNvPr id="77" name="Imagen 76">
            <a:hlinkClick r:id="rId22" action="ppaction://hlinksldjump"/>
            <a:extLst>
              <a:ext uri="{FF2B5EF4-FFF2-40B4-BE49-F238E27FC236}">
                <a16:creationId xmlns:a16="http://schemas.microsoft.com/office/drawing/2014/main" id="{885AADA1-6ADE-1FD3-0523-EF8AFF188BB4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975378" y="2963126"/>
            <a:ext cx="310923" cy="30482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EFE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084516" y="583603"/>
            <a:ext cx="5581047" cy="8674697"/>
          </a:xfrm>
          <a:custGeom>
            <a:avLst/>
            <a:gdLst/>
            <a:ahLst/>
            <a:cxnLst/>
            <a:rect l="l" t="t" r="r" b="b"/>
            <a:pathLst>
              <a:path w="5581047" h="8674697">
                <a:moveTo>
                  <a:pt x="0" y="0"/>
                </a:moveTo>
                <a:lnTo>
                  <a:pt x="5581047" y="0"/>
                </a:lnTo>
                <a:lnTo>
                  <a:pt x="5581047" y="8674697"/>
                </a:lnTo>
                <a:lnTo>
                  <a:pt x="0" y="86746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495" t="-1243" r="-9432" b="-1243"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3" name="Group 3"/>
          <p:cNvGrpSpPr/>
          <p:nvPr/>
        </p:nvGrpSpPr>
        <p:grpSpPr>
          <a:xfrm>
            <a:off x="4150612" y="9305832"/>
            <a:ext cx="1480107" cy="856553"/>
            <a:chOff x="0" y="0"/>
            <a:chExt cx="389822" cy="22559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89822" cy="225594"/>
            </a:xfrm>
            <a:custGeom>
              <a:avLst/>
              <a:gdLst/>
              <a:ahLst/>
              <a:cxnLst/>
              <a:rect l="l" t="t" r="r" b="b"/>
              <a:pathLst>
                <a:path w="389822" h="225594">
                  <a:moveTo>
                    <a:pt x="112797" y="0"/>
                  </a:moveTo>
                  <a:lnTo>
                    <a:pt x="277025" y="0"/>
                  </a:lnTo>
                  <a:cubicBezTo>
                    <a:pt x="306941" y="0"/>
                    <a:pt x="335631" y="11884"/>
                    <a:pt x="356785" y="33038"/>
                  </a:cubicBezTo>
                  <a:cubicBezTo>
                    <a:pt x="377938" y="54191"/>
                    <a:pt x="389822" y="82881"/>
                    <a:pt x="389822" y="112797"/>
                  </a:cubicBezTo>
                  <a:lnTo>
                    <a:pt x="389822" y="112797"/>
                  </a:lnTo>
                  <a:cubicBezTo>
                    <a:pt x="389822" y="175093"/>
                    <a:pt x="339321" y="225594"/>
                    <a:pt x="277025" y="225594"/>
                  </a:cubicBezTo>
                  <a:lnTo>
                    <a:pt x="112797" y="225594"/>
                  </a:lnTo>
                  <a:cubicBezTo>
                    <a:pt x="50501" y="225594"/>
                    <a:pt x="0" y="175093"/>
                    <a:pt x="0" y="112797"/>
                  </a:cubicBezTo>
                  <a:lnTo>
                    <a:pt x="0" y="112797"/>
                  </a:lnTo>
                  <a:cubicBezTo>
                    <a:pt x="0" y="50501"/>
                    <a:pt x="50501" y="0"/>
                    <a:pt x="112797" y="0"/>
                  </a:cubicBezTo>
                  <a:close/>
                </a:path>
              </a:pathLst>
            </a:custGeom>
            <a:solidFill>
              <a:srgbClr val="FEFEFE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9050"/>
              <a:ext cx="389822" cy="2065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2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2084516" y="0"/>
            <a:ext cx="5581047" cy="10287000"/>
          </a:xfrm>
          <a:custGeom>
            <a:avLst/>
            <a:gdLst/>
            <a:ahLst/>
            <a:cxnLst/>
            <a:rect l="l" t="t" r="r" b="b"/>
            <a:pathLst>
              <a:path w="5581047" h="10287000">
                <a:moveTo>
                  <a:pt x="0" y="0"/>
                </a:moveTo>
                <a:lnTo>
                  <a:pt x="5581047" y="0"/>
                </a:lnTo>
                <a:lnTo>
                  <a:pt x="5581047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w="9525" cap="sq">
            <a:solidFill>
              <a:srgbClr val="FEFEFE"/>
            </a:solidFill>
            <a:prstDash val="solid"/>
            <a:miter/>
          </a:ln>
        </p:spPr>
        <p:txBody>
          <a:bodyPr/>
          <a:lstStyle/>
          <a:p>
            <a:endParaRPr lang="es-CO"/>
          </a:p>
        </p:txBody>
      </p:sp>
      <p:grpSp>
        <p:nvGrpSpPr>
          <p:cNvPr id="7" name="Group 7"/>
          <p:cNvGrpSpPr/>
          <p:nvPr/>
        </p:nvGrpSpPr>
        <p:grpSpPr>
          <a:xfrm rot="-10800000">
            <a:off x="5883312" y="8367108"/>
            <a:ext cx="1200834" cy="870866"/>
            <a:chOff x="0" y="0"/>
            <a:chExt cx="635000" cy="46051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000" cy="460513"/>
            </a:xfrm>
            <a:custGeom>
              <a:avLst/>
              <a:gdLst/>
              <a:ahLst/>
              <a:cxnLst/>
              <a:rect l="l" t="t" r="r" b="b"/>
              <a:pathLst>
                <a:path w="635000" h="460513">
                  <a:moveTo>
                    <a:pt x="635000" y="0"/>
                  </a:moveTo>
                  <a:lnTo>
                    <a:pt x="635000" y="346213"/>
                  </a:lnTo>
                  <a:lnTo>
                    <a:pt x="317500" y="460513"/>
                  </a:lnTo>
                  <a:lnTo>
                    <a:pt x="0" y="346213"/>
                  </a:lnTo>
                  <a:lnTo>
                    <a:pt x="0" y="0"/>
                  </a:lnTo>
                  <a:lnTo>
                    <a:pt x="635000" y="0"/>
                  </a:lnTo>
                  <a:close/>
                </a:path>
              </a:pathLst>
            </a:custGeom>
            <a:solidFill>
              <a:srgbClr val="737373">
                <a:alpha val="71765"/>
              </a:srgbClr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19050"/>
              <a:ext cx="635000" cy="3271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2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4561775" y="8472607"/>
            <a:ext cx="726788" cy="700521"/>
            <a:chOff x="0" y="0"/>
            <a:chExt cx="914597" cy="88154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914597" cy="881542"/>
            </a:xfrm>
            <a:custGeom>
              <a:avLst/>
              <a:gdLst/>
              <a:ahLst/>
              <a:cxnLst/>
              <a:rect l="l" t="t" r="r" b="b"/>
              <a:pathLst>
                <a:path w="914597" h="881542">
                  <a:moveTo>
                    <a:pt x="457298" y="0"/>
                  </a:moveTo>
                  <a:cubicBezTo>
                    <a:pt x="204739" y="0"/>
                    <a:pt x="0" y="197340"/>
                    <a:pt x="0" y="440771"/>
                  </a:cubicBezTo>
                  <a:cubicBezTo>
                    <a:pt x="0" y="684202"/>
                    <a:pt x="204739" y="881542"/>
                    <a:pt x="457298" y="881542"/>
                  </a:cubicBezTo>
                  <a:cubicBezTo>
                    <a:pt x="709857" y="881542"/>
                    <a:pt x="914597" y="684202"/>
                    <a:pt x="914597" y="440771"/>
                  </a:cubicBezTo>
                  <a:cubicBezTo>
                    <a:pt x="914597" y="197340"/>
                    <a:pt x="709857" y="0"/>
                    <a:pt x="45729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s-CO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85743" y="101695"/>
              <a:ext cx="743110" cy="6972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2"/>
                </a:lnSpc>
              </a:pPr>
              <a:endParaRPr/>
            </a:p>
          </p:txBody>
        </p:sp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4662267" y="8540649"/>
            <a:ext cx="606921" cy="564437"/>
          </a:xfrm>
          <a:prstGeom prst="rect">
            <a:avLst/>
          </a:prstGeom>
        </p:spPr>
      </p:pic>
      <p:sp>
        <p:nvSpPr>
          <p:cNvPr id="14" name="Freeform 14"/>
          <p:cNvSpPr/>
          <p:nvPr/>
        </p:nvSpPr>
        <p:spPr>
          <a:xfrm>
            <a:off x="2762330" y="8496789"/>
            <a:ext cx="676339" cy="676339"/>
          </a:xfrm>
          <a:custGeom>
            <a:avLst/>
            <a:gdLst/>
            <a:ahLst/>
            <a:cxnLst/>
            <a:rect l="l" t="t" r="r" b="b"/>
            <a:pathLst>
              <a:path w="676339" h="676339">
                <a:moveTo>
                  <a:pt x="0" y="0"/>
                </a:moveTo>
                <a:lnTo>
                  <a:pt x="676339" y="0"/>
                </a:lnTo>
                <a:lnTo>
                  <a:pt x="676339" y="676339"/>
                </a:lnTo>
                <a:lnTo>
                  <a:pt x="0" y="67633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15" name="Freeform 15"/>
          <p:cNvSpPr/>
          <p:nvPr/>
        </p:nvSpPr>
        <p:spPr>
          <a:xfrm>
            <a:off x="6296510" y="8593676"/>
            <a:ext cx="374438" cy="417730"/>
          </a:xfrm>
          <a:custGeom>
            <a:avLst/>
            <a:gdLst/>
            <a:ahLst/>
            <a:cxnLst/>
            <a:rect l="l" t="t" r="r" b="b"/>
            <a:pathLst>
              <a:path w="374438" h="417730">
                <a:moveTo>
                  <a:pt x="0" y="0"/>
                </a:moveTo>
                <a:lnTo>
                  <a:pt x="374438" y="0"/>
                </a:lnTo>
                <a:lnTo>
                  <a:pt x="374438" y="417730"/>
                </a:lnTo>
                <a:lnTo>
                  <a:pt x="0" y="41773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16" name="Group 16"/>
          <p:cNvGrpSpPr/>
          <p:nvPr/>
        </p:nvGrpSpPr>
        <p:grpSpPr>
          <a:xfrm>
            <a:off x="6120335" y="8472607"/>
            <a:ext cx="726788" cy="700521"/>
            <a:chOff x="0" y="0"/>
            <a:chExt cx="914597" cy="881542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914597" cy="881542"/>
            </a:xfrm>
            <a:custGeom>
              <a:avLst/>
              <a:gdLst/>
              <a:ahLst/>
              <a:cxnLst/>
              <a:rect l="l" t="t" r="r" b="b"/>
              <a:pathLst>
                <a:path w="914597" h="881542">
                  <a:moveTo>
                    <a:pt x="457298" y="0"/>
                  </a:moveTo>
                  <a:cubicBezTo>
                    <a:pt x="204739" y="0"/>
                    <a:pt x="0" y="197340"/>
                    <a:pt x="0" y="440771"/>
                  </a:cubicBezTo>
                  <a:cubicBezTo>
                    <a:pt x="0" y="684202"/>
                    <a:pt x="204739" y="881542"/>
                    <a:pt x="457298" y="881542"/>
                  </a:cubicBezTo>
                  <a:cubicBezTo>
                    <a:pt x="709857" y="881542"/>
                    <a:pt x="914597" y="684202"/>
                    <a:pt x="914597" y="440771"/>
                  </a:cubicBezTo>
                  <a:cubicBezTo>
                    <a:pt x="914597" y="197340"/>
                    <a:pt x="709857" y="0"/>
                    <a:pt x="45729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s-CO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85743" y="101695"/>
              <a:ext cx="743110" cy="6972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2"/>
                </a:lnSpc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2066210" y="1253700"/>
            <a:ext cx="5527866" cy="620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64"/>
              </a:lnSpc>
            </a:pPr>
            <a:r>
              <a:rPr lang="en-US" sz="3688">
                <a:solidFill>
                  <a:srgbClr val="000000"/>
                </a:solidFill>
                <a:latin typeface="Smooch"/>
                <a:ea typeface="Smooch"/>
                <a:cs typeface="Smooch"/>
                <a:sym typeface="Smooch"/>
              </a:rPr>
              <a:t>SIGMA</a:t>
            </a:r>
          </a:p>
        </p:txBody>
      </p:sp>
      <p:sp>
        <p:nvSpPr>
          <p:cNvPr id="20" name="Freeform 20"/>
          <p:cNvSpPr/>
          <p:nvPr/>
        </p:nvSpPr>
        <p:spPr>
          <a:xfrm>
            <a:off x="1592682" y="1609591"/>
            <a:ext cx="6474922" cy="374316"/>
          </a:xfrm>
          <a:custGeom>
            <a:avLst/>
            <a:gdLst/>
            <a:ahLst/>
            <a:cxnLst/>
            <a:rect l="l" t="t" r="r" b="b"/>
            <a:pathLst>
              <a:path w="6474922" h="374316">
                <a:moveTo>
                  <a:pt x="0" y="0"/>
                </a:moveTo>
                <a:lnTo>
                  <a:pt x="6474922" y="0"/>
                </a:lnTo>
                <a:lnTo>
                  <a:pt x="6474922" y="374316"/>
                </a:lnTo>
                <a:lnTo>
                  <a:pt x="0" y="37431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t="-1396841" b="-232958"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21" name="Freeform 21"/>
          <p:cNvSpPr/>
          <p:nvPr/>
        </p:nvSpPr>
        <p:spPr>
          <a:xfrm>
            <a:off x="3921014" y="2551937"/>
            <a:ext cx="444454" cy="477908"/>
          </a:xfrm>
          <a:custGeom>
            <a:avLst/>
            <a:gdLst/>
            <a:ahLst/>
            <a:cxnLst/>
            <a:rect l="l" t="t" r="r" b="b"/>
            <a:pathLst>
              <a:path w="444454" h="477908">
                <a:moveTo>
                  <a:pt x="0" y="0"/>
                </a:moveTo>
                <a:lnTo>
                  <a:pt x="444455" y="0"/>
                </a:lnTo>
                <a:lnTo>
                  <a:pt x="444455" y="477908"/>
                </a:lnTo>
                <a:lnTo>
                  <a:pt x="0" y="47790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22" name="Freeform 22"/>
          <p:cNvSpPr/>
          <p:nvPr/>
        </p:nvSpPr>
        <p:spPr>
          <a:xfrm rot="1547390">
            <a:off x="6144666" y="6055241"/>
            <a:ext cx="444454" cy="477908"/>
          </a:xfrm>
          <a:custGeom>
            <a:avLst/>
            <a:gdLst/>
            <a:ahLst/>
            <a:cxnLst/>
            <a:rect l="l" t="t" r="r" b="b"/>
            <a:pathLst>
              <a:path w="444454" h="477908">
                <a:moveTo>
                  <a:pt x="0" y="0"/>
                </a:moveTo>
                <a:lnTo>
                  <a:pt x="444454" y="0"/>
                </a:lnTo>
                <a:lnTo>
                  <a:pt x="444454" y="477907"/>
                </a:lnTo>
                <a:lnTo>
                  <a:pt x="0" y="47790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23" name="Freeform 23"/>
          <p:cNvSpPr/>
          <p:nvPr/>
        </p:nvSpPr>
        <p:spPr>
          <a:xfrm rot="-1978957">
            <a:off x="2430562" y="7806734"/>
            <a:ext cx="444454" cy="477908"/>
          </a:xfrm>
          <a:custGeom>
            <a:avLst/>
            <a:gdLst/>
            <a:ahLst/>
            <a:cxnLst/>
            <a:rect l="l" t="t" r="r" b="b"/>
            <a:pathLst>
              <a:path w="444454" h="477908">
                <a:moveTo>
                  <a:pt x="0" y="0"/>
                </a:moveTo>
                <a:lnTo>
                  <a:pt x="444454" y="0"/>
                </a:lnTo>
                <a:lnTo>
                  <a:pt x="444454" y="477908"/>
                </a:lnTo>
                <a:lnTo>
                  <a:pt x="0" y="47790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24" name="Freeform 24"/>
          <p:cNvSpPr/>
          <p:nvPr/>
        </p:nvSpPr>
        <p:spPr>
          <a:xfrm rot="3955828">
            <a:off x="4702942" y="5420541"/>
            <a:ext cx="444454" cy="477908"/>
          </a:xfrm>
          <a:custGeom>
            <a:avLst/>
            <a:gdLst/>
            <a:ahLst/>
            <a:cxnLst/>
            <a:rect l="l" t="t" r="r" b="b"/>
            <a:pathLst>
              <a:path w="444454" h="477908">
                <a:moveTo>
                  <a:pt x="0" y="0"/>
                </a:moveTo>
                <a:lnTo>
                  <a:pt x="444455" y="0"/>
                </a:lnTo>
                <a:lnTo>
                  <a:pt x="444455" y="477908"/>
                </a:lnTo>
                <a:lnTo>
                  <a:pt x="0" y="47790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25" name="Group 25"/>
          <p:cNvGrpSpPr/>
          <p:nvPr/>
        </p:nvGrpSpPr>
        <p:grpSpPr>
          <a:xfrm>
            <a:off x="2468586" y="2822350"/>
            <a:ext cx="922405" cy="4885192"/>
            <a:chOff x="0" y="0"/>
            <a:chExt cx="242938" cy="1286635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242938" cy="1286635"/>
            </a:xfrm>
            <a:custGeom>
              <a:avLst/>
              <a:gdLst/>
              <a:ahLst/>
              <a:cxnLst/>
              <a:rect l="l" t="t" r="r" b="b"/>
              <a:pathLst>
                <a:path w="242938" h="1286635">
                  <a:moveTo>
                    <a:pt x="121469" y="0"/>
                  </a:moveTo>
                  <a:lnTo>
                    <a:pt x="121469" y="0"/>
                  </a:lnTo>
                  <a:cubicBezTo>
                    <a:pt x="188554" y="0"/>
                    <a:pt x="242938" y="54384"/>
                    <a:pt x="242938" y="121469"/>
                  </a:cubicBezTo>
                  <a:lnTo>
                    <a:pt x="242938" y="1165166"/>
                  </a:lnTo>
                  <a:cubicBezTo>
                    <a:pt x="242938" y="1232251"/>
                    <a:pt x="188554" y="1286635"/>
                    <a:pt x="121469" y="1286635"/>
                  </a:cubicBezTo>
                  <a:lnTo>
                    <a:pt x="121469" y="1286635"/>
                  </a:lnTo>
                  <a:cubicBezTo>
                    <a:pt x="54384" y="1286635"/>
                    <a:pt x="0" y="1232251"/>
                    <a:pt x="0" y="1165166"/>
                  </a:cubicBezTo>
                  <a:lnTo>
                    <a:pt x="0" y="121469"/>
                  </a:lnTo>
                  <a:cubicBezTo>
                    <a:pt x="0" y="54384"/>
                    <a:pt x="54384" y="0"/>
                    <a:pt x="121469" y="0"/>
                  </a:cubicBezTo>
                  <a:close/>
                </a:path>
              </a:pathLst>
            </a:custGeom>
            <a:solidFill>
              <a:srgbClr val="666666">
                <a:alpha val="51765"/>
              </a:srgbClr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19050"/>
              <a:ext cx="242938" cy="12675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2"/>
                </a:lnSpc>
              </a:pPr>
              <a:endParaRPr/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3533695" y="2837444"/>
            <a:ext cx="3550451" cy="4886824"/>
            <a:chOff x="0" y="0"/>
            <a:chExt cx="935098" cy="1287065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935098" cy="1287065"/>
            </a:xfrm>
            <a:custGeom>
              <a:avLst/>
              <a:gdLst/>
              <a:ahLst/>
              <a:cxnLst/>
              <a:rect l="l" t="t" r="r" b="b"/>
              <a:pathLst>
                <a:path w="935098" h="1287065">
                  <a:moveTo>
                    <a:pt x="63236" y="0"/>
                  </a:moveTo>
                  <a:lnTo>
                    <a:pt x="871862" y="0"/>
                  </a:lnTo>
                  <a:cubicBezTo>
                    <a:pt x="906787" y="0"/>
                    <a:pt x="935098" y="28312"/>
                    <a:pt x="935098" y="63236"/>
                  </a:cubicBezTo>
                  <a:lnTo>
                    <a:pt x="935098" y="1223829"/>
                  </a:lnTo>
                  <a:cubicBezTo>
                    <a:pt x="935098" y="1240600"/>
                    <a:pt x="928436" y="1256684"/>
                    <a:pt x="916577" y="1268543"/>
                  </a:cubicBezTo>
                  <a:cubicBezTo>
                    <a:pt x="904718" y="1280402"/>
                    <a:pt x="888634" y="1287065"/>
                    <a:pt x="871862" y="1287065"/>
                  </a:cubicBezTo>
                  <a:lnTo>
                    <a:pt x="63236" y="1287065"/>
                  </a:lnTo>
                  <a:cubicBezTo>
                    <a:pt x="28312" y="1287065"/>
                    <a:pt x="0" y="1258753"/>
                    <a:pt x="0" y="1223829"/>
                  </a:cubicBezTo>
                  <a:lnTo>
                    <a:pt x="0" y="63236"/>
                  </a:lnTo>
                  <a:cubicBezTo>
                    <a:pt x="0" y="28312"/>
                    <a:pt x="28312" y="0"/>
                    <a:pt x="63236" y="0"/>
                  </a:cubicBezTo>
                  <a:close/>
                </a:path>
              </a:pathLst>
            </a:custGeom>
            <a:solidFill>
              <a:srgbClr val="8C6239">
                <a:alpha val="51765"/>
              </a:srgbClr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0" y="19050"/>
              <a:ext cx="935098" cy="12680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2"/>
                </a:lnSpc>
              </a:pPr>
              <a:endParaRPr/>
            </a:p>
          </p:txBody>
        </p:sp>
      </p:grpSp>
      <p:sp>
        <p:nvSpPr>
          <p:cNvPr id="31" name="Freeform 31"/>
          <p:cNvSpPr/>
          <p:nvPr/>
        </p:nvSpPr>
        <p:spPr>
          <a:xfrm>
            <a:off x="2503368" y="3072464"/>
            <a:ext cx="852841" cy="496780"/>
          </a:xfrm>
          <a:custGeom>
            <a:avLst/>
            <a:gdLst/>
            <a:ahLst/>
            <a:cxnLst/>
            <a:rect l="l" t="t" r="r" b="b"/>
            <a:pathLst>
              <a:path w="852841" h="496780">
                <a:moveTo>
                  <a:pt x="0" y="0"/>
                </a:moveTo>
                <a:lnTo>
                  <a:pt x="852841" y="0"/>
                </a:lnTo>
                <a:lnTo>
                  <a:pt x="852841" y="496780"/>
                </a:lnTo>
                <a:lnTo>
                  <a:pt x="0" y="49678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32" name="Freeform 32"/>
          <p:cNvSpPr/>
          <p:nvPr/>
        </p:nvSpPr>
        <p:spPr>
          <a:xfrm>
            <a:off x="2615162" y="3693069"/>
            <a:ext cx="578859" cy="585244"/>
          </a:xfrm>
          <a:custGeom>
            <a:avLst/>
            <a:gdLst/>
            <a:ahLst/>
            <a:cxnLst/>
            <a:rect l="l" t="t" r="r" b="b"/>
            <a:pathLst>
              <a:path w="578859" h="585244">
                <a:moveTo>
                  <a:pt x="0" y="0"/>
                </a:moveTo>
                <a:lnTo>
                  <a:pt x="578859" y="0"/>
                </a:lnTo>
                <a:lnTo>
                  <a:pt x="578859" y="585243"/>
                </a:lnTo>
                <a:lnTo>
                  <a:pt x="0" y="585243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33" name="Freeform 33"/>
          <p:cNvSpPr/>
          <p:nvPr/>
        </p:nvSpPr>
        <p:spPr>
          <a:xfrm>
            <a:off x="2635428" y="4525962"/>
            <a:ext cx="538328" cy="555498"/>
          </a:xfrm>
          <a:custGeom>
            <a:avLst/>
            <a:gdLst/>
            <a:ahLst/>
            <a:cxnLst/>
            <a:rect l="l" t="t" r="r" b="b"/>
            <a:pathLst>
              <a:path w="538328" h="555498">
                <a:moveTo>
                  <a:pt x="0" y="0"/>
                </a:moveTo>
                <a:lnTo>
                  <a:pt x="538327" y="0"/>
                </a:lnTo>
                <a:lnTo>
                  <a:pt x="538327" y="555498"/>
                </a:lnTo>
                <a:lnTo>
                  <a:pt x="0" y="555498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34" name="Freeform 34"/>
          <p:cNvSpPr/>
          <p:nvPr/>
        </p:nvSpPr>
        <p:spPr>
          <a:xfrm>
            <a:off x="2725504" y="5165339"/>
            <a:ext cx="397634" cy="623073"/>
          </a:xfrm>
          <a:custGeom>
            <a:avLst/>
            <a:gdLst/>
            <a:ahLst/>
            <a:cxnLst/>
            <a:rect l="l" t="t" r="r" b="b"/>
            <a:pathLst>
              <a:path w="397634" h="623073">
                <a:moveTo>
                  <a:pt x="0" y="0"/>
                </a:moveTo>
                <a:lnTo>
                  <a:pt x="397633" y="0"/>
                </a:lnTo>
                <a:lnTo>
                  <a:pt x="397633" y="623072"/>
                </a:lnTo>
                <a:lnTo>
                  <a:pt x="0" y="623072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35" name="Freeform 35"/>
          <p:cNvSpPr/>
          <p:nvPr/>
        </p:nvSpPr>
        <p:spPr>
          <a:xfrm>
            <a:off x="2712006" y="6001810"/>
            <a:ext cx="514557" cy="618086"/>
          </a:xfrm>
          <a:custGeom>
            <a:avLst/>
            <a:gdLst/>
            <a:ahLst/>
            <a:cxnLst/>
            <a:rect l="l" t="t" r="r" b="b"/>
            <a:pathLst>
              <a:path w="514557" h="618086">
                <a:moveTo>
                  <a:pt x="0" y="0"/>
                </a:moveTo>
                <a:lnTo>
                  <a:pt x="514556" y="0"/>
                </a:lnTo>
                <a:lnTo>
                  <a:pt x="514556" y="618087"/>
                </a:lnTo>
                <a:lnTo>
                  <a:pt x="0" y="618087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36" name="TextBox 36"/>
          <p:cNvSpPr txBox="1"/>
          <p:nvPr/>
        </p:nvSpPr>
        <p:spPr>
          <a:xfrm>
            <a:off x="3819688" y="5480081"/>
            <a:ext cx="1959191" cy="285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80"/>
              </a:lnSpc>
              <a:spcBef>
                <a:spcPct val="0"/>
              </a:spcBef>
            </a:pPr>
            <a:r>
              <a:rPr lang="en-US" sz="2000" b="1" spc="80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INTELIGENCIA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5864851" y="5495925"/>
            <a:ext cx="395976" cy="285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80"/>
              </a:lnSpc>
              <a:spcBef>
                <a:spcPct val="0"/>
              </a:spcBef>
            </a:pPr>
            <a:r>
              <a:rPr lang="en-US" sz="2000" b="1" spc="80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-10</a:t>
            </a:r>
          </a:p>
        </p:txBody>
      </p:sp>
      <p:grpSp>
        <p:nvGrpSpPr>
          <p:cNvPr id="38" name="Group 38"/>
          <p:cNvGrpSpPr/>
          <p:nvPr/>
        </p:nvGrpSpPr>
        <p:grpSpPr>
          <a:xfrm>
            <a:off x="3819688" y="3974147"/>
            <a:ext cx="2476822" cy="304165"/>
            <a:chOff x="0" y="0"/>
            <a:chExt cx="3302430" cy="405553"/>
          </a:xfrm>
        </p:grpSpPr>
        <p:sp>
          <p:nvSpPr>
            <p:cNvPr id="39" name="TextBox 39"/>
            <p:cNvSpPr txBox="1"/>
            <p:nvPr/>
          </p:nvSpPr>
          <p:spPr>
            <a:xfrm>
              <a:off x="0" y="19050"/>
              <a:ext cx="1435770" cy="3865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180"/>
                </a:lnSpc>
                <a:spcBef>
                  <a:spcPct val="0"/>
                </a:spcBef>
              </a:pPr>
              <a:r>
                <a:rPr lang="en-US" sz="2000" b="1" spc="80">
                  <a:solidFill>
                    <a:srgbClr val="000000"/>
                  </a:solidFill>
                  <a:latin typeface="Monotype Corsiva Bold"/>
                  <a:ea typeface="Monotype Corsiva Bold"/>
                  <a:cs typeface="Monotype Corsiva Bold"/>
                  <a:sym typeface="Monotype Corsiva Bold"/>
                </a:rPr>
                <a:t>SALUD</a:t>
              </a:r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2597158" y="19050"/>
              <a:ext cx="705272" cy="3865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80"/>
                </a:lnSpc>
                <a:spcBef>
                  <a:spcPct val="0"/>
                </a:spcBef>
              </a:pPr>
              <a:r>
                <a:rPr lang="en-US" sz="2000" b="1" spc="80">
                  <a:solidFill>
                    <a:srgbClr val="000000"/>
                  </a:solidFill>
                  <a:latin typeface="Monotype Corsiva Bold"/>
                  <a:ea typeface="Monotype Corsiva Bold"/>
                  <a:cs typeface="Monotype Corsiva Bold"/>
                  <a:sym typeface="Monotype Corsiva Bold"/>
                </a:rPr>
                <a:t>-6</a:t>
              </a:r>
            </a:p>
          </p:txBody>
        </p:sp>
      </p:grpSp>
      <p:sp>
        <p:nvSpPr>
          <p:cNvPr id="41" name="TextBox 41"/>
          <p:cNvSpPr txBox="1"/>
          <p:nvPr/>
        </p:nvSpPr>
        <p:spPr>
          <a:xfrm>
            <a:off x="3780817" y="4752518"/>
            <a:ext cx="1686797" cy="285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80"/>
              </a:lnSpc>
              <a:spcBef>
                <a:spcPct val="0"/>
              </a:spcBef>
            </a:pPr>
            <a:r>
              <a:rPr lang="en-US" sz="2000" b="1" spc="80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RESISTENCIA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5926929" y="4752518"/>
            <a:ext cx="271820" cy="285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80"/>
              </a:lnSpc>
              <a:spcBef>
                <a:spcPct val="0"/>
              </a:spcBef>
            </a:pPr>
            <a:r>
              <a:rPr lang="en-US" sz="2000" b="1" spc="80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-2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5698414" y="3208919"/>
            <a:ext cx="663632" cy="285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80"/>
              </a:lnSpc>
              <a:spcBef>
                <a:spcPct val="0"/>
              </a:spcBef>
            </a:pPr>
            <a:r>
              <a:rPr lang="en-US" sz="2000" b="1" spc="80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-7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2725504" y="603048"/>
            <a:ext cx="4330323" cy="7560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02"/>
              </a:lnSpc>
              <a:spcBef>
                <a:spcPct val="0"/>
              </a:spcBef>
            </a:pPr>
            <a:r>
              <a:rPr lang="en-US" sz="4359" b="1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Reminiscencias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2657328" y="1905273"/>
            <a:ext cx="4345631" cy="7456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6"/>
              </a:lnSpc>
              <a:spcBef>
                <a:spcPct val="0"/>
              </a:spcBef>
            </a:pPr>
            <a:r>
              <a:rPr lang="en-US" sz="4290" b="1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Debilidad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3641475" y="2936008"/>
            <a:ext cx="856152" cy="2348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07"/>
              </a:lnSpc>
            </a:pPr>
            <a:r>
              <a:rPr lang="en-US" sz="129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Hueso roto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3649377" y="5242064"/>
            <a:ext cx="741712" cy="2348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07"/>
              </a:lnSpc>
            </a:pPr>
            <a:r>
              <a:rPr lang="en-US" sz="129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Maldicion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3674996" y="4437623"/>
            <a:ext cx="691048" cy="2348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07"/>
              </a:lnSpc>
            </a:pPr>
            <a:r>
              <a:rPr lang="en-US" sz="129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Infeccion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3641475" y="3633182"/>
            <a:ext cx="1293680" cy="2348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07"/>
              </a:lnSpc>
            </a:pPr>
            <a:r>
              <a:rPr lang="en-US" sz="129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Envenenamiento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3674996" y="6050946"/>
            <a:ext cx="458889" cy="2348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07"/>
              </a:lnSpc>
            </a:pPr>
            <a:r>
              <a:rPr lang="en-US" sz="129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Robar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3819688" y="6334782"/>
            <a:ext cx="1614096" cy="285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80"/>
              </a:lnSpc>
              <a:spcBef>
                <a:spcPct val="0"/>
              </a:spcBef>
            </a:pPr>
            <a:r>
              <a:rPr lang="en-US" sz="2000" b="1" spc="80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CARISMA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5698414" y="6334782"/>
            <a:ext cx="476441" cy="285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80"/>
              </a:lnSpc>
              <a:spcBef>
                <a:spcPct val="0"/>
              </a:spcBef>
            </a:pPr>
            <a:r>
              <a:rPr lang="en-US" sz="2000" b="1" spc="80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-12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3780817" y="3208919"/>
            <a:ext cx="1362683" cy="285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80"/>
              </a:lnSpc>
              <a:spcBef>
                <a:spcPct val="0"/>
              </a:spcBef>
            </a:pPr>
            <a:r>
              <a:rPr lang="en-US" sz="2000" b="1" spc="80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DESTREZA</a:t>
            </a:r>
          </a:p>
        </p:txBody>
      </p:sp>
      <p:grpSp>
        <p:nvGrpSpPr>
          <p:cNvPr id="54" name="Group 54"/>
          <p:cNvGrpSpPr/>
          <p:nvPr/>
        </p:nvGrpSpPr>
        <p:grpSpPr>
          <a:xfrm>
            <a:off x="3718326" y="7839556"/>
            <a:ext cx="2607079" cy="316361"/>
            <a:chOff x="0" y="0"/>
            <a:chExt cx="3476106" cy="421815"/>
          </a:xfrm>
        </p:grpSpPr>
        <p:grpSp>
          <p:nvGrpSpPr>
            <p:cNvPr id="55" name="Group 55"/>
            <p:cNvGrpSpPr/>
            <p:nvPr/>
          </p:nvGrpSpPr>
          <p:grpSpPr>
            <a:xfrm rot="-10800000">
              <a:off x="688515" y="0"/>
              <a:ext cx="421815" cy="421815"/>
              <a:chOff x="0" y="0"/>
              <a:chExt cx="406400" cy="406400"/>
            </a:xfrm>
          </p:grpSpPr>
          <p:sp>
            <p:nvSpPr>
              <p:cNvPr id="56" name="Freeform 56"/>
              <p:cNvSpPr/>
              <p:nvPr/>
            </p:nvSpPr>
            <p:spPr>
              <a:xfrm>
                <a:off x="0" y="0"/>
                <a:ext cx="406400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406400" h="406400">
                    <a:moveTo>
                      <a:pt x="203200" y="0"/>
                    </a:moveTo>
                    <a:cubicBezTo>
                      <a:pt x="315424" y="0"/>
                      <a:pt x="406400" y="90976"/>
                      <a:pt x="406400" y="203200"/>
                    </a:cubicBezTo>
                    <a:cubicBezTo>
                      <a:pt x="406400" y="315424"/>
                      <a:pt x="315424" y="406400"/>
                      <a:pt x="203200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737373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57" name="TextBox 57"/>
              <p:cNvSpPr txBox="1"/>
              <p:nvPr/>
            </p:nvSpPr>
            <p:spPr>
              <a:xfrm>
                <a:off x="0" y="19050"/>
                <a:ext cx="406400" cy="3873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22"/>
                  </a:lnSpc>
                </a:pPr>
                <a:endParaRPr/>
              </a:p>
            </p:txBody>
          </p:sp>
        </p:grpSp>
        <p:grpSp>
          <p:nvGrpSpPr>
            <p:cNvPr id="58" name="Group 58"/>
            <p:cNvGrpSpPr/>
            <p:nvPr/>
          </p:nvGrpSpPr>
          <p:grpSpPr>
            <a:xfrm rot="-10800000">
              <a:off x="1380259" y="0"/>
              <a:ext cx="454796" cy="421815"/>
              <a:chOff x="0" y="0"/>
              <a:chExt cx="438176" cy="406400"/>
            </a:xfrm>
          </p:grpSpPr>
          <p:sp>
            <p:nvSpPr>
              <p:cNvPr id="59" name="Freeform 59"/>
              <p:cNvSpPr/>
              <p:nvPr/>
            </p:nvSpPr>
            <p:spPr>
              <a:xfrm>
                <a:off x="0" y="0"/>
                <a:ext cx="438176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438176" h="406400">
                    <a:moveTo>
                      <a:pt x="234976" y="0"/>
                    </a:moveTo>
                    <a:cubicBezTo>
                      <a:pt x="347200" y="0"/>
                      <a:pt x="438176" y="90976"/>
                      <a:pt x="438176" y="203200"/>
                    </a:cubicBezTo>
                    <a:cubicBezTo>
                      <a:pt x="438176" y="315424"/>
                      <a:pt x="347200" y="406400"/>
                      <a:pt x="234976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737373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60" name="TextBox 60"/>
              <p:cNvSpPr txBox="1"/>
              <p:nvPr/>
            </p:nvSpPr>
            <p:spPr>
              <a:xfrm>
                <a:off x="0" y="19050"/>
                <a:ext cx="438176" cy="3873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22"/>
                  </a:lnSpc>
                </a:pPr>
                <a:endParaRPr/>
              </a:p>
            </p:txBody>
          </p:sp>
        </p:grpSp>
        <p:grpSp>
          <p:nvGrpSpPr>
            <p:cNvPr id="61" name="Group 61"/>
            <p:cNvGrpSpPr/>
            <p:nvPr/>
          </p:nvGrpSpPr>
          <p:grpSpPr>
            <a:xfrm rot="-10800000">
              <a:off x="2826481" y="0"/>
              <a:ext cx="649625" cy="421815"/>
              <a:chOff x="0" y="0"/>
              <a:chExt cx="625885" cy="406400"/>
            </a:xfrm>
          </p:grpSpPr>
          <p:sp>
            <p:nvSpPr>
              <p:cNvPr id="62" name="Freeform 62"/>
              <p:cNvSpPr/>
              <p:nvPr/>
            </p:nvSpPr>
            <p:spPr>
              <a:xfrm>
                <a:off x="0" y="0"/>
                <a:ext cx="625885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625885" h="406400">
                    <a:moveTo>
                      <a:pt x="422685" y="0"/>
                    </a:moveTo>
                    <a:cubicBezTo>
                      <a:pt x="534909" y="0"/>
                      <a:pt x="625885" y="90976"/>
                      <a:pt x="625885" y="203200"/>
                    </a:cubicBezTo>
                    <a:cubicBezTo>
                      <a:pt x="625885" y="315424"/>
                      <a:pt x="534909" y="406400"/>
                      <a:pt x="422685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737373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63" name="TextBox 63"/>
              <p:cNvSpPr txBox="1"/>
              <p:nvPr/>
            </p:nvSpPr>
            <p:spPr>
              <a:xfrm>
                <a:off x="0" y="19050"/>
                <a:ext cx="625885" cy="3873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22"/>
                  </a:lnSpc>
                </a:pPr>
                <a:endParaRPr/>
              </a:p>
            </p:txBody>
          </p:sp>
        </p:grpSp>
        <p:grpSp>
          <p:nvGrpSpPr>
            <p:cNvPr id="64" name="Group 64"/>
            <p:cNvGrpSpPr/>
            <p:nvPr/>
          </p:nvGrpSpPr>
          <p:grpSpPr>
            <a:xfrm rot="-10800000">
              <a:off x="2104985" y="0"/>
              <a:ext cx="454796" cy="421815"/>
              <a:chOff x="0" y="0"/>
              <a:chExt cx="438176" cy="406400"/>
            </a:xfrm>
          </p:grpSpPr>
          <p:sp>
            <p:nvSpPr>
              <p:cNvPr id="65" name="Freeform 65"/>
              <p:cNvSpPr/>
              <p:nvPr/>
            </p:nvSpPr>
            <p:spPr>
              <a:xfrm>
                <a:off x="0" y="0"/>
                <a:ext cx="438176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438176" h="406400">
                    <a:moveTo>
                      <a:pt x="234976" y="0"/>
                    </a:moveTo>
                    <a:cubicBezTo>
                      <a:pt x="347200" y="0"/>
                      <a:pt x="438176" y="90976"/>
                      <a:pt x="438176" y="203200"/>
                    </a:cubicBezTo>
                    <a:cubicBezTo>
                      <a:pt x="438176" y="315424"/>
                      <a:pt x="347200" y="406400"/>
                      <a:pt x="234976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737373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66" name="TextBox 66"/>
              <p:cNvSpPr txBox="1"/>
              <p:nvPr/>
            </p:nvSpPr>
            <p:spPr>
              <a:xfrm>
                <a:off x="0" y="19050"/>
                <a:ext cx="438176" cy="3873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22"/>
                  </a:lnSpc>
                </a:pPr>
                <a:endParaRPr/>
              </a:p>
            </p:txBody>
          </p:sp>
        </p:grpSp>
        <p:grpSp>
          <p:nvGrpSpPr>
            <p:cNvPr id="67" name="Group 67"/>
            <p:cNvGrpSpPr/>
            <p:nvPr/>
          </p:nvGrpSpPr>
          <p:grpSpPr>
            <a:xfrm rot="-10800000">
              <a:off x="0" y="0"/>
              <a:ext cx="421815" cy="421815"/>
              <a:chOff x="0" y="0"/>
              <a:chExt cx="406400" cy="406400"/>
            </a:xfrm>
          </p:grpSpPr>
          <p:sp>
            <p:nvSpPr>
              <p:cNvPr id="68" name="Freeform 68"/>
              <p:cNvSpPr/>
              <p:nvPr/>
            </p:nvSpPr>
            <p:spPr>
              <a:xfrm>
                <a:off x="0" y="0"/>
                <a:ext cx="406400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406400" h="406400">
                    <a:moveTo>
                      <a:pt x="203200" y="0"/>
                    </a:moveTo>
                    <a:cubicBezTo>
                      <a:pt x="315424" y="0"/>
                      <a:pt x="406400" y="90976"/>
                      <a:pt x="406400" y="203200"/>
                    </a:cubicBezTo>
                    <a:cubicBezTo>
                      <a:pt x="406400" y="315424"/>
                      <a:pt x="315424" y="406400"/>
                      <a:pt x="203200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737373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69" name="TextBox 69"/>
              <p:cNvSpPr txBox="1"/>
              <p:nvPr/>
            </p:nvSpPr>
            <p:spPr>
              <a:xfrm>
                <a:off x="0" y="19050"/>
                <a:ext cx="406400" cy="3873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22"/>
                  </a:lnSpc>
                </a:pPr>
                <a:endParaRPr/>
              </a:p>
            </p:txBody>
          </p:sp>
        </p:grpSp>
      </p:grpSp>
      <p:grpSp>
        <p:nvGrpSpPr>
          <p:cNvPr id="70" name="Group 70"/>
          <p:cNvGrpSpPr/>
          <p:nvPr/>
        </p:nvGrpSpPr>
        <p:grpSpPr>
          <a:xfrm>
            <a:off x="2198042" y="583603"/>
            <a:ext cx="5467521" cy="8771748"/>
            <a:chOff x="0" y="0"/>
            <a:chExt cx="1440006" cy="2310255"/>
          </a:xfrm>
        </p:grpSpPr>
        <p:sp>
          <p:nvSpPr>
            <p:cNvPr id="71" name="Freeform 71"/>
            <p:cNvSpPr/>
            <p:nvPr/>
          </p:nvSpPr>
          <p:spPr>
            <a:xfrm>
              <a:off x="0" y="0"/>
              <a:ext cx="1440006" cy="2310255"/>
            </a:xfrm>
            <a:custGeom>
              <a:avLst/>
              <a:gdLst/>
              <a:ahLst/>
              <a:cxnLst/>
              <a:rect l="l" t="t" r="r" b="b"/>
              <a:pathLst>
                <a:path w="1440006" h="2310255">
                  <a:moveTo>
                    <a:pt x="0" y="0"/>
                  </a:moveTo>
                  <a:lnTo>
                    <a:pt x="1440006" y="0"/>
                  </a:lnTo>
                  <a:lnTo>
                    <a:pt x="1440006" y="2310255"/>
                  </a:lnTo>
                  <a:lnTo>
                    <a:pt x="0" y="2310255"/>
                  </a:lnTo>
                  <a:close/>
                </a:path>
              </a:pathLst>
            </a:custGeom>
            <a:solidFill>
              <a:srgbClr val="000000">
                <a:alpha val="34902"/>
              </a:srgbClr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72" name="TextBox 72"/>
            <p:cNvSpPr txBox="1"/>
            <p:nvPr/>
          </p:nvSpPr>
          <p:spPr>
            <a:xfrm>
              <a:off x="0" y="19050"/>
              <a:ext cx="1440006" cy="22912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2"/>
                </a:lnSpc>
              </a:pPr>
              <a:endParaRPr/>
            </a:p>
          </p:txBody>
        </p:sp>
      </p:grpSp>
      <p:sp>
        <p:nvSpPr>
          <p:cNvPr id="73" name="Freeform 73"/>
          <p:cNvSpPr/>
          <p:nvPr/>
        </p:nvSpPr>
        <p:spPr>
          <a:xfrm>
            <a:off x="2865909" y="2638680"/>
            <a:ext cx="4203910" cy="4661593"/>
          </a:xfrm>
          <a:custGeom>
            <a:avLst/>
            <a:gdLst/>
            <a:ahLst/>
            <a:cxnLst/>
            <a:rect l="l" t="t" r="r" b="b"/>
            <a:pathLst>
              <a:path w="4203910" h="4661593">
                <a:moveTo>
                  <a:pt x="0" y="0"/>
                </a:moveTo>
                <a:lnTo>
                  <a:pt x="4203909" y="0"/>
                </a:lnTo>
                <a:lnTo>
                  <a:pt x="4203909" y="4661593"/>
                </a:lnTo>
                <a:lnTo>
                  <a:pt x="0" y="4661593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alphaModFix amt="79000"/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74" name="TextBox 74"/>
          <p:cNvSpPr txBox="1"/>
          <p:nvPr/>
        </p:nvSpPr>
        <p:spPr>
          <a:xfrm>
            <a:off x="3242654" y="4039443"/>
            <a:ext cx="3035939" cy="14968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344"/>
              </a:lnSpc>
              <a:spcBef>
                <a:spcPct val="0"/>
              </a:spcBef>
            </a:pPr>
            <a:r>
              <a:rPr lang="en-US" sz="2150" b="1" spc="86" dirty="0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LA BRUJA </a:t>
            </a:r>
            <a:r>
              <a:rPr lang="en-US" sz="2150" b="1" spc="86" dirty="0" err="1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ESDRUJULA</a:t>
            </a:r>
            <a:r>
              <a:rPr lang="en-US" sz="2150" b="1" spc="86" dirty="0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 </a:t>
            </a:r>
            <a:r>
              <a:rPr lang="en-US" sz="2150" b="1" spc="86" dirty="0" err="1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ENVENENO</a:t>
            </a:r>
            <a:r>
              <a:rPr lang="en-US" sz="2150" b="1" spc="86" dirty="0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 A MATEO POR </a:t>
            </a:r>
            <a:r>
              <a:rPr lang="en-US" sz="2150" b="1" spc="86" dirty="0" err="1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ROBARLE</a:t>
            </a:r>
            <a:r>
              <a:rPr lang="en-US" sz="2150" b="1" spc="86" dirty="0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 EL GATO</a:t>
            </a:r>
          </a:p>
        </p:txBody>
      </p:sp>
      <p:sp>
        <p:nvSpPr>
          <p:cNvPr id="75" name="TextBox 75"/>
          <p:cNvSpPr txBox="1"/>
          <p:nvPr/>
        </p:nvSpPr>
        <p:spPr>
          <a:xfrm>
            <a:off x="3438669" y="6303719"/>
            <a:ext cx="2804404" cy="314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344"/>
              </a:lnSpc>
              <a:spcBef>
                <a:spcPct val="0"/>
              </a:spcBef>
            </a:pPr>
            <a:r>
              <a:rPr lang="en-US" sz="2150" b="1" spc="86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SAULUD -6</a:t>
            </a:r>
          </a:p>
        </p:txBody>
      </p:sp>
      <p:sp>
        <p:nvSpPr>
          <p:cNvPr id="76" name="TextBox 76"/>
          <p:cNvSpPr txBox="1"/>
          <p:nvPr/>
        </p:nvSpPr>
        <p:spPr>
          <a:xfrm>
            <a:off x="2830498" y="3211291"/>
            <a:ext cx="3715048" cy="7820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216"/>
              </a:lnSpc>
              <a:spcBef>
                <a:spcPct val="0"/>
              </a:spcBef>
            </a:pPr>
            <a:r>
              <a:rPr lang="en-US" sz="2950" b="1" spc="118" dirty="0" err="1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ENVENENAMIENTO</a:t>
            </a:r>
            <a:endParaRPr lang="en-US" sz="2950" b="1" spc="118" dirty="0">
              <a:solidFill>
                <a:srgbClr val="000000"/>
              </a:solidFill>
              <a:latin typeface="Monotype Corsiva Bold"/>
              <a:ea typeface="Monotype Corsiva Bold"/>
              <a:cs typeface="Monotype Corsiva Bold"/>
              <a:sym typeface="Monotype Corsiva Bold"/>
            </a:endParaRPr>
          </a:p>
        </p:txBody>
      </p:sp>
      <p:pic>
        <p:nvPicPr>
          <p:cNvPr id="77" name="Imagen 76">
            <a:hlinkClick r:id="rId22" action="ppaction://hlinksldjump"/>
            <a:extLst>
              <a:ext uri="{FF2B5EF4-FFF2-40B4-BE49-F238E27FC236}">
                <a16:creationId xmlns:a16="http://schemas.microsoft.com/office/drawing/2014/main" id="{099C5CCE-71E2-89FB-5E6D-D4715E5950B3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973091" y="2994762"/>
            <a:ext cx="310923" cy="30482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570956" y="638523"/>
            <a:ext cx="5357250" cy="8619777"/>
          </a:xfrm>
          <a:custGeom>
            <a:avLst/>
            <a:gdLst/>
            <a:ahLst/>
            <a:cxnLst/>
            <a:rect l="l" t="t" r="r" b="b"/>
            <a:pathLst>
              <a:path w="5357250" h="8619777">
                <a:moveTo>
                  <a:pt x="0" y="0"/>
                </a:moveTo>
                <a:lnTo>
                  <a:pt x="5357250" y="0"/>
                </a:lnTo>
                <a:lnTo>
                  <a:pt x="5357250" y="8619777"/>
                </a:lnTo>
                <a:lnTo>
                  <a:pt x="0" y="86197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7586" r="-43312"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3" name="Freeform 3"/>
          <p:cNvSpPr/>
          <p:nvPr/>
        </p:nvSpPr>
        <p:spPr>
          <a:xfrm>
            <a:off x="2465516" y="0"/>
            <a:ext cx="5581047" cy="10287000"/>
          </a:xfrm>
          <a:custGeom>
            <a:avLst/>
            <a:gdLst/>
            <a:ahLst/>
            <a:cxnLst/>
            <a:rect l="l" t="t" r="r" b="b"/>
            <a:pathLst>
              <a:path w="5581047" h="10287000">
                <a:moveTo>
                  <a:pt x="0" y="0"/>
                </a:moveTo>
                <a:lnTo>
                  <a:pt x="5581047" y="0"/>
                </a:lnTo>
                <a:lnTo>
                  <a:pt x="5581047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w="19050" cap="sq">
            <a:solidFill>
              <a:srgbClr val="FEFEFE"/>
            </a:solidFill>
            <a:prstDash val="solid"/>
            <a:miter/>
          </a:ln>
        </p:spPr>
        <p:txBody>
          <a:bodyPr/>
          <a:lstStyle/>
          <a:p>
            <a:endParaRPr lang="es-CO"/>
          </a:p>
        </p:txBody>
      </p:sp>
      <p:grpSp>
        <p:nvGrpSpPr>
          <p:cNvPr id="4" name="Group 4"/>
          <p:cNvGrpSpPr/>
          <p:nvPr/>
        </p:nvGrpSpPr>
        <p:grpSpPr>
          <a:xfrm>
            <a:off x="3245484" y="1028700"/>
            <a:ext cx="4124349" cy="696512"/>
            <a:chOff x="0" y="0"/>
            <a:chExt cx="1086248" cy="18344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086248" cy="183443"/>
            </a:xfrm>
            <a:custGeom>
              <a:avLst/>
              <a:gdLst/>
              <a:ahLst/>
              <a:cxnLst/>
              <a:rect l="l" t="t" r="r" b="b"/>
              <a:pathLst>
                <a:path w="1086248" h="183443">
                  <a:moveTo>
                    <a:pt x="80716" y="0"/>
                  </a:moveTo>
                  <a:lnTo>
                    <a:pt x="1005532" y="0"/>
                  </a:lnTo>
                  <a:cubicBezTo>
                    <a:pt x="1050110" y="0"/>
                    <a:pt x="1086248" y="36138"/>
                    <a:pt x="1086248" y="80716"/>
                  </a:cubicBezTo>
                  <a:lnTo>
                    <a:pt x="1086248" y="102727"/>
                  </a:lnTo>
                  <a:cubicBezTo>
                    <a:pt x="1086248" y="124134"/>
                    <a:pt x="1077744" y="144665"/>
                    <a:pt x="1062607" y="159802"/>
                  </a:cubicBezTo>
                  <a:cubicBezTo>
                    <a:pt x="1047470" y="174939"/>
                    <a:pt x="1026939" y="183443"/>
                    <a:pt x="1005532" y="183443"/>
                  </a:cubicBezTo>
                  <a:lnTo>
                    <a:pt x="80716" y="183443"/>
                  </a:lnTo>
                  <a:cubicBezTo>
                    <a:pt x="36138" y="183443"/>
                    <a:pt x="0" y="147306"/>
                    <a:pt x="0" y="102727"/>
                  </a:cubicBezTo>
                  <a:lnTo>
                    <a:pt x="0" y="80716"/>
                  </a:lnTo>
                  <a:cubicBezTo>
                    <a:pt x="0" y="59309"/>
                    <a:pt x="8504" y="38779"/>
                    <a:pt x="23641" y="23641"/>
                  </a:cubicBezTo>
                  <a:cubicBezTo>
                    <a:pt x="38779" y="8504"/>
                    <a:pt x="59309" y="0"/>
                    <a:pt x="80716" y="0"/>
                  </a:cubicBezTo>
                  <a:close/>
                </a:path>
              </a:pathLst>
            </a:custGeom>
            <a:solidFill>
              <a:srgbClr val="000000">
                <a:alpha val="32941"/>
              </a:srgbClr>
            </a:solidFill>
            <a:ln w="161925" cap="rnd">
              <a:solidFill>
                <a:srgbClr val="000000">
                  <a:alpha val="32941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lang="es-CO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19050"/>
              <a:ext cx="1086248" cy="1643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2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3262610" y="907806"/>
            <a:ext cx="4090095" cy="938300"/>
            <a:chOff x="0" y="0"/>
            <a:chExt cx="1077227" cy="24712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077227" cy="247124"/>
            </a:xfrm>
            <a:custGeom>
              <a:avLst/>
              <a:gdLst/>
              <a:ahLst/>
              <a:cxnLst/>
              <a:rect l="l" t="t" r="r" b="b"/>
              <a:pathLst>
                <a:path w="1077227" h="247124">
                  <a:moveTo>
                    <a:pt x="32178" y="0"/>
                  </a:moveTo>
                  <a:lnTo>
                    <a:pt x="1045048" y="0"/>
                  </a:lnTo>
                  <a:cubicBezTo>
                    <a:pt x="1053583" y="0"/>
                    <a:pt x="1061767" y="3390"/>
                    <a:pt x="1067802" y="9425"/>
                  </a:cubicBezTo>
                  <a:cubicBezTo>
                    <a:pt x="1073836" y="15459"/>
                    <a:pt x="1077227" y="23644"/>
                    <a:pt x="1077227" y="32178"/>
                  </a:cubicBezTo>
                  <a:lnTo>
                    <a:pt x="1077227" y="214946"/>
                  </a:lnTo>
                  <a:cubicBezTo>
                    <a:pt x="1077227" y="223480"/>
                    <a:pt x="1073836" y="231665"/>
                    <a:pt x="1067802" y="237700"/>
                  </a:cubicBezTo>
                  <a:cubicBezTo>
                    <a:pt x="1061767" y="243734"/>
                    <a:pt x="1053583" y="247124"/>
                    <a:pt x="1045048" y="247124"/>
                  </a:cubicBezTo>
                  <a:lnTo>
                    <a:pt x="32178" y="247124"/>
                  </a:lnTo>
                  <a:cubicBezTo>
                    <a:pt x="23644" y="247124"/>
                    <a:pt x="15459" y="243734"/>
                    <a:pt x="9425" y="237700"/>
                  </a:cubicBezTo>
                  <a:cubicBezTo>
                    <a:pt x="3390" y="231665"/>
                    <a:pt x="0" y="223480"/>
                    <a:pt x="0" y="214946"/>
                  </a:cubicBezTo>
                  <a:lnTo>
                    <a:pt x="0" y="32178"/>
                  </a:lnTo>
                  <a:cubicBezTo>
                    <a:pt x="0" y="23644"/>
                    <a:pt x="3390" y="15459"/>
                    <a:pt x="9425" y="9425"/>
                  </a:cubicBezTo>
                  <a:cubicBezTo>
                    <a:pt x="15459" y="3390"/>
                    <a:pt x="23644" y="0"/>
                    <a:pt x="3217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CO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85725"/>
              <a:ext cx="1077227" cy="3328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6019"/>
                </a:lnSpc>
                <a:spcBef>
                  <a:spcPct val="0"/>
                </a:spcBef>
              </a:pPr>
              <a:r>
                <a:rPr lang="en-US" sz="4299" b="1">
                  <a:solidFill>
                    <a:srgbClr val="F0B16E"/>
                  </a:solidFill>
                  <a:latin typeface="Garamond Bold"/>
                  <a:ea typeface="Garamond Bold"/>
                  <a:cs typeface="Garamond Bold"/>
                  <a:sym typeface="Garamond Bold"/>
                </a:rPr>
                <a:t>Editar personaje</a:t>
              </a:r>
            </a:p>
          </p:txBody>
        </p:sp>
      </p:grpSp>
      <p:sp>
        <p:nvSpPr>
          <p:cNvPr id="10" name="AutoShape 10"/>
          <p:cNvSpPr/>
          <p:nvPr/>
        </p:nvSpPr>
        <p:spPr>
          <a:xfrm>
            <a:off x="3610120" y="1959759"/>
            <a:ext cx="3291840" cy="0"/>
          </a:xfrm>
          <a:prstGeom prst="line">
            <a:avLst/>
          </a:prstGeom>
          <a:ln w="38100" cap="flat">
            <a:solidFill>
              <a:srgbClr val="57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O"/>
          </a:p>
        </p:txBody>
      </p:sp>
      <p:grpSp>
        <p:nvGrpSpPr>
          <p:cNvPr id="11" name="Group 11"/>
          <p:cNvGrpSpPr/>
          <p:nvPr/>
        </p:nvGrpSpPr>
        <p:grpSpPr>
          <a:xfrm>
            <a:off x="3058087" y="2074059"/>
            <a:ext cx="4124349" cy="938300"/>
            <a:chOff x="0" y="0"/>
            <a:chExt cx="5499132" cy="1251067"/>
          </a:xfrm>
        </p:grpSpPr>
        <p:grpSp>
          <p:nvGrpSpPr>
            <p:cNvPr id="12" name="Group 12"/>
            <p:cNvGrpSpPr/>
            <p:nvPr/>
          </p:nvGrpSpPr>
          <p:grpSpPr>
            <a:xfrm>
              <a:off x="0" y="161192"/>
              <a:ext cx="5499132" cy="928683"/>
              <a:chOff x="0" y="0"/>
              <a:chExt cx="1086248" cy="183443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1086248" cy="183443"/>
              </a:xfrm>
              <a:custGeom>
                <a:avLst/>
                <a:gdLst/>
                <a:ahLst/>
                <a:cxnLst/>
                <a:rect l="l" t="t" r="r" b="b"/>
                <a:pathLst>
                  <a:path w="1086248" h="183443">
                    <a:moveTo>
                      <a:pt x="80716" y="0"/>
                    </a:moveTo>
                    <a:lnTo>
                      <a:pt x="1005532" y="0"/>
                    </a:lnTo>
                    <a:cubicBezTo>
                      <a:pt x="1050110" y="0"/>
                      <a:pt x="1086248" y="36138"/>
                      <a:pt x="1086248" y="80716"/>
                    </a:cubicBezTo>
                    <a:lnTo>
                      <a:pt x="1086248" y="102727"/>
                    </a:lnTo>
                    <a:cubicBezTo>
                      <a:pt x="1086248" y="124134"/>
                      <a:pt x="1077744" y="144665"/>
                      <a:pt x="1062607" y="159802"/>
                    </a:cubicBezTo>
                    <a:cubicBezTo>
                      <a:pt x="1047470" y="174939"/>
                      <a:pt x="1026939" y="183443"/>
                      <a:pt x="1005532" y="183443"/>
                    </a:cubicBezTo>
                    <a:lnTo>
                      <a:pt x="80716" y="183443"/>
                    </a:lnTo>
                    <a:cubicBezTo>
                      <a:pt x="36138" y="183443"/>
                      <a:pt x="0" y="147306"/>
                      <a:pt x="0" y="102727"/>
                    </a:cubicBezTo>
                    <a:lnTo>
                      <a:pt x="0" y="80716"/>
                    </a:lnTo>
                    <a:cubicBezTo>
                      <a:pt x="0" y="59309"/>
                      <a:pt x="8504" y="38779"/>
                      <a:pt x="23641" y="23641"/>
                    </a:cubicBezTo>
                    <a:cubicBezTo>
                      <a:pt x="38779" y="8504"/>
                      <a:pt x="59309" y="0"/>
                      <a:pt x="80716" y="0"/>
                    </a:cubicBezTo>
                    <a:close/>
                  </a:path>
                </a:pathLst>
              </a:custGeom>
              <a:solidFill>
                <a:srgbClr val="FEFEFE">
                  <a:alpha val="14902"/>
                </a:srgbClr>
              </a:solidFill>
              <a:ln w="19050" cap="rnd">
                <a:solidFill>
                  <a:srgbClr val="000000">
                    <a:alpha val="14902"/>
                  </a:srgbClr>
                </a:solidFill>
                <a:prstDash val="solid"/>
                <a:round/>
              </a:ln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19050"/>
                <a:ext cx="1086248" cy="16439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22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161192"/>
              <a:ext cx="5499132" cy="928683"/>
              <a:chOff x="0" y="0"/>
              <a:chExt cx="1086248" cy="183443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1086248" cy="183443"/>
              </a:xfrm>
              <a:custGeom>
                <a:avLst/>
                <a:gdLst/>
                <a:ahLst/>
                <a:cxnLst/>
                <a:rect l="l" t="t" r="r" b="b"/>
                <a:pathLst>
                  <a:path w="1086248" h="183443">
                    <a:moveTo>
                      <a:pt x="80716" y="0"/>
                    </a:moveTo>
                    <a:lnTo>
                      <a:pt x="1005532" y="0"/>
                    </a:lnTo>
                    <a:cubicBezTo>
                      <a:pt x="1050110" y="0"/>
                      <a:pt x="1086248" y="36138"/>
                      <a:pt x="1086248" y="80716"/>
                    </a:cubicBezTo>
                    <a:lnTo>
                      <a:pt x="1086248" y="102727"/>
                    </a:lnTo>
                    <a:cubicBezTo>
                      <a:pt x="1086248" y="124134"/>
                      <a:pt x="1077744" y="144665"/>
                      <a:pt x="1062607" y="159802"/>
                    </a:cubicBezTo>
                    <a:cubicBezTo>
                      <a:pt x="1047470" y="174939"/>
                      <a:pt x="1026939" y="183443"/>
                      <a:pt x="1005532" y="183443"/>
                    </a:cubicBezTo>
                    <a:lnTo>
                      <a:pt x="80716" y="183443"/>
                    </a:lnTo>
                    <a:cubicBezTo>
                      <a:pt x="36138" y="183443"/>
                      <a:pt x="0" y="147306"/>
                      <a:pt x="0" y="102727"/>
                    </a:cubicBezTo>
                    <a:lnTo>
                      <a:pt x="0" y="80716"/>
                    </a:lnTo>
                    <a:cubicBezTo>
                      <a:pt x="0" y="59309"/>
                      <a:pt x="8504" y="38779"/>
                      <a:pt x="23641" y="23641"/>
                    </a:cubicBezTo>
                    <a:cubicBezTo>
                      <a:pt x="38779" y="8504"/>
                      <a:pt x="59309" y="0"/>
                      <a:pt x="80716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rnd">
                <a:solidFill>
                  <a:srgbClr val="000000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19050"/>
                <a:ext cx="1086248" cy="16439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22"/>
                  </a:lnSpc>
                </a:pPr>
                <a:endParaRPr/>
              </a:p>
            </p:txBody>
          </p:sp>
        </p:grpSp>
        <p:grpSp>
          <p:nvGrpSpPr>
            <p:cNvPr id="18" name="Group 18"/>
            <p:cNvGrpSpPr/>
            <p:nvPr/>
          </p:nvGrpSpPr>
          <p:grpSpPr>
            <a:xfrm>
              <a:off x="45671" y="0"/>
              <a:ext cx="5453460" cy="1251067"/>
              <a:chOff x="0" y="0"/>
              <a:chExt cx="1077227" cy="247124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1077227" cy="247124"/>
              </a:xfrm>
              <a:custGeom>
                <a:avLst/>
                <a:gdLst/>
                <a:ahLst/>
                <a:cxnLst/>
                <a:rect l="l" t="t" r="r" b="b"/>
                <a:pathLst>
                  <a:path w="1077227" h="247124">
                    <a:moveTo>
                      <a:pt x="32178" y="0"/>
                    </a:moveTo>
                    <a:lnTo>
                      <a:pt x="1045048" y="0"/>
                    </a:lnTo>
                    <a:cubicBezTo>
                      <a:pt x="1053583" y="0"/>
                      <a:pt x="1061767" y="3390"/>
                      <a:pt x="1067802" y="9425"/>
                    </a:cubicBezTo>
                    <a:cubicBezTo>
                      <a:pt x="1073836" y="15459"/>
                      <a:pt x="1077227" y="23644"/>
                      <a:pt x="1077227" y="32178"/>
                    </a:cubicBezTo>
                    <a:lnTo>
                      <a:pt x="1077227" y="214946"/>
                    </a:lnTo>
                    <a:cubicBezTo>
                      <a:pt x="1077227" y="223480"/>
                      <a:pt x="1073836" y="231665"/>
                      <a:pt x="1067802" y="237700"/>
                    </a:cubicBezTo>
                    <a:cubicBezTo>
                      <a:pt x="1061767" y="243734"/>
                      <a:pt x="1053583" y="247124"/>
                      <a:pt x="1045048" y="247124"/>
                    </a:cubicBezTo>
                    <a:lnTo>
                      <a:pt x="32178" y="247124"/>
                    </a:lnTo>
                    <a:cubicBezTo>
                      <a:pt x="23644" y="247124"/>
                      <a:pt x="15459" y="243734"/>
                      <a:pt x="9425" y="237700"/>
                    </a:cubicBezTo>
                    <a:cubicBezTo>
                      <a:pt x="3390" y="231665"/>
                      <a:pt x="0" y="223480"/>
                      <a:pt x="0" y="214946"/>
                    </a:cubicBezTo>
                    <a:lnTo>
                      <a:pt x="0" y="32178"/>
                    </a:lnTo>
                    <a:cubicBezTo>
                      <a:pt x="0" y="23644"/>
                      <a:pt x="3390" y="15459"/>
                      <a:pt x="9425" y="9425"/>
                    </a:cubicBezTo>
                    <a:cubicBezTo>
                      <a:pt x="15459" y="3390"/>
                      <a:pt x="23644" y="0"/>
                      <a:pt x="32178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20" name="TextBox 20"/>
              <p:cNvSpPr txBox="1"/>
              <p:nvPr/>
            </p:nvSpPr>
            <p:spPr>
              <a:xfrm>
                <a:off x="0" y="-85725"/>
                <a:ext cx="1077227" cy="33284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6019"/>
                  </a:lnSpc>
                  <a:spcBef>
                    <a:spcPct val="0"/>
                  </a:spcBef>
                </a:pPr>
                <a:r>
                  <a:rPr lang="en-US" sz="4299" b="1">
                    <a:solidFill>
                      <a:srgbClr val="060606"/>
                    </a:solidFill>
                    <a:latin typeface="Garamond Bold"/>
                    <a:ea typeface="Garamond Bold"/>
                    <a:cs typeface="Garamond Bold"/>
                    <a:sym typeface="Garamond Bold"/>
                  </a:rPr>
                  <a:t>Mateo</a:t>
                </a:r>
              </a:p>
            </p:txBody>
          </p:sp>
        </p:grpSp>
      </p:grpSp>
      <p:grpSp>
        <p:nvGrpSpPr>
          <p:cNvPr id="21" name="Group 21"/>
          <p:cNvGrpSpPr/>
          <p:nvPr/>
        </p:nvGrpSpPr>
        <p:grpSpPr>
          <a:xfrm>
            <a:off x="3058087" y="3107609"/>
            <a:ext cx="4333712" cy="4990371"/>
            <a:chOff x="0" y="0"/>
            <a:chExt cx="740948" cy="853219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740948" cy="853219"/>
            </a:xfrm>
            <a:custGeom>
              <a:avLst/>
              <a:gdLst/>
              <a:ahLst/>
              <a:cxnLst/>
              <a:rect l="l" t="t" r="r" b="b"/>
              <a:pathLst>
                <a:path w="740948" h="853219">
                  <a:moveTo>
                    <a:pt x="17864" y="0"/>
                  </a:moveTo>
                  <a:lnTo>
                    <a:pt x="723084" y="0"/>
                  </a:lnTo>
                  <a:cubicBezTo>
                    <a:pt x="732950" y="0"/>
                    <a:pt x="740948" y="7998"/>
                    <a:pt x="740948" y="17864"/>
                  </a:cubicBezTo>
                  <a:lnTo>
                    <a:pt x="740948" y="835355"/>
                  </a:lnTo>
                  <a:cubicBezTo>
                    <a:pt x="740948" y="845221"/>
                    <a:pt x="732950" y="853219"/>
                    <a:pt x="723084" y="853219"/>
                  </a:cubicBezTo>
                  <a:lnTo>
                    <a:pt x="17864" y="853219"/>
                  </a:lnTo>
                  <a:cubicBezTo>
                    <a:pt x="7998" y="853219"/>
                    <a:pt x="0" y="845221"/>
                    <a:pt x="0" y="835355"/>
                  </a:cubicBezTo>
                  <a:lnTo>
                    <a:pt x="0" y="17864"/>
                  </a:lnTo>
                  <a:cubicBezTo>
                    <a:pt x="0" y="7998"/>
                    <a:pt x="7998" y="0"/>
                    <a:pt x="17864" y="0"/>
                  </a:cubicBezTo>
                  <a:close/>
                </a:path>
              </a:pathLst>
            </a:custGeom>
            <a:solidFill>
              <a:srgbClr val="C7B384">
                <a:alpha val="35686"/>
              </a:srgbClr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19050"/>
              <a:ext cx="740948" cy="8341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2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 rot="-5400000">
            <a:off x="4043776" y="3945610"/>
            <a:ext cx="512892" cy="512892"/>
            <a:chOff x="0" y="0"/>
            <a:chExt cx="812800" cy="8128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lIns="169334" tIns="169334" rIns="169334" bIns="169334" rtlCol="0" anchor="ctr"/>
            <a:lstStyle/>
            <a:p>
              <a:pPr algn="ctr">
                <a:lnSpc>
                  <a:spcPts val="2549"/>
                </a:lnSpc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 rot="-5400000">
            <a:off x="4575718" y="3945610"/>
            <a:ext cx="512892" cy="512892"/>
            <a:chOff x="0" y="0"/>
            <a:chExt cx="812800" cy="8128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lIns="169334" tIns="169334" rIns="169334" bIns="169334" rtlCol="0" anchor="ctr"/>
            <a:lstStyle/>
            <a:p>
              <a:pPr algn="ctr">
                <a:lnSpc>
                  <a:spcPts val="2549"/>
                </a:lnSpc>
              </a:pPr>
              <a:endParaRPr/>
            </a:p>
          </p:txBody>
        </p:sp>
      </p:grpSp>
      <p:grpSp>
        <p:nvGrpSpPr>
          <p:cNvPr id="30" name="Group 30"/>
          <p:cNvGrpSpPr/>
          <p:nvPr/>
        </p:nvGrpSpPr>
        <p:grpSpPr>
          <a:xfrm rot="-5400000">
            <a:off x="6232306" y="3945610"/>
            <a:ext cx="512892" cy="512892"/>
            <a:chOff x="0" y="0"/>
            <a:chExt cx="812800" cy="81280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lIns="169334" tIns="169334" rIns="169334" bIns="169334" rtlCol="0" anchor="ctr"/>
            <a:lstStyle/>
            <a:p>
              <a:pPr algn="ctr">
                <a:lnSpc>
                  <a:spcPts val="2549"/>
                </a:lnSpc>
              </a:pPr>
              <a:endParaRPr/>
            </a:p>
          </p:txBody>
        </p:sp>
      </p:grpSp>
      <p:grpSp>
        <p:nvGrpSpPr>
          <p:cNvPr id="33" name="Group 33"/>
          <p:cNvGrpSpPr/>
          <p:nvPr/>
        </p:nvGrpSpPr>
        <p:grpSpPr>
          <a:xfrm rot="-5400000">
            <a:off x="6764248" y="3945610"/>
            <a:ext cx="512892" cy="512892"/>
            <a:chOff x="0" y="0"/>
            <a:chExt cx="812800" cy="812800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lIns="169334" tIns="169334" rIns="169334" bIns="169334" rtlCol="0" anchor="ctr"/>
            <a:lstStyle/>
            <a:p>
              <a:pPr algn="ctr">
                <a:lnSpc>
                  <a:spcPts val="2549"/>
                </a:lnSpc>
              </a:pPr>
              <a:endParaRPr/>
            </a:p>
          </p:txBody>
        </p:sp>
      </p:grpSp>
      <p:grpSp>
        <p:nvGrpSpPr>
          <p:cNvPr id="36" name="Group 36"/>
          <p:cNvGrpSpPr/>
          <p:nvPr/>
        </p:nvGrpSpPr>
        <p:grpSpPr>
          <a:xfrm rot="-5400000">
            <a:off x="4051058" y="4992527"/>
            <a:ext cx="512892" cy="512892"/>
            <a:chOff x="0" y="0"/>
            <a:chExt cx="812800" cy="812800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38" name="TextBox 38"/>
            <p:cNvSpPr txBox="1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lIns="169334" tIns="169334" rIns="169334" bIns="169334" rtlCol="0" anchor="ctr"/>
            <a:lstStyle/>
            <a:p>
              <a:pPr algn="ctr">
                <a:lnSpc>
                  <a:spcPts val="2549"/>
                </a:lnSpc>
              </a:pPr>
              <a:endParaRPr/>
            </a:p>
          </p:txBody>
        </p:sp>
      </p:grpSp>
      <p:grpSp>
        <p:nvGrpSpPr>
          <p:cNvPr id="39" name="Group 39"/>
          <p:cNvGrpSpPr/>
          <p:nvPr/>
        </p:nvGrpSpPr>
        <p:grpSpPr>
          <a:xfrm rot="-5400000">
            <a:off x="4583000" y="4992527"/>
            <a:ext cx="512892" cy="512892"/>
            <a:chOff x="0" y="0"/>
            <a:chExt cx="812800" cy="812800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41" name="TextBox 41"/>
            <p:cNvSpPr txBox="1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lIns="169334" tIns="169334" rIns="169334" bIns="169334" rtlCol="0" anchor="ctr"/>
            <a:lstStyle/>
            <a:p>
              <a:pPr algn="ctr">
                <a:lnSpc>
                  <a:spcPts val="2549"/>
                </a:lnSpc>
              </a:pPr>
              <a:endParaRPr/>
            </a:p>
          </p:txBody>
        </p:sp>
      </p:grpSp>
      <p:grpSp>
        <p:nvGrpSpPr>
          <p:cNvPr id="42" name="Group 42"/>
          <p:cNvGrpSpPr/>
          <p:nvPr/>
        </p:nvGrpSpPr>
        <p:grpSpPr>
          <a:xfrm rot="-5400000">
            <a:off x="6239588" y="4992527"/>
            <a:ext cx="512892" cy="512892"/>
            <a:chOff x="0" y="0"/>
            <a:chExt cx="812800" cy="812800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44" name="TextBox 44"/>
            <p:cNvSpPr txBox="1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lIns="169334" tIns="169334" rIns="169334" bIns="169334" rtlCol="0" anchor="ctr"/>
            <a:lstStyle/>
            <a:p>
              <a:pPr algn="ctr">
                <a:lnSpc>
                  <a:spcPts val="2549"/>
                </a:lnSpc>
              </a:pPr>
              <a:endParaRPr/>
            </a:p>
          </p:txBody>
        </p:sp>
      </p:grpSp>
      <p:grpSp>
        <p:nvGrpSpPr>
          <p:cNvPr id="45" name="Group 45"/>
          <p:cNvGrpSpPr/>
          <p:nvPr/>
        </p:nvGrpSpPr>
        <p:grpSpPr>
          <a:xfrm rot="-5400000">
            <a:off x="6771530" y="4992527"/>
            <a:ext cx="512892" cy="512892"/>
            <a:chOff x="0" y="0"/>
            <a:chExt cx="812800" cy="812800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47" name="TextBox 47"/>
            <p:cNvSpPr txBox="1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lIns="169334" tIns="169334" rIns="169334" bIns="169334" rtlCol="0" anchor="ctr"/>
            <a:lstStyle/>
            <a:p>
              <a:pPr algn="ctr">
                <a:lnSpc>
                  <a:spcPts val="2549"/>
                </a:lnSpc>
              </a:pPr>
              <a:endParaRPr/>
            </a:p>
          </p:txBody>
        </p:sp>
      </p:grpSp>
      <p:grpSp>
        <p:nvGrpSpPr>
          <p:cNvPr id="48" name="Group 48"/>
          <p:cNvGrpSpPr/>
          <p:nvPr/>
        </p:nvGrpSpPr>
        <p:grpSpPr>
          <a:xfrm rot="-5400000">
            <a:off x="4047417" y="6037484"/>
            <a:ext cx="512892" cy="512892"/>
            <a:chOff x="0" y="0"/>
            <a:chExt cx="812800" cy="812800"/>
          </a:xfrm>
        </p:grpSpPr>
        <p:sp>
          <p:nvSpPr>
            <p:cNvPr id="49" name="Freeform 4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50" name="TextBox 50"/>
            <p:cNvSpPr txBox="1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lIns="169334" tIns="169334" rIns="169334" bIns="169334" rtlCol="0" anchor="ctr"/>
            <a:lstStyle/>
            <a:p>
              <a:pPr algn="ctr">
                <a:lnSpc>
                  <a:spcPts val="2549"/>
                </a:lnSpc>
              </a:pPr>
              <a:endParaRPr/>
            </a:p>
          </p:txBody>
        </p:sp>
      </p:grpSp>
      <p:grpSp>
        <p:nvGrpSpPr>
          <p:cNvPr id="51" name="Group 51"/>
          <p:cNvGrpSpPr/>
          <p:nvPr/>
        </p:nvGrpSpPr>
        <p:grpSpPr>
          <a:xfrm rot="-5400000">
            <a:off x="4579359" y="6037484"/>
            <a:ext cx="512892" cy="512892"/>
            <a:chOff x="0" y="0"/>
            <a:chExt cx="812800" cy="812800"/>
          </a:xfrm>
        </p:grpSpPr>
        <p:sp>
          <p:nvSpPr>
            <p:cNvPr id="52" name="Freeform 5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53" name="TextBox 53"/>
            <p:cNvSpPr txBox="1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lIns="169334" tIns="169334" rIns="169334" bIns="169334" rtlCol="0" anchor="ctr"/>
            <a:lstStyle/>
            <a:p>
              <a:pPr algn="ctr">
                <a:lnSpc>
                  <a:spcPts val="2549"/>
                </a:lnSpc>
              </a:pPr>
              <a:endParaRPr/>
            </a:p>
          </p:txBody>
        </p:sp>
      </p:grpSp>
      <p:grpSp>
        <p:nvGrpSpPr>
          <p:cNvPr id="54" name="Group 54"/>
          <p:cNvGrpSpPr/>
          <p:nvPr/>
        </p:nvGrpSpPr>
        <p:grpSpPr>
          <a:xfrm rot="-5400000">
            <a:off x="6235947" y="6037484"/>
            <a:ext cx="512892" cy="512892"/>
            <a:chOff x="0" y="0"/>
            <a:chExt cx="812800" cy="812800"/>
          </a:xfrm>
        </p:grpSpPr>
        <p:sp>
          <p:nvSpPr>
            <p:cNvPr id="55" name="Freeform 5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56" name="TextBox 56"/>
            <p:cNvSpPr txBox="1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lIns="169334" tIns="169334" rIns="169334" bIns="169334" rtlCol="0" anchor="ctr"/>
            <a:lstStyle/>
            <a:p>
              <a:pPr algn="ctr">
                <a:lnSpc>
                  <a:spcPts val="2549"/>
                </a:lnSpc>
              </a:pPr>
              <a:endParaRPr/>
            </a:p>
          </p:txBody>
        </p:sp>
      </p:grpSp>
      <p:grpSp>
        <p:nvGrpSpPr>
          <p:cNvPr id="57" name="Group 57"/>
          <p:cNvGrpSpPr/>
          <p:nvPr/>
        </p:nvGrpSpPr>
        <p:grpSpPr>
          <a:xfrm rot="-5400000">
            <a:off x="6767889" y="6037484"/>
            <a:ext cx="512892" cy="512892"/>
            <a:chOff x="0" y="0"/>
            <a:chExt cx="812800" cy="812800"/>
          </a:xfrm>
        </p:grpSpPr>
        <p:sp>
          <p:nvSpPr>
            <p:cNvPr id="58" name="Freeform 5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59" name="TextBox 59"/>
            <p:cNvSpPr txBox="1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lIns="169334" tIns="169334" rIns="169334" bIns="169334" rtlCol="0" anchor="ctr"/>
            <a:lstStyle/>
            <a:p>
              <a:pPr algn="ctr">
                <a:lnSpc>
                  <a:spcPts val="2549"/>
                </a:lnSpc>
              </a:pPr>
              <a:endParaRPr/>
            </a:p>
          </p:txBody>
        </p:sp>
      </p:grpSp>
      <p:grpSp>
        <p:nvGrpSpPr>
          <p:cNvPr id="60" name="Group 60"/>
          <p:cNvGrpSpPr/>
          <p:nvPr/>
        </p:nvGrpSpPr>
        <p:grpSpPr>
          <a:xfrm rot="-5400000">
            <a:off x="4054699" y="7084401"/>
            <a:ext cx="512892" cy="512892"/>
            <a:chOff x="0" y="0"/>
            <a:chExt cx="812800" cy="812800"/>
          </a:xfrm>
        </p:grpSpPr>
        <p:sp>
          <p:nvSpPr>
            <p:cNvPr id="61" name="Freeform 6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62" name="TextBox 62"/>
            <p:cNvSpPr txBox="1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lIns="169334" tIns="169334" rIns="169334" bIns="169334" rtlCol="0" anchor="ctr"/>
            <a:lstStyle/>
            <a:p>
              <a:pPr algn="ctr">
                <a:lnSpc>
                  <a:spcPts val="2549"/>
                </a:lnSpc>
              </a:pPr>
              <a:endParaRPr/>
            </a:p>
          </p:txBody>
        </p:sp>
      </p:grpSp>
      <p:grpSp>
        <p:nvGrpSpPr>
          <p:cNvPr id="63" name="Group 63"/>
          <p:cNvGrpSpPr/>
          <p:nvPr/>
        </p:nvGrpSpPr>
        <p:grpSpPr>
          <a:xfrm rot="-5400000">
            <a:off x="4586641" y="7084401"/>
            <a:ext cx="512892" cy="512892"/>
            <a:chOff x="0" y="0"/>
            <a:chExt cx="812800" cy="812800"/>
          </a:xfrm>
        </p:grpSpPr>
        <p:sp>
          <p:nvSpPr>
            <p:cNvPr id="64" name="Freeform 6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65" name="TextBox 65"/>
            <p:cNvSpPr txBox="1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lIns="169334" tIns="169334" rIns="169334" bIns="169334" rtlCol="0" anchor="ctr"/>
            <a:lstStyle/>
            <a:p>
              <a:pPr algn="ctr">
                <a:lnSpc>
                  <a:spcPts val="2549"/>
                </a:lnSpc>
              </a:pPr>
              <a:endParaRPr/>
            </a:p>
          </p:txBody>
        </p:sp>
      </p:grpSp>
      <p:grpSp>
        <p:nvGrpSpPr>
          <p:cNvPr id="66" name="Group 66"/>
          <p:cNvGrpSpPr/>
          <p:nvPr/>
        </p:nvGrpSpPr>
        <p:grpSpPr>
          <a:xfrm rot="-5400000">
            <a:off x="6243229" y="7084401"/>
            <a:ext cx="512892" cy="512892"/>
            <a:chOff x="0" y="0"/>
            <a:chExt cx="812800" cy="812800"/>
          </a:xfrm>
        </p:grpSpPr>
        <p:sp>
          <p:nvSpPr>
            <p:cNvPr id="67" name="Freeform 6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68" name="TextBox 68"/>
            <p:cNvSpPr txBox="1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lIns="169334" tIns="169334" rIns="169334" bIns="169334" rtlCol="0" anchor="ctr"/>
            <a:lstStyle/>
            <a:p>
              <a:pPr algn="ctr">
                <a:lnSpc>
                  <a:spcPts val="2549"/>
                </a:lnSpc>
              </a:pPr>
              <a:endParaRPr/>
            </a:p>
          </p:txBody>
        </p:sp>
      </p:grpSp>
      <p:grpSp>
        <p:nvGrpSpPr>
          <p:cNvPr id="69" name="Group 69"/>
          <p:cNvGrpSpPr/>
          <p:nvPr/>
        </p:nvGrpSpPr>
        <p:grpSpPr>
          <a:xfrm rot="-5400000">
            <a:off x="6775171" y="7084401"/>
            <a:ext cx="512892" cy="512892"/>
            <a:chOff x="0" y="0"/>
            <a:chExt cx="812800" cy="812800"/>
          </a:xfrm>
        </p:grpSpPr>
        <p:sp>
          <p:nvSpPr>
            <p:cNvPr id="70" name="Freeform 7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71" name="TextBox 71"/>
            <p:cNvSpPr txBox="1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lIns="169334" tIns="169334" rIns="169334" bIns="169334" rtlCol="0" anchor="ctr"/>
            <a:lstStyle/>
            <a:p>
              <a:pPr algn="ctr">
                <a:lnSpc>
                  <a:spcPts val="2549"/>
                </a:lnSpc>
              </a:pPr>
              <a:endParaRPr/>
            </a:p>
          </p:txBody>
        </p:sp>
      </p:grpSp>
      <p:sp>
        <p:nvSpPr>
          <p:cNvPr id="72" name="Freeform 72"/>
          <p:cNvSpPr/>
          <p:nvPr/>
        </p:nvSpPr>
        <p:spPr>
          <a:xfrm>
            <a:off x="3216560" y="3922403"/>
            <a:ext cx="806828" cy="564982"/>
          </a:xfrm>
          <a:custGeom>
            <a:avLst/>
            <a:gdLst/>
            <a:ahLst/>
            <a:cxnLst/>
            <a:rect l="l" t="t" r="r" b="b"/>
            <a:pathLst>
              <a:path w="806828" h="564982">
                <a:moveTo>
                  <a:pt x="0" y="0"/>
                </a:moveTo>
                <a:lnTo>
                  <a:pt x="806828" y="0"/>
                </a:lnTo>
                <a:lnTo>
                  <a:pt x="806828" y="564981"/>
                </a:lnTo>
                <a:lnTo>
                  <a:pt x="0" y="56498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691" t="-13162" b="-12817"/>
            </a:stretch>
          </a:blipFill>
          <a:ln w="19050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pPr algn="ctr"/>
            <a:r>
              <a:rPr lang="es-ES" sz="28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</a:t>
            </a:r>
            <a:endParaRPr lang="es-CO" sz="2800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73" name="Freeform 73"/>
          <p:cNvSpPr/>
          <p:nvPr/>
        </p:nvSpPr>
        <p:spPr>
          <a:xfrm>
            <a:off x="5401449" y="3920442"/>
            <a:ext cx="806828" cy="564982"/>
          </a:xfrm>
          <a:custGeom>
            <a:avLst/>
            <a:gdLst/>
            <a:ahLst/>
            <a:cxnLst/>
            <a:rect l="l" t="t" r="r" b="b"/>
            <a:pathLst>
              <a:path w="806828" h="564982">
                <a:moveTo>
                  <a:pt x="0" y="0"/>
                </a:moveTo>
                <a:lnTo>
                  <a:pt x="806828" y="0"/>
                </a:lnTo>
                <a:lnTo>
                  <a:pt x="806828" y="564982"/>
                </a:lnTo>
                <a:lnTo>
                  <a:pt x="0" y="56498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691" t="-13162" b="-12817"/>
            </a:stretch>
          </a:blipFill>
          <a:ln w="19050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pPr algn="ctr"/>
            <a:r>
              <a:rPr lang="es-ES" sz="28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</a:t>
            </a:r>
            <a:endParaRPr lang="es-CO" sz="2800" dirty="0"/>
          </a:p>
        </p:txBody>
      </p:sp>
      <p:sp>
        <p:nvSpPr>
          <p:cNvPr id="74" name="Freeform 74"/>
          <p:cNvSpPr/>
          <p:nvPr/>
        </p:nvSpPr>
        <p:spPr>
          <a:xfrm>
            <a:off x="3223842" y="4967359"/>
            <a:ext cx="806828" cy="564982"/>
          </a:xfrm>
          <a:custGeom>
            <a:avLst/>
            <a:gdLst/>
            <a:ahLst/>
            <a:cxnLst/>
            <a:rect l="l" t="t" r="r" b="b"/>
            <a:pathLst>
              <a:path w="806828" h="564982">
                <a:moveTo>
                  <a:pt x="0" y="0"/>
                </a:moveTo>
                <a:lnTo>
                  <a:pt x="806828" y="0"/>
                </a:lnTo>
                <a:lnTo>
                  <a:pt x="806828" y="564982"/>
                </a:lnTo>
                <a:lnTo>
                  <a:pt x="0" y="56498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691" t="-13162" b="-12817"/>
            </a:stretch>
          </a:blipFill>
          <a:ln w="19050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pPr algn="ctr"/>
            <a:r>
              <a:rPr lang="es-ES" sz="28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</a:t>
            </a:r>
            <a:endParaRPr lang="es-CO" sz="2800" dirty="0"/>
          </a:p>
        </p:txBody>
      </p:sp>
      <p:sp>
        <p:nvSpPr>
          <p:cNvPr id="75" name="Freeform 75"/>
          <p:cNvSpPr/>
          <p:nvPr/>
        </p:nvSpPr>
        <p:spPr>
          <a:xfrm>
            <a:off x="5408731" y="4966482"/>
            <a:ext cx="806828" cy="564982"/>
          </a:xfrm>
          <a:custGeom>
            <a:avLst/>
            <a:gdLst/>
            <a:ahLst/>
            <a:cxnLst/>
            <a:rect l="l" t="t" r="r" b="b"/>
            <a:pathLst>
              <a:path w="806828" h="564982">
                <a:moveTo>
                  <a:pt x="0" y="0"/>
                </a:moveTo>
                <a:lnTo>
                  <a:pt x="806828" y="0"/>
                </a:lnTo>
                <a:lnTo>
                  <a:pt x="806828" y="564982"/>
                </a:lnTo>
                <a:lnTo>
                  <a:pt x="0" y="56498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691" t="-13162" b="-12817"/>
            </a:stretch>
          </a:blipFill>
          <a:ln w="19050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pPr algn="ctr"/>
            <a:r>
              <a:rPr lang="es-ES" sz="28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</a:t>
            </a:r>
            <a:endParaRPr lang="es-CO" sz="2800" dirty="0"/>
          </a:p>
        </p:txBody>
      </p:sp>
      <p:sp>
        <p:nvSpPr>
          <p:cNvPr id="76" name="Freeform 76"/>
          <p:cNvSpPr/>
          <p:nvPr/>
        </p:nvSpPr>
        <p:spPr>
          <a:xfrm>
            <a:off x="3216560" y="6014276"/>
            <a:ext cx="806828" cy="564982"/>
          </a:xfrm>
          <a:custGeom>
            <a:avLst/>
            <a:gdLst/>
            <a:ahLst/>
            <a:cxnLst/>
            <a:rect l="l" t="t" r="r" b="b"/>
            <a:pathLst>
              <a:path w="806828" h="564982">
                <a:moveTo>
                  <a:pt x="0" y="0"/>
                </a:moveTo>
                <a:lnTo>
                  <a:pt x="806828" y="0"/>
                </a:lnTo>
                <a:lnTo>
                  <a:pt x="806828" y="564982"/>
                </a:lnTo>
                <a:lnTo>
                  <a:pt x="0" y="56498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691" t="-13162" b="-12817"/>
            </a:stretch>
          </a:blipFill>
          <a:ln w="19050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pPr algn="ctr"/>
            <a:r>
              <a:rPr lang="es-ES" sz="28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</a:t>
            </a:r>
            <a:endParaRPr lang="es-CO" sz="2800" dirty="0"/>
          </a:p>
        </p:txBody>
      </p:sp>
      <p:sp>
        <p:nvSpPr>
          <p:cNvPr id="77" name="Freeform 77"/>
          <p:cNvSpPr/>
          <p:nvPr/>
        </p:nvSpPr>
        <p:spPr>
          <a:xfrm>
            <a:off x="5401449" y="6012316"/>
            <a:ext cx="806828" cy="564982"/>
          </a:xfrm>
          <a:custGeom>
            <a:avLst/>
            <a:gdLst/>
            <a:ahLst/>
            <a:cxnLst/>
            <a:rect l="l" t="t" r="r" b="b"/>
            <a:pathLst>
              <a:path w="806828" h="564982">
                <a:moveTo>
                  <a:pt x="0" y="0"/>
                </a:moveTo>
                <a:lnTo>
                  <a:pt x="806828" y="0"/>
                </a:lnTo>
                <a:lnTo>
                  <a:pt x="806828" y="564982"/>
                </a:lnTo>
                <a:lnTo>
                  <a:pt x="0" y="56498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691" t="-13162" b="-12817"/>
            </a:stretch>
          </a:blipFill>
          <a:ln w="19050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pPr algn="ctr"/>
            <a:r>
              <a:rPr lang="es-ES" sz="28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</a:t>
            </a:r>
            <a:endParaRPr lang="es-CO" sz="2800" dirty="0"/>
          </a:p>
        </p:txBody>
      </p:sp>
      <p:sp>
        <p:nvSpPr>
          <p:cNvPr id="78" name="Freeform 78"/>
          <p:cNvSpPr/>
          <p:nvPr/>
        </p:nvSpPr>
        <p:spPr>
          <a:xfrm>
            <a:off x="3225662" y="7059233"/>
            <a:ext cx="806828" cy="564982"/>
          </a:xfrm>
          <a:custGeom>
            <a:avLst/>
            <a:gdLst/>
            <a:ahLst/>
            <a:cxnLst/>
            <a:rect l="l" t="t" r="r" b="b"/>
            <a:pathLst>
              <a:path w="806828" h="564982">
                <a:moveTo>
                  <a:pt x="0" y="0"/>
                </a:moveTo>
                <a:lnTo>
                  <a:pt x="806828" y="0"/>
                </a:lnTo>
                <a:lnTo>
                  <a:pt x="806828" y="564982"/>
                </a:lnTo>
                <a:lnTo>
                  <a:pt x="0" y="56498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691" t="-13162" b="-12817"/>
            </a:stretch>
          </a:blipFill>
          <a:ln w="19050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pPr algn="ctr"/>
            <a:r>
              <a:rPr lang="es-ES" sz="28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</a:t>
            </a:r>
            <a:endParaRPr lang="es-CO" sz="2800" dirty="0"/>
          </a:p>
        </p:txBody>
      </p:sp>
      <p:sp>
        <p:nvSpPr>
          <p:cNvPr id="79" name="Freeform 79"/>
          <p:cNvSpPr/>
          <p:nvPr/>
        </p:nvSpPr>
        <p:spPr>
          <a:xfrm>
            <a:off x="5410551" y="7058356"/>
            <a:ext cx="806828" cy="564982"/>
          </a:xfrm>
          <a:custGeom>
            <a:avLst/>
            <a:gdLst/>
            <a:ahLst/>
            <a:cxnLst/>
            <a:rect l="l" t="t" r="r" b="b"/>
            <a:pathLst>
              <a:path w="806828" h="564982">
                <a:moveTo>
                  <a:pt x="0" y="0"/>
                </a:moveTo>
                <a:lnTo>
                  <a:pt x="806828" y="0"/>
                </a:lnTo>
                <a:lnTo>
                  <a:pt x="806828" y="564982"/>
                </a:lnTo>
                <a:lnTo>
                  <a:pt x="0" y="56498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691" t="-13162" b="-12817"/>
            </a:stretch>
          </a:blipFill>
          <a:ln w="19050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pPr algn="ctr"/>
            <a:r>
              <a:rPr lang="es-ES" sz="28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</a:t>
            </a:r>
            <a:endParaRPr lang="es-CO" sz="2800" dirty="0"/>
          </a:p>
        </p:txBody>
      </p:sp>
      <p:grpSp>
        <p:nvGrpSpPr>
          <p:cNvPr id="80" name="Group 80"/>
          <p:cNvGrpSpPr/>
          <p:nvPr/>
        </p:nvGrpSpPr>
        <p:grpSpPr>
          <a:xfrm>
            <a:off x="5344418" y="8397711"/>
            <a:ext cx="2019845" cy="564128"/>
            <a:chOff x="0" y="0"/>
            <a:chExt cx="531976" cy="148577"/>
          </a:xfrm>
        </p:grpSpPr>
        <p:sp>
          <p:nvSpPr>
            <p:cNvPr id="81" name="Freeform 81"/>
            <p:cNvSpPr/>
            <p:nvPr/>
          </p:nvSpPr>
          <p:spPr>
            <a:xfrm>
              <a:off x="0" y="0"/>
              <a:ext cx="531976" cy="148577"/>
            </a:xfrm>
            <a:custGeom>
              <a:avLst/>
              <a:gdLst/>
              <a:ahLst/>
              <a:cxnLst/>
              <a:rect l="l" t="t" r="r" b="b"/>
              <a:pathLst>
                <a:path w="531976" h="148577">
                  <a:moveTo>
                    <a:pt x="74288" y="0"/>
                  </a:moveTo>
                  <a:lnTo>
                    <a:pt x="457687" y="0"/>
                  </a:lnTo>
                  <a:cubicBezTo>
                    <a:pt x="477390" y="0"/>
                    <a:pt x="496285" y="7827"/>
                    <a:pt x="510217" y="21759"/>
                  </a:cubicBezTo>
                  <a:cubicBezTo>
                    <a:pt x="524149" y="35690"/>
                    <a:pt x="531976" y="54586"/>
                    <a:pt x="531976" y="74288"/>
                  </a:cubicBezTo>
                  <a:lnTo>
                    <a:pt x="531976" y="74288"/>
                  </a:lnTo>
                  <a:cubicBezTo>
                    <a:pt x="531976" y="115317"/>
                    <a:pt x="498716" y="148577"/>
                    <a:pt x="457687" y="148577"/>
                  </a:cubicBezTo>
                  <a:lnTo>
                    <a:pt x="74288" y="148577"/>
                  </a:lnTo>
                  <a:cubicBezTo>
                    <a:pt x="33260" y="148577"/>
                    <a:pt x="0" y="115317"/>
                    <a:pt x="0" y="74288"/>
                  </a:cubicBezTo>
                  <a:lnTo>
                    <a:pt x="0" y="74288"/>
                  </a:lnTo>
                  <a:cubicBezTo>
                    <a:pt x="0" y="33260"/>
                    <a:pt x="33260" y="0"/>
                    <a:pt x="74288" y="0"/>
                  </a:cubicBezTo>
                  <a:close/>
                </a:path>
              </a:pathLst>
            </a:custGeom>
            <a:solidFill>
              <a:srgbClr val="000000">
                <a:alpha val="47843"/>
              </a:srgbClr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s-CO"/>
            </a:p>
          </p:txBody>
        </p:sp>
        <p:sp>
          <p:nvSpPr>
            <p:cNvPr id="82" name="TextBox 82"/>
            <p:cNvSpPr txBox="1"/>
            <p:nvPr/>
          </p:nvSpPr>
          <p:spPr>
            <a:xfrm>
              <a:off x="0" y="19050"/>
              <a:ext cx="531976" cy="1295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2"/>
                </a:lnSpc>
              </a:pPr>
              <a:endParaRPr/>
            </a:p>
          </p:txBody>
        </p:sp>
      </p:grpSp>
      <p:grpSp>
        <p:nvGrpSpPr>
          <p:cNvPr id="83" name="Group 83"/>
          <p:cNvGrpSpPr/>
          <p:nvPr/>
        </p:nvGrpSpPr>
        <p:grpSpPr>
          <a:xfrm>
            <a:off x="3134899" y="8397711"/>
            <a:ext cx="2019845" cy="564128"/>
            <a:chOff x="0" y="0"/>
            <a:chExt cx="531976" cy="148577"/>
          </a:xfrm>
        </p:grpSpPr>
        <p:sp>
          <p:nvSpPr>
            <p:cNvPr id="84" name="Freeform 84"/>
            <p:cNvSpPr/>
            <p:nvPr/>
          </p:nvSpPr>
          <p:spPr>
            <a:xfrm>
              <a:off x="0" y="0"/>
              <a:ext cx="531976" cy="148577"/>
            </a:xfrm>
            <a:custGeom>
              <a:avLst/>
              <a:gdLst/>
              <a:ahLst/>
              <a:cxnLst/>
              <a:rect l="l" t="t" r="r" b="b"/>
              <a:pathLst>
                <a:path w="531976" h="148577">
                  <a:moveTo>
                    <a:pt x="74288" y="0"/>
                  </a:moveTo>
                  <a:lnTo>
                    <a:pt x="457687" y="0"/>
                  </a:lnTo>
                  <a:cubicBezTo>
                    <a:pt x="477390" y="0"/>
                    <a:pt x="496285" y="7827"/>
                    <a:pt x="510217" y="21759"/>
                  </a:cubicBezTo>
                  <a:cubicBezTo>
                    <a:pt x="524149" y="35690"/>
                    <a:pt x="531976" y="54586"/>
                    <a:pt x="531976" y="74288"/>
                  </a:cubicBezTo>
                  <a:lnTo>
                    <a:pt x="531976" y="74288"/>
                  </a:lnTo>
                  <a:cubicBezTo>
                    <a:pt x="531976" y="115317"/>
                    <a:pt x="498716" y="148577"/>
                    <a:pt x="457687" y="148577"/>
                  </a:cubicBezTo>
                  <a:lnTo>
                    <a:pt x="74288" y="148577"/>
                  </a:lnTo>
                  <a:cubicBezTo>
                    <a:pt x="33260" y="148577"/>
                    <a:pt x="0" y="115317"/>
                    <a:pt x="0" y="74288"/>
                  </a:cubicBezTo>
                  <a:lnTo>
                    <a:pt x="0" y="74288"/>
                  </a:lnTo>
                  <a:cubicBezTo>
                    <a:pt x="0" y="33260"/>
                    <a:pt x="33260" y="0"/>
                    <a:pt x="74288" y="0"/>
                  </a:cubicBezTo>
                  <a:close/>
                </a:path>
              </a:pathLst>
            </a:custGeom>
            <a:solidFill>
              <a:srgbClr val="000000">
                <a:alpha val="47843"/>
              </a:srgbClr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s-CO"/>
            </a:p>
          </p:txBody>
        </p:sp>
        <p:sp>
          <p:nvSpPr>
            <p:cNvPr id="85" name="TextBox 85"/>
            <p:cNvSpPr txBox="1"/>
            <p:nvPr/>
          </p:nvSpPr>
          <p:spPr>
            <a:xfrm>
              <a:off x="0" y="19050"/>
              <a:ext cx="531976" cy="1295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2"/>
                </a:lnSpc>
              </a:pPr>
              <a:endParaRPr/>
            </a:p>
          </p:txBody>
        </p:sp>
      </p:grpSp>
      <p:grpSp>
        <p:nvGrpSpPr>
          <p:cNvPr id="86" name="Group 86"/>
          <p:cNvGrpSpPr/>
          <p:nvPr/>
        </p:nvGrpSpPr>
        <p:grpSpPr>
          <a:xfrm>
            <a:off x="5344418" y="8397711"/>
            <a:ext cx="2019845" cy="564128"/>
            <a:chOff x="0" y="0"/>
            <a:chExt cx="531976" cy="148577"/>
          </a:xfrm>
        </p:grpSpPr>
        <p:sp>
          <p:nvSpPr>
            <p:cNvPr id="87" name="Freeform 87"/>
            <p:cNvSpPr/>
            <p:nvPr/>
          </p:nvSpPr>
          <p:spPr>
            <a:xfrm>
              <a:off x="0" y="0"/>
              <a:ext cx="531976" cy="148577"/>
            </a:xfrm>
            <a:custGeom>
              <a:avLst/>
              <a:gdLst/>
              <a:ahLst/>
              <a:cxnLst/>
              <a:rect l="l" t="t" r="r" b="b"/>
              <a:pathLst>
                <a:path w="531976" h="148577">
                  <a:moveTo>
                    <a:pt x="74288" y="0"/>
                  </a:moveTo>
                  <a:lnTo>
                    <a:pt x="457687" y="0"/>
                  </a:lnTo>
                  <a:cubicBezTo>
                    <a:pt x="477390" y="0"/>
                    <a:pt x="496285" y="7827"/>
                    <a:pt x="510217" y="21759"/>
                  </a:cubicBezTo>
                  <a:cubicBezTo>
                    <a:pt x="524149" y="35690"/>
                    <a:pt x="531976" y="54586"/>
                    <a:pt x="531976" y="74288"/>
                  </a:cubicBezTo>
                  <a:lnTo>
                    <a:pt x="531976" y="74288"/>
                  </a:lnTo>
                  <a:cubicBezTo>
                    <a:pt x="531976" y="115317"/>
                    <a:pt x="498716" y="148577"/>
                    <a:pt x="457687" y="148577"/>
                  </a:cubicBezTo>
                  <a:lnTo>
                    <a:pt x="74288" y="148577"/>
                  </a:lnTo>
                  <a:cubicBezTo>
                    <a:pt x="33260" y="148577"/>
                    <a:pt x="0" y="115317"/>
                    <a:pt x="0" y="74288"/>
                  </a:cubicBezTo>
                  <a:lnTo>
                    <a:pt x="0" y="74288"/>
                  </a:lnTo>
                  <a:cubicBezTo>
                    <a:pt x="0" y="33260"/>
                    <a:pt x="33260" y="0"/>
                    <a:pt x="7428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s-CO"/>
            </a:p>
          </p:txBody>
        </p:sp>
        <p:sp>
          <p:nvSpPr>
            <p:cNvPr id="88" name="TextBox 88"/>
            <p:cNvSpPr txBox="1"/>
            <p:nvPr/>
          </p:nvSpPr>
          <p:spPr>
            <a:xfrm>
              <a:off x="0" y="19050"/>
              <a:ext cx="531976" cy="1295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2"/>
                </a:lnSpc>
              </a:pPr>
              <a:r>
                <a:rPr lang="en-US" sz="2038" b="1" spc="81">
                  <a:solidFill>
                    <a:srgbClr val="FFFFFF"/>
                  </a:solidFill>
                  <a:latin typeface="Now Bold"/>
                  <a:ea typeface="Now Bold"/>
                  <a:cs typeface="Now Bold"/>
                  <a:sym typeface="Now Bold"/>
                </a:rPr>
                <a:t>ACEPTAR</a:t>
              </a:r>
            </a:p>
          </p:txBody>
        </p:sp>
      </p:grpSp>
      <p:grpSp>
        <p:nvGrpSpPr>
          <p:cNvPr id="89" name="Group 89"/>
          <p:cNvGrpSpPr/>
          <p:nvPr/>
        </p:nvGrpSpPr>
        <p:grpSpPr>
          <a:xfrm>
            <a:off x="3134899" y="8397711"/>
            <a:ext cx="2019845" cy="564128"/>
            <a:chOff x="0" y="0"/>
            <a:chExt cx="531976" cy="148577"/>
          </a:xfrm>
        </p:grpSpPr>
        <p:sp>
          <p:nvSpPr>
            <p:cNvPr id="90" name="Freeform 90"/>
            <p:cNvSpPr/>
            <p:nvPr/>
          </p:nvSpPr>
          <p:spPr>
            <a:xfrm>
              <a:off x="0" y="0"/>
              <a:ext cx="531976" cy="148577"/>
            </a:xfrm>
            <a:custGeom>
              <a:avLst/>
              <a:gdLst/>
              <a:ahLst/>
              <a:cxnLst/>
              <a:rect l="l" t="t" r="r" b="b"/>
              <a:pathLst>
                <a:path w="531976" h="148577">
                  <a:moveTo>
                    <a:pt x="74288" y="0"/>
                  </a:moveTo>
                  <a:lnTo>
                    <a:pt x="457687" y="0"/>
                  </a:lnTo>
                  <a:cubicBezTo>
                    <a:pt x="477390" y="0"/>
                    <a:pt x="496285" y="7827"/>
                    <a:pt x="510217" y="21759"/>
                  </a:cubicBezTo>
                  <a:cubicBezTo>
                    <a:pt x="524149" y="35690"/>
                    <a:pt x="531976" y="54586"/>
                    <a:pt x="531976" y="74288"/>
                  </a:cubicBezTo>
                  <a:lnTo>
                    <a:pt x="531976" y="74288"/>
                  </a:lnTo>
                  <a:cubicBezTo>
                    <a:pt x="531976" y="115317"/>
                    <a:pt x="498716" y="148577"/>
                    <a:pt x="457687" y="148577"/>
                  </a:cubicBezTo>
                  <a:lnTo>
                    <a:pt x="74288" y="148577"/>
                  </a:lnTo>
                  <a:cubicBezTo>
                    <a:pt x="33260" y="148577"/>
                    <a:pt x="0" y="115317"/>
                    <a:pt x="0" y="74288"/>
                  </a:cubicBezTo>
                  <a:lnTo>
                    <a:pt x="0" y="74288"/>
                  </a:lnTo>
                  <a:cubicBezTo>
                    <a:pt x="0" y="33260"/>
                    <a:pt x="33260" y="0"/>
                    <a:pt x="7428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s-CO" dirty="0"/>
            </a:p>
          </p:txBody>
        </p:sp>
        <p:sp>
          <p:nvSpPr>
            <p:cNvPr id="91" name="TextBox 91"/>
            <p:cNvSpPr txBox="1"/>
            <p:nvPr/>
          </p:nvSpPr>
          <p:spPr>
            <a:xfrm>
              <a:off x="0" y="19050"/>
              <a:ext cx="531976" cy="1295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2"/>
                </a:lnSpc>
              </a:pPr>
              <a:r>
                <a:rPr lang="en-US" sz="2038" b="1" spc="81">
                  <a:solidFill>
                    <a:srgbClr val="FFFFFF"/>
                  </a:solidFill>
                  <a:latin typeface="Now Bold"/>
                  <a:ea typeface="Now Bold"/>
                  <a:cs typeface="Now Bold"/>
                  <a:sym typeface="Now Bold"/>
                </a:rPr>
                <a:t>CANCELAR</a:t>
              </a:r>
            </a:p>
          </p:txBody>
        </p:sp>
      </p:grpSp>
      <p:sp>
        <p:nvSpPr>
          <p:cNvPr id="92" name="TextBox 92"/>
          <p:cNvSpPr txBox="1"/>
          <p:nvPr/>
        </p:nvSpPr>
        <p:spPr>
          <a:xfrm>
            <a:off x="3211099" y="3469042"/>
            <a:ext cx="1092764" cy="4496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66"/>
              </a:lnSpc>
              <a:spcBef>
                <a:spcPct val="0"/>
              </a:spcBef>
            </a:pPr>
            <a:r>
              <a:rPr lang="en-US" sz="2547" b="1">
                <a:solidFill>
                  <a:srgbClr val="000000"/>
                </a:solidFill>
                <a:latin typeface="Garamond Bold"/>
                <a:ea typeface="Garamond Bold"/>
                <a:cs typeface="Garamond Bold"/>
                <a:sym typeface="Garamond Bold"/>
              </a:rPr>
              <a:t>Fuerza</a:t>
            </a:r>
          </a:p>
        </p:txBody>
      </p:sp>
      <p:sp>
        <p:nvSpPr>
          <p:cNvPr id="93" name="TextBox 93"/>
          <p:cNvSpPr txBox="1"/>
          <p:nvPr/>
        </p:nvSpPr>
        <p:spPr>
          <a:xfrm>
            <a:off x="4074599" y="3943896"/>
            <a:ext cx="461594" cy="4496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66"/>
              </a:lnSpc>
              <a:spcBef>
                <a:spcPct val="0"/>
              </a:spcBef>
            </a:pPr>
            <a:r>
              <a:rPr lang="en-US" sz="2547" b="1" dirty="0">
                <a:solidFill>
                  <a:srgbClr val="FFFFFF"/>
                </a:solidFill>
                <a:latin typeface="Garamond Bold"/>
                <a:ea typeface="Garamond Bold"/>
                <a:cs typeface="Garamond Bold"/>
                <a:sym typeface="Garamond Bold"/>
              </a:rPr>
              <a:t>+</a:t>
            </a:r>
          </a:p>
        </p:txBody>
      </p:sp>
      <p:sp>
        <p:nvSpPr>
          <p:cNvPr id="94" name="TextBox 94"/>
          <p:cNvSpPr txBox="1"/>
          <p:nvPr/>
        </p:nvSpPr>
        <p:spPr>
          <a:xfrm>
            <a:off x="4601367" y="3936067"/>
            <a:ext cx="461594" cy="4496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66"/>
              </a:lnSpc>
              <a:spcBef>
                <a:spcPct val="0"/>
              </a:spcBef>
            </a:pPr>
            <a:r>
              <a:rPr lang="en-US" sz="2547" b="1">
                <a:solidFill>
                  <a:srgbClr val="FFFFFF"/>
                </a:solidFill>
                <a:latin typeface="Garamond Bold"/>
                <a:ea typeface="Garamond Bold"/>
                <a:cs typeface="Garamond Bold"/>
                <a:sym typeface="Garamond Bold"/>
              </a:rPr>
              <a:t>-</a:t>
            </a:r>
          </a:p>
        </p:txBody>
      </p:sp>
      <p:sp>
        <p:nvSpPr>
          <p:cNvPr id="95" name="TextBox 95"/>
          <p:cNvSpPr txBox="1"/>
          <p:nvPr/>
        </p:nvSpPr>
        <p:spPr>
          <a:xfrm>
            <a:off x="5399629" y="3469042"/>
            <a:ext cx="1390269" cy="4496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66"/>
              </a:lnSpc>
              <a:spcBef>
                <a:spcPct val="0"/>
              </a:spcBef>
            </a:pPr>
            <a:r>
              <a:rPr lang="en-US" sz="2547" b="1">
                <a:solidFill>
                  <a:srgbClr val="000000"/>
                </a:solidFill>
                <a:latin typeface="Garamond Bold"/>
                <a:ea typeface="Garamond Bold"/>
                <a:cs typeface="Garamond Bold"/>
                <a:sym typeface="Garamond Bold"/>
              </a:rPr>
              <a:t>Destreza</a:t>
            </a:r>
          </a:p>
        </p:txBody>
      </p:sp>
      <p:sp>
        <p:nvSpPr>
          <p:cNvPr id="96" name="TextBox 96"/>
          <p:cNvSpPr txBox="1"/>
          <p:nvPr/>
        </p:nvSpPr>
        <p:spPr>
          <a:xfrm>
            <a:off x="6263130" y="3943896"/>
            <a:ext cx="461594" cy="4496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66"/>
              </a:lnSpc>
              <a:spcBef>
                <a:spcPct val="0"/>
              </a:spcBef>
            </a:pPr>
            <a:r>
              <a:rPr lang="en-US" sz="2547" b="1">
                <a:solidFill>
                  <a:srgbClr val="FFFFFF"/>
                </a:solidFill>
                <a:latin typeface="Garamond Bold"/>
                <a:ea typeface="Garamond Bold"/>
                <a:cs typeface="Garamond Bold"/>
                <a:sym typeface="Garamond Bold"/>
              </a:rPr>
              <a:t>+</a:t>
            </a:r>
          </a:p>
        </p:txBody>
      </p:sp>
      <p:sp>
        <p:nvSpPr>
          <p:cNvPr id="97" name="TextBox 97"/>
          <p:cNvSpPr txBox="1"/>
          <p:nvPr/>
        </p:nvSpPr>
        <p:spPr>
          <a:xfrm>
            <a:off x="6789897" y="3936067"/>
            <a:ext cx="461594" cy="4496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66"/>
              </a:lnSpc>
              <a:spcBef>
                <a:spcPct val="0"/>
              </a:spcBef>
            </a:pPr>
            <a:r>
              <a:rPr lang="en-US" sz="2547" b="1">
                <a:solidFill>
                  <a:srgbClr val="FFFFFF"/>
                </a:solidFill>
                <a:latin typeface="Garamond Bold"/>
                <a:ea typeface="Garamond Bold"/>
                <a:cs typeface="Garamond Bold"/>
                <a:sym typeface="Garamond Bold"/>
              </a:rPr>
              <a:t>-</a:t>
            </a:r>
          </a:p>
        </p:txBody>
      </p:sp>
      <p:sp>
        <p:nvSpPr>
          <p:cNvPr id="98" name="TextBox 98"/>
          <p:cNvSpPr txBox="1"/>
          <p:nvPr/>
        </p:nvSpPr>
        <p:spPr>
          <a:xfrm>
            <a:off x="3218380" y="4515959"/>
            <a:ext cx="1844581" cy="4496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66"/>
              </a:lnSpc>
              <a:spcBef>
                <a:spcPct val="0"/>
              </a:spcBef>
            </a:pPr>
            <a:r>
              <a:rPr lang="en-US" sz="2547" b="1">
                <a:solidFill>
                  <a:srgbClr val="000000"/>
                </a:solidFill>
                <a:latin typeface="Garamond Bold"/>
                <a:ea typeface="Garamond Bold"/>
                <a:cs typeface="Garamond Bold"/>
                <a:sym typeface="Garamond Bold"/>
              </a:rPr>
              <a:t>Constitucion</a:t>
            </a:r>
          </a:p>
        </p:txBody>
      </p:sp>
      <p:sp>
        <p:nvSpPr>
          <p:cNvPr id="99" name="TextBox 99"/>
          <p:cNvSpPr txBox="1"/>
          <p:nvPr/>
        </p:nvSpPr>
        <p:spPr>
          <a:xfrm>
            <a:off x="4081881" y="4990813"/>
            <a:ext cx="461594" cy="4496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66"/>
              </a:lnSpc>
              <a:spcBef>
                <a:spcPct val="0"/>
              </a:spcBef>
            </a:pPr>
            <a:r>
              <a:rPr lang="en-US" sz="2547" b="1">
                <a:solidFill>
                  <a:srgbClr val="FFFFFF"/>
                </a:solidFill>
                <a:latin typeface="Garamond Bold"/>
                <a:ea typeface="Garamond Bold"/>
                <a:cs typeface="Garamond Bold"/>
                <a:sym typeface="Garamond Bold"/>
              </a:rPr>
              <a:t>+</a:t>
            </a:r>
          </a:p>
        </p:txBody>
      </p:sp>
      <p:sp>
        <p:nvSpPr>
          <p:cNvPr id="100" name="TextBox 100"/>
          <p:cNvSpPr txBox="1"/>
          <p:nvPr/>
        </p:nvSpPr>
        <p:spPr>
          <a:xfrm>
            <a:off x="4608649" y="4982984"/>
            <a:ext cx="461594" cy="4496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66"/>
              </a:lnSpc>
              <a:spcBef>
                <a:spcPct val="0"/>
              </a:spcBef>
            </a:pPr>
            <a:r>
              <a:rPr lang="en-US" sz="2547" b="1">
                <a:solidFill>
                  <a:srgbClr val="FFFFFF"/>
                </a:solidFill>
                <a:latin typeface="Garamond Bold"/>
                <a:ea typeface="Garamond Bold"/>
                <a:cs typeface="Garamond Bold"/>
                <a:sym typeface="Garamond Bold"/>
              </a:rPr>
              <a:t>-</a:t>
            </a:r>
          </a:p>
        </p:txBody>
      </p:sp>
      <p:sp>
        <p:nvSpPr>
          <p:cNvPr id="101" name="TextBox 101"/>
          <p:cNvSpPr txBox="1"/>
          <p:nvPr/>
        </p:nvSpPr>
        <p:spPr>
          <a:xfrm>
            <a:off x="5406911" y="4515959"/>
            <a:ext cx="1775525" cy="4496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66"/>
              </a:lnSpc>
              <a:spcBef>
                <a:spcPct val="0"/>
              </a:spcBef>
            </a:pPr>
            <a:r>
              <a:rPr lang="en-US" sz="2547" b="1">
                <a:solidFill>
                  <a:srgbClr val="000000"/>
                </a:solidFill>
                <a:latin typeface="Garamond Bold"/>
                <a:ea typeface="Garamond Bold"/>
                <a:cs typeface="Garamond Bold"/>
                <a:sym typeface="Garamond Bold"/>
              </a:rPr>
              <a:t>inteligencia</a:t>
            </a:r>
          </a:p>
        </p:txBody>
      </p:sp>
      <p:sp>
        <p:nvSpPr>
          <p:cNvPr id="102" name="TextBox 102"/>
          <p:cNvSpPr txBox="1"/>
          <p:nvPr/>
        </p:nvSpPr>
        <p:spPr>
          <a:xfrm>
            <a:off x="6270411" y="4990813"/>
            <a:ext cx="461594" cy="4496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66"/>
              </a:lnSpc>
              <a:spcBef>
                <a:spcPct val="0"/>
              </a:spcBef>
            </a:pPr>
            <a:r>
              <a:rPr lang="en-US" sz="2547" b="1">
                <a:solidFill>
                  <a:srgbClr val="FFFFFF"/>
                </a:solidFill>
                <a:latin typeface="Garamond Bold"/>
                <a:ea typeface="Garamond Bold"/>
                <a:cs typeface="Garamond Bold"/>
                <a:sym typeface="Garamond Bold"/>
              </a:rPr>
              <a:t>+</a:t>
            </a:r>
          </a:p>
        </p:txBody>
      </p:sp>
      <p:sp>
        <p:nvSpPr>
          <p:cNvPr id="103" name="TextBox 103"/>
          <p:cNvSpPr txBox="1"/>
          <p:nvPr/>
        </p:nvSpPr>
        <p:spPr>
          <a:xfrm>
            <a:off x="6797179" y="4982984"/>
            <a:ext cx="461594" cy="4496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66"/>
              </a:lnSpc>
              <a:spcBef>
                <a:spcPct val="0"/>
              </a:spcBef>
            </a:pPr>
            <a:r>
              <a:rPr lang="en-US" sz="2547" b="1">
                <a:solidFill>
                  <a:srgbClr val="FFFFFF"/>
                </a:solidFill>
                <a:latin typeface="Garamond Bold"/>
                <a:ea typeface="Garamond Bold"/>
                <a:cs typeface="Garamond Bold"/>
                <a:sym typeface="Garamond Bold"/>
              </a:rPr>
              <a:t>-</a:t>
            </a:r>
          </a:p>
        </p:txBody>
      </p:sp>
      <p:sp>
        <p:nvSpPr>
          <p:cNvPr id="104" name="TextBox 104"/>
          <p:cNvSpPr txBox="1"/>
          <p:nvPr/>
        </p:nvSpPr>
        <p:spPr>
          <a:xfrm>
            <a:off x="3214740" y="5560916"/>
            <a:ext cx="1397550" cy="4496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66"/>
              </a:lnSpc>
              <a:spcBef>
                <a:spcPct val="0"/>
              </a:spcBef>
            </a:pPr>
            <a:r>
              <a:rPr lang="en-US" sz="2547" b="1">
                <a:solidFill>
                  <a:srgbClr val="000000"/>
                </a:solidFill>
                <a:latin typeface="Garamond Bold"/>
                <a:ea typeface="Garamond Bold"/>
                <a:cs typeface="Garamond Bold"/>
                <a:sym typeface="Garamond Bold"/>
              </a:rPr>
              <a:t>Sabiduria</a:t>
            </a:r>
          </a:p>
        </p:txBody>
      </p:sp>
      <p:sp>
        <p:nvSpPr>
          <p:cNvPr id="105" name="TextBox 105"/>
          <p:cNvSpPr txBox="1"/>
          <p:nvPr/>
        </p:nvSpPr>
        <p:spPr>
          <a:xfrm>
            <a:off x="4078240" y="6035769"/>
            <a:ext cx="461594" cy="4496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66"/>
              </a:lnSpc>
              <a:spcBef>
                <a:spcPct val="0"/>
              </a:spcBef>
            </a:pPr>
            <a:r>
              <a:rPr lang="en-US" sz="2547" b="1">
                <a:solidFill>
                  <a:srgbClr val="FFFFFF"/>
                </a:solidFill>
                <a:latin typeface="Garamond Bold"/>
                <a:ea typeface="Garamond Bold"/>
                <a:cs typeface="Garamond Bold"/>
                <a:sym typeface="Garamond Bold"/>
              </a:rPr>
              <a:t>+</a:t>
            </a:r>
          </a:p>
        </p:txBody>
      </p:sp>
      <p:sp>
        <p:nvSpPr>
          <p:cNvPr id="106" name="TextBox 106"/>
          <p:cNvSpPr txBox="1"/>
          <p:nvPr/>
        </p:nvSpPr>
        <p:spPr>
          <a:xfrm>
            <a:off x="4605008" y="6027941"/>
            <a:ext cx="461594" cy="4496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66"/>
              </a:lnSpc>
              <a:spcBef>
                <a:spcPct val="0"/>
              </a:spcBef>
            </a:pPr>
            <a:r>
              <a:rPr lang="en-US" sz="2547" b="1">
                <a:solidFill>
                  <a:srgbClr val="FFFFFF"/>
                </a:solidFill>
                <a:latin typeface="Garamond Bold"/>
                <a:ea typeface="Garamond Bold"/>
                <a:cs typeface="Garamond Bold"/>
                <a:sym typeface="Garamond Bold"/>
              </a:rPr>
              <a:t>-</a:t>
            </a:r>
          </a:p>
        </p:txBody>
      </p:sp>
      <p:sp>
        <p:nvSpPr>
          <p:cNvPr id="107" name="TextBox 107"/>
          <p:cNvSpPr txBox="1"/>
          <p:nvPr/>
        </p:nvSpPr>
        <p:spPr>
          <a:xfrm>
            <a:off x="5403270" y="5560916"/>
            <a:ext cx="1498690" cy="4496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66"/>
              </a:lnSpc>
              <a:spcBef>
                <a:spcPct val="0"/>
              </a:spcBef>
            </a:pPr>
            <a:r>
              <a:rPr lang="en-US" sz="2547" b="1">
                <a:solidFill>
                  <a:srgbClr val="000000"/>
                </a:solidFill>
                <a:latin typeface="Garamond Bold"/>
                <a:ea typeface="Garamond Bold"/>
                <a:cs typeface="Garamond Bold"/>
                <a:sym typeface="Garamond Bold"/>
              </a:rPr>
              <a:t>Apariencia</a:t>
            </a:r>
          </a:p>
        </p:txBody>
      </p:sp>
      <p:sp>
        <p:nvSpPr>
          <p:cNvPr id="108" name="TextBox 108"/>
          <p:cNvSpPr txBox="1"/>
          <p:nvPr/>
        </p:nvSpPr>
        <p:spPr>
          <a:xfrm>
            <a:off x="6266770" y="6035769"/>
            <a:ext cx="461594" cy="4496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66"/>
              </a:lnSpc>
              <a:spcBef>
                <a:spcPct val="0"/>
              </a:spcBef>
            </a:pPr>
            <a:r>
              <a:rPr lang="en-US" sz="2547" b="1">
                <a:solidFill>
                  <a:srgbClr val="FFFFFF"/>
                </a:solidFill>
                <a:latin typeface="Garamond Bold"/>
                <a:ea typeface="Garamond Bold"/>
                <a:cs typeface="Garamond Bold"/>
                <a:sym typeface="Garamond Bold"/>
              </a:rPr>
              <a:t>+</a:t>
            </a:r>
          </a:p>
        </p:txBody>
      </p:sp>
      <p:sp>
        <p:nvSpPr>
          <p:cNvPr id="109" name="TextBox 109"/>
          <p:cNvSpPr txBox="1"/>
          <p:nvPr/>
        </p:nvSpPr>
        <p:spPr>
          <a:xfrm>
            <a:off x="6793538" y="6027941"/>
            <a:ext cx="461594" cy="4496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66"/>
              </a:lnSpc>
              <a:spcBef>
                <a:spcPct val="0"/>
              </a:spcBef>
            </a:pPr>
            <a:r>
              <a:rPr lang="en-US" sz="2547" b="1">
                <a:solidFill>
                  <a:srgbClr val="FFFFFF"/>
                </a:solidFill>
                <a:latin typeface="Garamond Bold"/>
                <a:ea typeface="Garamond Bold"/>
                <a:cs typeface="Garamond Bold"/>
                <a:sym typeface="Garamond Bold"/>
              </a:rPr>
              <a:t>-</a:t>
            </a:r>
          </a:p>
        </p:txBody>
      </p:sp>
      <p:sp>
        <p:nvSpPr>
          <p:cNvPr id="110" name="TextBox 110"/>
          <p:cNvSpPr txBox="1"/>
          <p:nvPr/>
        </p:nvSpPr>
        <p:spPr>
          <a:xfrm>
            <a:off x="3222021" y="6607833"/>
            <a:ext cx="1334647" cy="4496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66"/>
              </a:lnSpc>
              <a:spcBef>
                <a:spcPct val="0"/>
              </a:spcBef>
            </a:pPr>
            <a:r>
              <a:rPr lang="en-US" sz="2547" b="1">
                <a:solidFill>
                  <a:srgbClr val="000000"/>
                </a:solidFill>
                <a:latin typeface="Garamond Bold"/>
                <a:ea typeface="Garamond Bold"/>
                <a:cs typeface="Garamond Bold"/>
                <a:sym typeface="Garamond Bold"/>
              </a:rPr>
              <a:t>Estamina</a:t>
            </a:r>
          </a:p>
        </p:txBody>
      </p:sp>
      <p:sp>
        <p:nvSpPr>
          <p:cNvPr id="111" name="TextBox 111"/>
          <p:cNvSpPr txBox="1"/>
          <p:nvPr/>
        </p:nvSpPr>
        <p:spPr>
          <a:xfrm>
            <a:off x="4085522" y="7082686"/>
            <a:ext cx="461594" cy="4496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66"/>
              </a:lnSpc>
              <a:spcBef>
                <a:spcPct val="0"/>
              </a:spcBef>
            </a:pPr>
            <a:r>
              <a:rPr lang="en-US" sz="2547" b="1">
                <a:solidFill>
                  <a:srgbClr val="FFFFFF"/>
                </a:solidFill>
                <a:latin typeface="Garamond Bold"/>
                <a:ea typeface="Garamond Bold"/>
                <a:cs typeface="Garamond Bold"/>
                <a:sym typeface="Garamond Bold"/>
              </a:rPr>
              <a:t>+</a:t>
            </a:r>
          </a:p>
        </p:txBody>
      </p:sp>
      <p:sp>
        <p:nvSpPr>
          <p:cNvPr id="112" name="TextBox 112"/>
          <p:cNvSpPr txBox="1"/>
          <p:nvPr/>
        </p:nvSpPr>
        <p:spPr>
          <a:xfrm>
            <a:off x="4612290" y="7074858"/>
            <a:ext cx="461594" cy="4496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66"/>
              </a:lnSpc>
              <a:spcBef>
                <a:spcPct val="0"/>
              </a:spcBef>
            </a:pPr>
            <a:r>
              <a:rPr lang="en-US" sz="2547" b="1">
                <a:solidFill>
                  <a:srgbClr val="FFFFFF"/>
                </a:solidFill>
                <a:latin typeface="Garamond Bold"/>
                <a:ea typeface="Garamond Bold"/>
                <a:cs typeface="Garamond Bold"/>
                <a:sym typeface="Garamond Bold"/>
              </a:rPr>
              <a:t>-</a:t>
            </a:r>
          </a:p>
        </p:txBody>
      </p:sp>
      <p:sp>
        <p:nvSpPr>
          <p:cNvPr id="113" name="TextBox 113"/>
          <p:cNvSpPr txBox="1"/>
          <p:nvPr/>
        </p:nvSpPr>
        <p:spPr>
          <a:xfrm>
            <a:off x="5410551" y="6607833"/>
            <a:ext cx="1177943" cy="4496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66"/>
              </a:lnSpc>
              <a:spcBef>
                <a:spcPct val="0"/>
              </a:spcBef>
            </a:pPr>
            <a:r>
              <a:rPr lang="en-US" sz="2547" b="1">
                <a:solidFill>
                  <a:srgbClr val="000000"/>
                </a:solidFill>
                <a:latin typeface="Garamond Bold"/>
                <a:ea typeface="Garamond Bold"/>
                <a:cs typeface="Garamond Bold"/>
                <a:sym typeface="Garamond Bold"/>
              </a:rPr>
              <a:t>Balance</a:t>
            </a:r>
          </a:p>
        </p:txBody>
      </p:sp>
      <p:sp>
        <p:nvSpPr>
          <p:cNvPr id="114" name="TextBox 114"/>
          <p:cNvSpPr txBox="1"/>
          <p:nvPr/>
        </p:nvSpPr>
        <p:spPr>
          <a:xfrm>
            <a:off x="6274052" y="7082686"/>
            <a:ext cx="461594" cy="4496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66"/>
              </a:lnSpc>
              <a:spcBef>
                <a:spcPct val="0"/>
              </a:spcBef>
            </a:pPr>
            <a:r>
              <a:rPr lang="en-US" sz="2547" b="1">
                <a:solidFill>
                  <a:srgbClr val="FFFFFF"/>
                </a:solidFill>
                <a:latin typeface="Garamond Bold"/>
                <a:ea typeface="Garamond Bold"/>
                <a:cs typeface="Garamond Bold"/>
                <a:sym typeface="Garamond Bold"/>
              </a:rPr>
              <a:t>+</a:t>
            </a:r>
          </a:p>
        </p:txBody>
      </p:sp>
      <p:sp>
        <p:nvSpPr>
          <p:cNvPr id="115" name="TextBox 115"/>
          <p:cNvSpPr txBox="1"/>
          <p:nvPr/>
        </p:nvSpPr>
        <p:spPr>
          <a:xfrm>
            <a:off x="6800820" y="7074858"/>
            <a:ext cx="461594" cy="4496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66"/>
              </a:lnSpc>
              <a:spcBef>
                <a:spcPct val="0"/>
              </a:spcBef>
            </a:pPr>
            <a:r>
              <a:rPr lang="en-US" sz="2547" b="1">
                <a:solidFill>
                  <a:srgbClr val="FFFFFF"/>
                </a:solidFill>
                <a:latin typeface="Garamond Bold"/>
                <a:ea typeface="Garamond Bold"/>
                <a:cs typeface="Garamond Bold"/>
                <a:sym typeface="Garamond Bold"/>
              </a:rPr>
              <a:t>-</a:t>
            </a:r>
          </a:p>
        </p:txBody>
      </p:sp>
      <p:sp>
        <p:nvSpPr>
          <p:cNvPr id="116" name="TextBox 116"/>
          <p:cNvSpPr txBox="1"/>
          <p:nvPr/>
        </p:nvSpPr>
        <p:spPr>
          <a:xfrm>
            <a:off x="3218380" y="7652790"/>
            <a:ext cx="1613784" cy="4496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66"/>
              </a:lnSpc>
              <a:spcBef>
                <a:spcPct val="0"/>
              </a:spcBef>
            </a:pPr>
            <a:r>
              <a:rPr lang="en-US" sz="2547" b="1">
                <a:solidFill>
                  <a:srgbClr val="000000"/>
                </a:solidFill>
                <a:latin typeface="Garamond Bold"/>
                <a:ea typeface="Garamond Bold"/>
                <a:cs typeface="Garamond Bold"/>
                <a:sym typeface="Garamond Bold"/>
              </a:rPr>
              <a:t>Resistencia</a:t>
            </a:r>
          </a:p>
        </p:txBody>
      </p:sp>
      <p:sp>
        <p:nvSpPr>
          <p:cNvPr id="117" name="TextBox 117"/>
          <p:cNvSpPr txBox="1"/>
          <p:nvPr/>
        </p:nvSpPr>
        <p:spPr>
          <a:xfrm>
            <a:off x="5256040" y="7652790"/>
            <a:ext cx="2032024" cy="4496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66"/>
              </a:lnSpc>
              <a:spcBef>
                <a:spcPct val="0"/>
              </a:spcBef>
            </a:pPr>
            <a:r>
              <a:rPr lang="en-US" sz="2547" b="1">
                <a:solidFill>
                  <a:srgbClr val="000000"/>
                </a:solidFill>
                <a:latin typeface="Garamond Bold"/>
                <a:ea typeface="Garamond Bold"/>
                <a:cs typeface="Garamond Bold"/>
                <a:sym typeface="Garamond Bold"/>
              </a:rPr>
              <a:t>Conocimiento</a:t>
            </a:r>
          </a:p>
        </p:txBody>
      </p:sp>
      <p:sp>
        <p:nvSpPr>
          <p:cNvPr id="118" name="TextBox 118"/>
          <p:cNvSpPr txBox="1"/>
          <p:nvPr/>
        </p:nvSpPr>
        <p:spPr>
          <a:xfrm>
            <a:off x="3652027" y="3068637"/>
            <a:ext cx="2936467" cy="4496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66"/>
              </a:lnSpc>
              <a:spcBef>
                <a:spcPct val="0"/>
              </a:spcBef>
            </a:pPr>
            <a:r>
              <a:rPr lang="en-US" sz="2547" b="1">
                <a:solidFill>
                  <a:srgbClr val="000000"/>
                </a:solidFill>
                <a:latin typeface="Garamond Bold"/>
                <a:ea typeface="Garamond Bold"/>
                <a:cs typeface="Garamond Bold"/>
                <a:sym typeface="Garamond Bold"/>
              </a:rPr>
              <a:t>Estadisiticas</a:t>
            </a:r>
          </a:p>
        </p:txBody>
      </p:sp>
      <p:sp>
        <p:nvSpPr>
          <p:cNvPr id="119" name="AutoShape 119"/>
          <p:cNvSpPr/>
          <p:nvPr/>
        </p:nvSpPr>
        <p:spPr>
          <a:xfrm>
            <a:off x="3603661" y="3499233"/>
            <a:ext cx="329184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O"/>
          </a:p>
        </p:txBody>
      </p:sp>
      <p:sp>
        <p:nvSpPr>
          <p:cNvPr id="120" name="TextBox 120">
            <a:hlinkClick r:id="rId6" action="ppaction://hlinksldjump"/>
          </p:cNvPr>
          <p:cNvSpPr txBox="1"/>
          <p:nvPr/>
        </p:nvSpPr>
        <p:spPr>
          <a:xfrm>
            <a:off x="7553723" y="5181600"/>
            <a:ext cx="245864" cy="6335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37"/>
              </a:lnSpc>
              <a:spcBef>
                <a:spcPct val="0"/>
              </a:spcBef>
            </a:pPr>
            <a:r>
              <a:rPr lang="en-US" sz="4438" spc="177" dirty="0">
                <a:solidFill>
                  <a:srgbClr val="C7B384"/>
                </a:solidFill>
                <a:latin typeface="Chau Philomene"/>
                <a:ea typeface="Chau Philomene"/>
                <a:cs typeface="Chau Philomene"/>
                <a:sym typeface="Chau Philomene"/>
              </a:rPr>
              <a:t>&gt;</a:t>
            </a:r>
          </a:p>
        </p:txBody>
      </p:sp>
      <p:pic>
        <p:nvPicPr>
          <p:cNvPr id="122" name="Imagen 121">
            <a:hlinkClick r:id="rId7" action="ppaction://hlinksldjump"/>
            <a:extLst>
              <a:ext uri="{FF2B5EF4-FFF2-40B4-BE49-F238E27FC236}">
                <a16:creationId xmlns:a16="http://schemas.microsoft.com/office/drawing/2014/main" id="{05A3437D-F1A5-2B9F-CD86-F3AB9D48C87C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5000"/>
          </a:blip>
          <a:stretch>
            <a:fillRect/>
          </a:stretch>
        </p:blipFill>
        <p:spPr>
          <a:xfrm>
            <a:off x="3108044" y="8378019"/>
            <a:ext cx="2042337" cy="579170"/>
          </a:xfrm>
          <a:prstGeom prst="rect">
            <a:avLst/>
          </a:prstGeom>
        </p:spPr>
      </p:pic>
      <p:pic>
        <p:nvPicPr>
          <p:cNvPr id="123" name="Imagen 122">
            <a:hlinkClick r:id="rId7" action="ppaction://hlinksldjump"/>
            <a:extLst>
              <a:ext uri="{FF2B5EF4-FFF2-40B4-BE49-F238E27FC236}">
                <a16:creationId xmlns:a16="http://schemas.microsoft.com/office/drawing/2014/main" id="{9F573972-67C8-973B-3793-24ACA2386E66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349556" y="8378019"/>
            <a:ext cx="2042337" cy="579170"/>
          </a:xfrm>
          <a:prstGeom prst="rect">
            <a:avLst/>
          </a:prstGeom>
        </p:spPr>
      </p:pic>
      <p:pic>
        <p:nvPicPr>
          <p:cNvPr id="125" name="Imagen 124">
            <a:hlinkClick r:id="rId10" action="ppaction://hlinksldjump"/>
            <a:extLst>
              <a:ext uri="{FF2B5EF4-FFF2-40B4-BE49-F238E27FC236}">
                <a16:creationId xmlns:a16="http://schemas.microsoft.com/office/drawing/2014/main" id="{FC835AFB-CADC-DE81-3EDE-5A264B2070DE}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schemeClr val="accent6">
                <a:shade val="45000"/>
                <a:satMod val="135000"/>
              </a:schemeClr>
              <a:prstClr val="white"/>
            </a:duotone>
            <a:alphaModFix amt="5000"/>
          </a:blip>
          <a:stretch>
            <a:fillRect/>
          </a:stretch>
        </p:blipFill>
        <p:spPr>
          <a:xfrm>
            <a:off x="4044560" y="3938890"/>
            <a:ext cx="512108" cy="512108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EFE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084516" y="583603"/>
            <a:ext cx="5581047" cy="8674697"/>
          </a:xfrm>
          <a:custGeom>
            <a:avLst/>
            <a:gdLst/>
            <a:ahLst/>
            <a:cxnLst/>
            <a:rect l="l" t="t" r="r" b="b"/>
            <a:pathLst>
              <a:path w="5581047" h="8674697">
                <a:moveTo>
                  <a:pt x="0" y="0"/>
                </a:moveTo>
                <a:lnTo>
                  <a:pt x="5581047" y="0"/>
                </a:lnTo>
                <a:lnTo>
                  <a:pt x="5581047" y="8674697"/>
                </a:lnTo>
                <a:lnTo>
                  <a:pt x="0" y="86746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495" t="-1243" r="-9432" b="-1243"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3" name="Group 3"/>
          <p:cNvGrpSpPr/>
          <p:nvPr/>
        </p:nvGrpSpPr>
        <p:grpSpPr>
          <a:xfrm>
            <a:off x="4150612" y="9305832"/>
            <a:ext cx="1480107" cy="856553"/>
            <a:chOff x="0" y="0"/>
            <a:chExt cx="389822" cy="22559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89822" cy="225594"/>
            </a:xfrm>
            <a:custGeom>
              <a:avLst/>
              <a:gdLst/>
              <a:ahLst/>
              <a:cxnLst/>
              <a:rect l="l" t="t" r="r" b="b"/>
              <a:pathLst>
                <a:path w="389822" h="225594">
                  <a:moveTo>
                    <a:pt x="112797" y="0"/>
                  </a:moveTo>
                  <a:lnTo>
                    <a:pt x="277025" y="0"/>
                  </a:lnTo>
                  <a:cubicBezTo>
                    <a:pt x="306941" y="0"/>
                    <a:pt x="335631" y="11884"/>
                    <a:pt x="356785" y="33038"/>
                  </a:cubicBezTo>
                  <a:cubicBezTo>
                    <a:pt x="377938" y="54191"/>
                    <a:pt x="389822" y="82881"/>
                    <a:pt x="389822" y="112797"/>
                  </a:cubicBezTo>
                  <a:lnTo>
                    <a:pt x="389822" y="112797"/>
                  </a:lnTo>
                  <a:cubicBezTo>
                    <a:pt x="389822" y="175093"/>
                    <a:pt x="339321" y="225594"/>
                    <a:pt x="277025" y="225594"/>
                  </a:cubicBezTo>
                  <a:lnTo>
                    <a:pt x="112797" y="225594"/>
                  </a:lnTo>
                  <a:cubicBezTo>
                    <a:pt x="50501" y="225594"/>
                    <a:pt x="0" y="175093"/>
                    <a:pt x="0" y="112797"/>
                  </a:cubicBezTo>
                  <a:lnTo>
                    <a:pt x="0" y="112797"/>
                  </a:lnTo>
                  <a:cubicBezTo>
                    <a:pt x="0" y="50501"/>
                    <a:pt x="50501" y="0"/>
                    <a:pt x="112797" y="0"/>
                  </a:cubicBezTo>
                  <a:close/>
                </a:path>
              </a:pathLst>
            </a:custGeom>
            <a:solidFill>
              <a:srgbClr val="FEFEFE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9050"/>
              <a:ext cx="389822" cy="2065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2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2084516" y="0"/>
            <a:ext cx="5581047" cy="10287000"/>
          </a:xfrm>
          <a:custGeom>
            <a:avLst/>
            <a:gdLst/>
            <a:ahLst/>
            <a:cxnLst/>
            <a:rect l="l" t="t" r="r" b="b"/>
            <a:pathLst>
              <a:path w="5581047" h="10287000">
                <a:moveTo>
                  <a:pt x="0" y="0"/>
                </a:moveTo>
                <a:lnTo>
                  <a:pt x="5581047" y="0"/>
                </a:lnTo>
                <a:lnTo>
                  <a:pt x="5581047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w="9525" cap="sq">
            <a:solidFill>
              <a:srgbClr val="FEFEFE"/>
            </a:solidFill>
            <a:prstDash val="solid"/>
            <a:miter/>
          </a:ln>
        </p:spPr>
        <p:txBody>
          <a:bodyPr/>
          <a:lstStyle/>
          <a:p>
            <a:endParaRPr lang="es-CO"/>
          </a:p>
        </p:txBody>
      </p:sp>
      <p:grpSp>
        <p:nvGrpSpPr>
          <p:cNvPr id="7" name="Group 7"/>
          <p:cNvGrpSpPr/>
          <p:nvPr/>
        </p:nvGrpSpPr>
        <p:grpSpPr>
          <a:xfrm rot="-10800000">
            <a:off x="5883312" y="8367108"/>
            <a:ext cx="1200834" cy="870866"/>
            <a:chOff x="0" y="0"/>
            <a:chExt cx="635000" cy="46051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000" cy="460513"/>
            </a:xfrm>
            <a:custGeom>
              <a:avLst/>
              <a:gdLst/>
              <a:ahLst/>
              <a:cxnLst/>
              <a:rect l="l" t="t" r="r" b="b"/>
              <a:pathLst>
                <a:path w="635000" h="460513">
                  <a:moveTo>
                    <a:pt x="635000" y="0"/>
                  </a:moveTo>
                  <a:lnTo>
                    <a:pt x="635000" y="346213"/>
                  </a:lnTo>
                  <a:lnTo>
                    <a:pt x="317500" y="460513"/>
                  </a:lnTo>
                  <a:lnTo>
                    <a:pt x="0" y="346213"/>
                  </a:lnTo>
                  <a:lnTo>
                    <a:pt x="0" y="0"/>
                  </a:lnTo>
                  <a:lnTo>
                    <a:pt x="635000" y="0"/>
                  </a:lnTo>
                  <a:close/>
                </a:path>
              </a:pathLst>
            </a:custGeom>
            <a:solidFill>
              <a:srgbClr val="737373">
                <a:alpha val="71765"/>
              </a:srgbClr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19050"/>
              <a:ext cx="635000" cy="3271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2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4561775" y="8472607"/>
            <a:ext cx="726788" cy="700521"/>
            <a:chOff x="0" y="0"/>
            <a:chExt cx="914597" cy="88154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914597" cy="881542"/>
            </a:xfrm>
            <a:custGeom>
              <a:avLst/>
              <a:gdLst/>
              <a:ahLst/>
              <a:cxnLst/>
              <a:rect l="l" t="t" r="r" b="b"/>
              <a:pathLst>
                <a:path w="914597" h="881542">
                  <a:moveTo>
                    <a:pt x="457298" y="0"/>
                  </a:moveTo>
                  <a:cubicBezTo>
                    <a:pt x="204739" y="0"/>
                    <a:pt x="0" y="197340"/>
                    <a:pt x="0" y="440771"/>
                  </a:cubicBezTo>
                  <a:cubicBezTo>
                    <a:pt x="0" y="684202"/>
                    <a:pt x="204739" y="881542"/>
                    <a:pt x="457298" y="881542"/>
                  </a:cubicBezTo>
                  <a:cubicBezTo>
                    <a:pt x="709857" y="881542"/>
                    <a:pt x="914597" y="684202"/>
                    <a:pt x="914597" y="440771"/>
                  </a:cubicBezTo>
                  <a:cubicBezTo>
                    <a:pt x="914597" y="197340"/>
                    <a:pt x="709857" y="0"/>
                    <a:pt x="45729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s-CO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85743" y="101695"/>
              <a:ext cx="743110" cy="6972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2"/>
                </a:lnSpc>
              </a:pPr>
              <a:endParaRPr/>
            </a:p>
          </p:txBody>
        </p:sp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4662267" y="8540649"/>
            <a:ext cx="606921" cy="564437"/>
          </a:xfrm>
          <a:prstGeom prst="rect">
            <a:avLst/>
          </a:prstGeom>
        </p:spPr>
      </p:pic>
      <p:sp>
        <p:nvSpPr>
          <p:cNvPr id="14" name="Freeform 14"/>
          <p:cNvSpPr/>
          <p:nvPr/>
        </p:nvSpPr>
        <p:spPr>
          <a:xfrm>
            <a:off x="2762330" y="8496789"/>
            <a:ext cx="676339" cy="676339"/>
          </a:xfrm>
          <a:custGeom>
            <a:avLst/>
            <a:gdLst/>
            <a:ahLst/>
            <a:cxnLst/>
            <a:rect l="l" t="t" r="r" b="b"/>
            <a:pathLst>
              <a:path w="676339" h="676339">
                <a:moveTo>
                  <a:pt x="0" y="0"/>
                </a:moveTo>
                <a:lnTo>
                  <a:pt x="676339" y="0"/>
                </a:lnTo>
                <a:lnTo>
                  <a:pt x="676339" y="676339"/>
                </a:lnTo>
                <a:lnTo>
                  <a:pt x="0" y="67633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15" name="Freeform 15"/>
          <p:cNvSpPr/>
          <p:nvPr/>
        </p:nvSpPr>
        <p:spPr>
          <a:xfrm>
            <a:off x="6296510" y="8593676"/>
            <a:ext cx="374438" cy="417730"/>
          </a:xfrm>
          <a:custGeom>
            <a:avLst/>
            <a:gdLst/>
            <a:ahLst/>
            <a:cxnLst/>
            <a:rect l="l" t="t" r="r" b="b"/>
            <a:pathLst>
              <a:path w="374438" h="417730">
                <a:moveTo>
                  <a:pt x="0" y="0"/>
                </a:moveTo>
                <a:lnTo>
                  <a:pt x="374438" y="0"/>
                </a:lnTo>
                <a:lnTo>
                  <a:pt x="374438" y="417730"/>
                </a:lnTo>
                <a:lnTo>
                  <a:pt x="0" y="41773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16" name="Group 16"/>
          <p:cNvGrpSpPr/>
          <p:nvPr/>
        </p:nvGrpSpPr>
        <p:grpSpPr>
          <a:xfrm>
            <a:off x="6120335" y="8472607"/>
            <a:ext cx="726788" cy="700521"/>
            <a:chOff x="0" y="0"/>
            <a:chExt cx="914597" cy="881542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914597" cy="881542"/>
            </a:xfrm>
            <a:custGeom>
              <a:avLst/>
              <a:gdLst/>
              <a:ahLst/>
              <a:cxnLst/>
              <a:rect l="l" t="t" r="r" b="b"/>
              <a:pathLst>
                <a:path w="914597" h="881542">
                  <a:moveTo>
                    <a:pt x="457298" y="0"/>
                  </a:moveTo>
                  <a:cubicBezTo>
                    <a:pt x="204739" y="0"/>
                    <a:pt x="0" y="197340"/>
                    <a:pt x="0" y="440771"/>
                  </a:cubicBezTo>
                  <a:cubicBezTo>
                    <a:pt x="0" y="684202"/>
                    <a:pt x="204739" y="881542"/>
                    <a:pt x="457298" y="881542"/>
                  </a:cubicBezTo>
                  <a:cubicBezTo>
                    <a:pt x="709857" y="881542"/>
                    <a:pt x="914597" y="684202"/>
                    <a:pt x="914597" y="440771"/>
                  </a:cubicBezTo>
                  <a:cubicBezTo>
                    <a:pt x="914597" y="197340"/>
                    <a:pt x="709857" y="0"/>
                    <a:pt x="45729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s-CO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85743" y="101695"/>
              <a:ext cx="743110" cy="6972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2"/>
                </a:lnSpc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2066210" y="1253700"/>
            <a:ext cx="5527866" cy="620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64"/>
              </a:lnSpc>
            </a:pPr>
            <a:r>
              <a:rPr lang="en-US" sz="3688">
                <a:solidFill>
                  <a:srgbClr val="000000"/>
                </a:solidFill>
                <a:latin typeface="Smooch"/>
                <a:ea typeface="Smooch"/>
                <a:cs typeface="Smooch"/>
                <a:sym typeface="Smooch"/>
              </a:rPr>
              <a:t>SIGMA</a:t>
            </a:r>
          </a:p>
        </p:txBody>
      </p:sp>
      <p:sp>
        <p:nvSpPr>
          <p:cNvPr id="20" name="Freeform 20"/>
          <p:cNvSpPr/>
          <p:nvPr/>
        </p:nvSpPr>
        <p:spPr>
          <a:xfrm>
            <a:off x="1592682" y="1609591"/>
            <a:ext cx="6474922" cy="374316"/>
          </a:xfrm>
          <a:custGeom>
            <a:avLst/>
            <a:gdLst/>
            <a:ahLst/>
            <a:cxnLst/>
            <a:rect l="l" t="t" r="r" b="b"/>
            <a:pathLst>
              <a:path w="6474922" h="374316">
                <a:moveTo>
                  <a:pt x="0" y="0"/>
                </a:moveTo>
                <a:lnTo>
                  <a:pt x="6474922" y="0"/>
                </a:lnTo>
                <a:lnTo>
                  <a:pt x="6474922" y="374316"/>
                </a:lnTo>
                <a:lnTo>
                  <a:pt x="0" y="37431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t="-1396841" b="-232958"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21" name="Freeform 21"/>
          <p:cNvSpPr/>
          <p:nvPr/>
        </p:nvSpPr>
        <p:spPr>
          <a:xfrm>
            <a:off x="3921014" y="2551937"/>
            <a:ext cx="444454" cy="477908"/>
          </a:xfrm>
          <a:custGeom>
            <a:avLst/>
            <a:gdLst/>
            <a:ahLst/>
            <a:cxnLst/>
            <a:rect l="l" t="t" r="r" b="b"/>
            <a:pathLst>
              <a:path w="444454" h="477908">
                <a:moveTo>
                  <a:pt x="0" y="0"/>
                </a:moveTo>
                <a:lnTo>
                  <a:pt x="444455" y="0"/>
                </a:lnTo>
                <a:lnTo>
                  <a:pt x="444455" y="477908"/>
                </a:lnTo>
                <a:lnTo>
                  <a:pt x="0" y="47790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22" name="Freeform 22"/>
          <p:cNvSpPr/>
          <p:nvPr/>
        </p:nvSpPr>
        <p:spPr>
          <a:xfrm rot="1547390">
            <a:off x="6144666" y="6055241"/>
            <a:ext cx="444454" cy="477908"/>
          </a:xfrm>
          <a:custGeom>
            <a:avLst/>
            <a:gdLst/>
            <a:ahLst/>
            <a:cxnLst/>
            <a:rect l="l" t="t" r="r" b="b"/>
            <a:pathLst>
              <a:path w="444454" h="477908">
                <a:moveTo>
                  <a:pt x="0" y="0"/>
                </a:moveTo>
                <a:lnTo>
                  <a:pt x="444454" y="0"/>
                </a:lnTo>
                <a:lnTo>
                  <a:pt x="444454" y="477907"/>
                </a:lnTo>
                <a:lnTo>
                  <a:pt x="0" y="47790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23" name="Freeform 23"/>
          <p:cNvSpPr/>
          <p:nvPr/>
        </p:nvSpPr>
        <p:spPr>
          <a:xfrm rot="-1978957">
            <a:off x="2430562" y="7806734"/>
            <a:ext cx="444454" cy="477908"/>
          </a:xfrm>
          <a:custGeom>
            <a:avLst/>
            <a:gdLst/>
            <a:ahLst/>
            <a:cxnLst/>
            <a:rect l="l" t="t" r="r" b="b"/>
            <a:pathLst>
              <a:path w="444454" h="477908">
                <a:moveTo>
                  <a:pt x="0" y="0"/>
                </a:moveTo>
                <a:lnTo>
                  <a:pt x="444454" y="0"/>
                </a:lnTo>
                <a:lnTo>
                  <a:pt x="444454" y="477908"/>
                </a:lnTo>
                <a:lnTo>
                  <a:pt x="0" y="47790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24" name="Freeform 24"/>
          <p:cNvSpPr/>
          <p:nvPr/>
        </p:nvSpPr>
        <p:spPr>
          <a:xfrm rot="3955828">
            <a:off x="4702942" y="5420541"/>
            <a:ext cx="444454" cy="477908"/>
          </a:xfrm>
          <a:custGeom>
            <a:avLst/>
            <a:gdLst/>
            <a:ahLst/>
            <a:cxnLst/>
            <a:rect l="l" t="t" r="r" b="b"/>
            <a:pathLst>
              <a:path w="444454" h="477908">
                <a:moveTo>
                  <a:pt x="0" y="0"/>
                </a:moveTo>
                <a:lnTo>
                  <a:pt x="444455" y="0"/>
                </a:lnTo>
                <a:lnTo>
                  <a:pt x="444455" y="477908"/>
                </a:lnTo>
                <a:lnTo>
                  <a:pt x="0" y="47790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25" name="Group 25"/>
          <p:cNvGrpSpPr/>
          <p:nvPr/>
        </p:nvGrpSpPr>
        <p:grpSpPr>
          <a:xfrm>
            <a:off x="2468586" y="2822350"/>
            <a:ext cx="922405" cy="4885192"/>
            <a:chOff x="0" y="0"/>
            <a:chExt cx="242938" cy="1286635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242938" cy="1286635"/>
            </a:xfrm>
            <a:custGeom>
              <a:avLst/>
              <a:gdLst/>
              <a:ahLst/>
              <a:cxnLst/>
              <a:rect l="l" t="t" r="r" b="b"/>
              <a:pathLst>
                <a:path w="242938" h="1286635">
                  <a:moveTo>
                    <a:pt x="121469" y="0"/>
                  </a:moveTo>
                  <a:lnTo>
                    <a:pt x="121469" y="0"/>
                  </a:lnTo>
                  <a:cubicBezTo>
                    <a:pt x="188554" y="0"/>
                    <a:pt x="242938" y="54384"/>
                    <a:pt x="242938" y="121469"/>
                  </a:cubicBezTo>
                  <a:lnTo>
                    <a:pt x="242938" y="1165166"/>
                  </a:lnTo>
                  <a:cubicBezTo>
                    <a:pt x="242938" y="1232251"/>
                    <a:pt x="188554" y="1286635"/>
                    <a:pt x="121469" y="1286635"/>
                  </a:cubicBezTo>
                  <a:lnTo>
                    <a:pt x="121469" y="1286635"/>
                  </a:lnTo>
                  <a:cubicBezTo>
                    <a:pt x="54384" y="1286635"/>
                    <a:pt x="0" y="1232251"/>
                    <a:pt x="0" y="1165166"/>
                  </a:cubicBezTo>
                  <a:lnTo>
                    <a:pt x="0" y="121469"/>
                  </a:lnTo>
                  <a:cubicBezTo>
                    <a:pt x="0" y="54384"/>
                    <a:pt x="54384" y="0"/>
                    <a:pt x="121469" y="0"/>
                  </a:cubicBezTo>
                  <a:close/>
                </a:path>
              </a:pathLst>
            </a:custGeom>
            <a:solidFill>
              <a:srgbClr val="666666">
                <a:alpha val="51765"/>
              </a:srgbClr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19050"/>
              <a:ext cx="242938" cy="12675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2"/>
                </a:lnSpc>
              </a:pPr>
              <a:endParaRPr/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3533695" y="2837444"/>
            <a:ext cx="3550451" cy="4886824"/>
            <a:chOff x="0" y="0"/>
            <a:chExt cx="935098" cy="1287065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935098" cy="1287065"/>
            </a:xfrm>
            <a:custGeom>
              <a:avLst/>
              <a:gdLst/>
              <a:ahLst/>
              <a:cxnLst/>
              <a:rect l="l" t="t" r="r" b="b"/>
              <a:pathLst>
                <a:path w="935098" h="1287065">
                  <a:moveTo>
                    <a:pt x="63236" y="0"/>
                  </a:moveTo>
                  <a:lnTo>
                    <a:pt x="871862" y="0"/>
                  </a:lnTo>
                  <a:cubicBezTo>
                    <a:pt x="906787" y="0"/>
                    <a:pt x="935098" y="28312"/>
                    <a:pt x="935098" y="63236"/>
                  </a:cubicBezTo>
                  <a:lnTo>
                    <a:pt x="935098" y="1223829"/>
                  </a:lnTo>
                  <a:cubicBezTo>
                    <a:pt x="935098" y="1240600"/>
                    <a:pt x="928436" y="1256684"/>
                    <a:pt x="916577" y="1268543"/>
                  </a:cubicBezTo>
                  <a:cubicBezTo>
                    <a:pt x="904718" y="1280402"/>
                    <a:pt x="888634" y="1287065"/>
                    <a:pt x="871862" y="1287065"/>
                  </a:cubicBezTo>
                  <a:lnTo>
                    <a:pt x="63236" y="1287065"/>
                  </a:lnTo>
                  <a:cubicBezTo>
                    <a:pt x="28312" y="1287065"/>
                    <a:pt x="0" y="1258753"/>
                    <a:pt x="0" y="1223829"/>
                  </a:cubicBezTo>
                  <a:lnTo>
                    <a:pt x="0" y="63236"/>
                  </a:lnTo>
                  <a:cubicBezTo>
                    <a:pt x="0" y="28312"/>
                    <a:pt x="28312" y="0"/>
                    <a:pt x="63236" y="0"/>
                  </a:cubicBezTo>
                  <a:close/>
                </a:path>
              </a:pathLst>
            </a:custGeom>
            <a:solidFill>
              <a:srgbClr val="8C6239">
                <a:alpha val="51765"/>
              </a:srgbClr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0" y="19050"/>
              <a:ext cx="935098" cy="12680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2"/>
                </a:lnSpc>
              </a:pPr>
              <a:endParaRPr/>
            </a:p>
          </p:txBody>
        </p:sp>
      </p:grpSp>
      <p:sp>
        <p:nvSpPr>
          <p:cNvPr id="31" name="Freeform 31"/>
          <p:cNvSpPr/>
          <p:nvPr/>
        </p:nvSpPr>
        <p:spPr>
          <a:xfrm>
            <a:off x="2503368" y="3072464"/>
            <a:ext cx="852841" cy="496780"/>
          </a:xfrm>
          <a:custGeom>
            <a:avLst/>
            <a:gdLst/>
            <a:ahLst/>
            <a:cxnLst/>
            <a:rect l="l" t="t" r="r" b="b"/>
            <a:pathLst>
              <a:path w="852841" h="496780">
                <a:moveTo>
                  <a:pt x="0" y="0"/>
                </a:moveTo>
                <a:lnTo>
                  <a:pt x="852841" y="0"/>
                </a:lnTo>
                <a:lnTo>
                  <a:pt x="852841" y="496780"/>
                </a:lnTo>
                <a:lnTo>
                  <a:pt x="0" y="49678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32" name="Freeform 32"/>
          <p:cNvSpPr/>
          <p:nvPr/>
        </p:nvSpPr>
        <p:spPr>
          <a:xfrm>
            <a:off x="2615162" y="3693069"/>
            <a:ext cx="578859" cy="585244"/>
          </a:xfrm>
          <a:custGeom>
            <a:avLst/>
            <a:gdLst/>
            <a:ahLst/>
            <a:cxnLst/>
            <a:rect l="l" t="t" r="r" b="b"/>
            <a:pathLst>
              <a:path w="578859" h="585244">
                <a:moveTo>
                  <a:pt x="0" y="0"/>
                </a:moveTo>
                <a:lnTo>
                  <a:pt x="578859" y="0"/>
                </a:lnTo>
                <a:lnTo>
                  <a:pt x="578859" y="585243"/>
                </a:lnTo>
                <a:lnTo>
                  <a:pt x="0" y="585243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33" name="Freeform 33"/>
          <p:cNvSpPr/>
          <p:nvPr/>
        </p:nvSpPr>
        <p:spPr>
          <a:xfrm>
            <a:off x="2635428" y="4525962"/>
            <a:ext cx="538328" cy="555498"/>
          </a:xfrm>
          <a:custGeom>
            <a:avLst/>
            <a:gdLst/>
            <a:ahLst/>
            <a:cxnLst/>
            <a:rect l="l" t="t" r="r" b="b"/>
            <a:pathLst>
              <a:path w="538328" h="555498">
                <a:moveTo>
                  <a:pt x="0" y="0"/>
                </a:moveTo>
                <a:lnTo>
                  <a:pt x="538327" y="0"/>
                </a:lnTo>
                <a:lnTo>
                  <a:pt x="538327" y="555498"/>
                </a:lnTo>
                <a:lnTo>
                  <a:pt x="0" y="555498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34" name="Freeform 34"/>
          <p:cNvSpPr/>
          <p:nvPr/>
        </p:nvSpPr>
        <p:spPr>
          <a:xfrm>
            <a:off x="2725504" y="5165339"/>
            <a:ext cx="397634" cy="623073"/>
          </a:xfrm>
          <a:custGeom>
            <a:avLst/>
            <a:gdLst/>
            <a:ahLst/>
            <a:cxnLst/>
            <a:rect l="l" t="t" r="r" b="b"/>
            <a:pathLst>
              <a:path w="397634" h="623073">
                <a:moveTo>
                  <a:pt x="0" y="0"/>
                </a:moveTo>
                <a:lnTo>
                  <a:pt x="397633" y="0"/>
                </a:lnTo>
                <a:lnTo>
                  <a:pt x="397633" y="623072"/>
                </a:lnTo>
                <a:lnTo>
                  <a:pt x="0" y="623072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35" name="Freeform 35"/>
          <p:cNvSpPr/>
          <p:nvPr/>
        </p:nvSpPr>
        <p:spPr>
          <a:xfrm>
            <a:off x="2712006" y="6001810"/>
            <a:ext cx="514557" cy="618086"/>
          </a:xfrm>
          <a:custGeom>
            <a:avLst/>
            <a:gdLst/>
            <a:ahLst/>
            <a:cxnLst/>
            <a:rect l="l" t="t" r="r" b="b"/>
            <a:pathLst>
              <a:path w="514557" h="618086">
                <a:moveTo>
                  <a:pt x="0" y="0"/>
                </a:moveTo>
                <a:lnTo>
                  <a:pt x="514556" y="0"/>
                </a:lnTo>
                <a:lnTo>
                  <a:pt x="514556" y="618087"/>
                </a:lnTo>
                <a:lnTo>
                  <a:pt x="0" y="618087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36" name="TextBox 36"/>
          <p:cNvSpPr txBox="1"/>
          <p:nvPr/>
        </p:nvSpPr>
        <p:spPr>
          <a:xfrm>
            <a:off x="3819688" y="5480081"/>
            <a:ext cx="1959191" cy="285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80"/>
              </a:lnSpc>
              <a:spcBef>
                <a:spcPct val="0"/>
              </a:spcBef>
            </a:pPr>
            <a:r>
              <a:rPr lang="en-US" sz="2000" b="1" spc="80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INTELIGENCIA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5864851" y="5495925"/>
            <a:ext cx="395976" cy="285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80"/>
              </a:lnSpc>
              <a:spcBef>
                <a:spcPct val="0"/>
              </a:spcBef>
            </a:pPr>
            <a:r>
              <a:rPr lang="en-US" sz="2000" b="1" spc="80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-10</a:t>
            </a:r>
          </a:p>
        </p:txBody>
      </p:sp>
      <p:grpSp>
        <p:nvGrpSpPr>
          <p:cNvPr id="38" name="Group 38"/>
          <p:cNvGrpSpPr/>
          <p:nvPr/>
        </p:nvGrpSpPr>
        <p:grpSpPr>
          <a:xfrm>
            <a:off x="3819688" y="3974147"/>
            <a:ext cx="2476822" cy="304165"/>
            <a:chOff x="0" y="0"/>
            <a:chExt cx="3302430" cy="405553"/>
          </a:xfrm>
        </p:grpSpPr>
        <p:sp>
          <p:nvSpPr>
            <p:cNvPr id="39" name="TextBox 39"/>
            <p:cNvSpPr txBox="1"/>
            <p:nvPr/>
          </p:nvSpPr>
          <p:spPr>
            <a:xfrm>
              <a:off x="0" y="19050"/>
              <a:ext cx="1435770" cy="3865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180"/>
                </a:lnSpc>
                <a:spcBef>
                  <a:spcPct val="0"/>
                </a:spcBef>
              </a:pPr>
              <a:r>
                <a:rPr lang="en-US" sz="2000" b="1" spc="80">
                  <a:solidFill>
                    <a:srgbClr val="000000"/>
                  </a:solidFill>
                  <a:latin typeface="Monotype Corsiva Bold"/>
                  <a:ea typeface="Monotype Corsiva Bold"/>
                  <a:cs typeface="Monotype Corsiva Bold"/>
                  <a:sym typeface="Monotype Corsiva Bold"/>
                </a:rPr>
                <a:t>SALUD</a:t>
              </a:r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2597158" y="19050"/>
              <a:ext cx="705272" cy="3865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80"/>
                </a:lnSpc>
                <a:spcBef>
                  <a:spcPct val="0"/>
                </a:spcBef>
              </a:pPr>
              <a:r>
                <a:rPr lang="en-US" sz="2000" b="1" spc="80">
                  <a:solidFill>
                    <a:srgbClr val="000000"/>
                  </a:solidFill>
                  <a:latin typeface="Monotype Corsiva Bold"/>
                  <a:ea typeface="Monotype Corsiva Bold"/>
                  <a:cs typeface="Monotype Corsiva Bold"/>
                  <a:sym typeface="Monotype Corsiva Bold"/>
                </a:rPr>
                <a:t>-6</a:t>
              </a:r>
            </a:p>
          </p:txBody>
        </p:sp>
      </p:grpSp>
      <p:sp>
        <p:nvSpPr>
          <p:cNvPr id="41" name="TextBox 41"/>
          <p:cNvSpPr txBox="1"/>
          <p:nvPr/>
        </p:nvSpPr>
        <p:spPr>
          <a:xfrm>
            <a:off x="3780817" y="4752518"/>
            <a:ext cx="1686797" cy="285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80"/>
              </a:lnSpc>
              <a:spcBef>
                <a:spcPct val="0"/>
              </a:spcBef>
            </a:pPr>
            <a:r>
              <a:rPr lang="en-US" sz="2000" b="1" spc="80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RESISTENCIA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5926929" y="4752518"/>
            <a:ext cx="271820" cy="285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80"/>
              </a:lnSpc>
              <a:spcBef>
                <a:spcPct val="0"/>
              </a:spcBef>
            </a:pPr>
            <a:r>
              <a:rPr lang="en-US" sz="2000" b="1" spc="80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-2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5698414" y="3208919"/>
            <a:ext cx="663632" cy="285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80"/>
              </a:lnSpc>
              <a:spcBef>
                <a:spcPct val="0"/>
              </a:spcBef>
            </a:pPr>
            <a:r>
              <a:rPr lang="en-US" sz="2000" b="1" spc="80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-7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2725504" y="603048"/>
            <a:ext cx="4330323" cy="7560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02"/>
              </a:lnSpc>
              <a:spcBef>
                <a:spcPct val="0"/>
              </a:spcBef>
            </a:pPr>
            <a:r>
              <a:rPr lang="en-US" sz="4359" b="1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Reminiscencias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2657328" y="1905273"/>
            <a:ext cx="4345631" cy="7456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6"/>
              </a:lnSpc>
              <a:spcBef>
                <a:spcPct val="0"/>
              </a:spcBef>
            </a:pPr>
            <a:r>
              <a:rPr lang="en-US" sz="4290" b="1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Debilidad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3641475" y="2936008"/>
            <a:ext cx="856152" cy="2348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07"/>
              </a:lnSpc>
            </a:pPr>
            <a:r>
              <a:rPr lang="en-US" sz="129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Hueso roto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3649377" y="5242064"/>
            <a:ext cx="741712" cy="2348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07"/>
              </a:lnSpc>
            </a:pPr>
            <a:r>
              <a:rPr lang="en-US" sz="129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Maldicion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3674996" y="4437623"/>
            <a:ext cx="691048" cy="2348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07"/>
              </a:lnSpc>
            </a:pPr>
            <a:r>
              <a:rPr lang="en-US" sz="129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Infeccion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3641475" y="3633182"/>
            <a:ext cx="1293680" cy="2348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07"/>
              </a:lnSpc>
            </a:pPr>
            <a:r>
              <a:rPr lang="en-US" sz="129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Envenenamiento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3674996" y="6050946"/>
            <a:ext cx="458889" cy="2348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07"/>
              </a:lnSpc>
            </a:pPr>
            <a:r>
              <a:rPr lang="en-US" sz="129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Robar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3819688" y="6334782"/>
            <a:ext cx="1614096" cy="285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80"/>
              </a:lnSpc>
              <a:spcBef>
                <a:spcPct val="0"/>
              </a:spcBef>
            </a:pPr>
            <a:r>
              <a:rPr lang="en-US" sz="2000" b="1" spc="80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CARISMA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5698414" y="6334782"/>
            <a:ext cx="476441" cy="285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80"/>
              </a:lnSpc>
              <a:spcBef>
                <a:spcPct val="0"/>
              </a:spcBef>
            </a:pPr>
            <a:r>
              <a:rPr lang="en-US" sz="2000" b="1" spc="80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-12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3780817" y="3208919"/>
            <a:ext cx="1362683" cy="285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80"/>
              </a:lnSpc>
              <a:spcBef>
                <a:spcPct val="0"/>
              </a:spcBef>
            </a:pPr>
            <a:r>
              <a:rPr lang="en-US" sz="2000" b="1" spc="80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DESTREZA</a:t>
            </a:r>
          </a:p>
        </p:txBody>
      </p:sp>
      <p:grpSp>
        <p:nvGrpSpPr>
          <p:cNvPr id="54" name="Group 54"/>
          <p:cNvGrpSpPr/>
          <p:nvPr/>
        </p:nvGrpSpPr>
        <p:grpSpPr>
          <a:xfrm>
            <a:off x="3718326" y="7839556"/>
            <a:ext cx="2607079" cy="316361"/>
            <a:chOff x="0" y="0"/>
            <a:chExt cx="3476106" cy="421815"/>
          </a:xfrm>
        </p:grpSpPr>
        <p:grpSp>
          <p:nvGrpSpPr>
            <p:cNvPr id="55" name="Group 55"/>
            <p:cNvGrpSpPr/>
            <p:nvPr/>
          </p:nvGrpSpPr>
          <p:grpSpPr>
            <a:xfrm rot="-10800000">
              <a:off x="688515" y="0"/>
              <a:ext cx="421815" cy="421815"/>
              <a:chOff x="0" y="0"/>
              <a:chExt cx="406400" cy="406400"/>
            </a:xfrm>
          </p:grpSpPr>
          <p:sp>
            <p:nvSpPr>
              <p:cNvPr id="56" name="Freeform 56"/>
              <p:cNvSpPr/>
              <p:nvPr/>
            </p:nvSpPr>
            <p:spPr>
              <a:xfrm>
                <a:off x="0" y="0"/>
                <a:ext cx="406400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406400" h="406400">
                    <a:moveTo>
                      <a:pt x="203200" y="0"/>
                    </a:moveTo>
                    <a:cubicBezTo>
                      <a:pt x="315424" y="0"/>
                      <a:pt x="406400" y="90976"/>
                      <a:pt x="406400" y="203200"/>
                    </a:cubicBezTo>
                    <a:cubicBezTo>
                      <a:pt x="406400" y="315424"/>
                      <a:pt x="315424" y="406400"/>
                      <a:pt x="203200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737373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57" name="TextBox 57"/>
              <p:cNvSpPr txBox="1"/>
              <p:nvPr/>
            </p:nvSpPr>
            <p:spPr>
              <a:xfrm>
                <a:off x="0" y="19050"/>
                <a:ext cx="406400" cy="3873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22"/>
                  </a:lnSpc>
                </a:pPr>
                <a:endParaRPr/>
              </a:p>
            </p:txBody>
          </p:sp>
        </p:grpSp>
        <p:grpSp>
          <p:nvGrpSpPr>
            <p:cNvPr id="58" name="Group 58"/>
            <p:cNvGrpSpPr/>
            <p:nvPr/>
          </p:nvGrpSpPr>
          <p:grpSpPr>
            <a:xfrm rot="-10800000">
              <a:off x="1380259" y="0"/>
              <a:ext cx="454796" cy="421815"/>
              <a:chOff x="0" y="0"/>
              <a:chExt cx="438176" cy="406400"/>
            </a:xfrm>
          </p:grpSpPr>
          <p:sp>
            <p:nvSpPr>
              <p:cNvPr id="59" name="Freeform 59"/>
              <p:cNvSpPr/>
              <p:nvPr/>
            </p:nvSpPr>
            <p:spPr>
              <a:xfrm>
                <a:off x="0" y="0"/>
                <a:ext cx="438176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438176" h="406400">
                    <a:moveTo>
                      <a:pt x="234976" y="0"/>
                    </a:moveTo>
                    <a:cubicBezTo>
                      <a:pt x="347200" y="0"/>
                      <a:pt x="438176" y="90976"/>
                      <a:pt x="438176" y="203200"/>
                    </a:cubicBezTo>
                    <a:cubicBezTo>
                      <a:pt x="438176" y="315424"/>
                      <a:pt x="347200" y="406400"/>
                      <a:pt x="234976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737373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60" name="TextBox 60"/>
              <p:cNvSpPr txBox="1"/>
              <p:nvPr/>
            </p:nvSpPr>
            <p:spPr>
              <a:xfrm>
                <a:off x="0" y="19050"/>
                <a:ext cx="438176" cy="3873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22"/>
                  </a:lnSpc>
                </a:pPr>
                <a:endParaRPr/>
              </a:p>
            </p:txBody>
          </p:sp>
        </p:grpSp>
        <p:grpSp>
          <p:nvGrpSpPr>
            <p:cNvPr id="61" name="Group 61"/>
            <p:cNvGrpSpPr/>
            <p:nvPr/>
          </p:nvGrpSpPr>
          <p:grpSpPr>
            <a:xfrm rot="-10800000">
              <a:off x="2826481" y="0"/>
              <a:ext cx="649625" cy="421815"/>
              <a:chOff x="0" y="0"/>
              <a:chExt cx="625885" cy="406400"/>
            </a:xfrm>
          </p:grpSpPr>
          <p:sp>
            <p:nvSpPr>
              <p:cNvPr id="62" name="Freeform 62"/>
              <p:cNvSpPr/>
              <p:nvPr/>
            </p:nvSpPr>
            <p:spPr>
              <a:xfrm>
                <a:off x="0" y="0"/>
                <a:ext cx="625885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625885" h="406400">
                    <a:moveTo>
                      <a:pt x="422685" y="0"/>
                    </a:moveTo>
                    <a:cubicBezTo>
                      <a:pt x="534909" y="0"/>
                      <a:pt x="625885" y="90976"/>
                      <a:pt x="625885" y="203200"/>
                    </a:cubicBezTo>
                    <a:cubicBezTo>
                      <a:pt x="625885" y="315424"/>
                      <a:pt x="534909" y="406400"/>
                      <a:pt x="422685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737373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63" name="TextBox 63"/>
              <p:cNvSpPr txBox="1"/>
              <p:nvPr/>
            </p:nvSpPr>
            <p:spPr>
              <a:xfrm>
                <a:off x="0" y="19050"/>
                <a:ext cx="625885" cy="3873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22"/>
                  </a:lnSpc>
                </a:pPr>
                <a:endParaRPr/>
              </a:p>
            </p:txBody>
          </p:sp>
        </p:grpSp>
        <p:grpSp>
          <p:nvGrpSpPr>
            <p:cNvPr id="64" name="Group 64"/>
            <p:cNvGrpSpPr/>
            <p:nvPr/>
          </p:nvGrpSpPr>
          <p:grpSpPr>
            <a:xfrm rot="-10800000">
              <a:off x="2104985" y="0"/>
              <a:ext cx="454796" cy="421815"/>
              <a:chOff x="0" y="0"/>
              <a:chExt cx="438176" cy="406400"/>
            </a:xfrm>
          </p:grpSpPr>
          <p:sp>
            <p:nvSpPr>
              <p:cNvPr id="65" name="Freeform 65"/>
              <p:cNvSpPr/>
              <p:nvPr/>
            </p:nvSpPr>
            <p:spPr>
              <a:xfrm>
                <a:off x="0" y="0"/>
                <a:ext cx="438176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438176" h="406400">
                    <a:moveTo>
                      <a:pt x="234976" y="0"/>
                    </a:moveTo>
                    <a:cubicBezTo>
                      <a:pt x="347200" y="0"/>
                      <a:pt x="438176" y="90976"/>
                      <a:pt x="438176" y="203200"/>
                    </a:cubicBezTo>
                    <a:cubicBezTo>
                      <a:pt x="438176" y="315424"/>
                      <a:pt x="347200" y="406400"/>
                      <a:pt x="234976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737373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66" name="TextBox 66"/>
              <p:cNvSpPr txBox="1"/>
              <p:nvPr/>
            </p:nvSpPr>
            <p:spPr>
              <a:xfrm>
                <a:off x="0" y="19050"/>
                <a:ext cx="438176" cy="3873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22"/>
                  </a:lnSpc>
                </a:pPr>
                <a:endParaRPr/>
              </a:p>
            </p:txBody>
          </p:sp>
        </p:grpSp>
        <p:grpSp>
          <p:nvGrpSpPr>
            <p:cNvPr id="67" name="Group 67"/>
            <p:cNvGrpSpPr/>
            <p:nvPr/>
          </p:nvGrpSpPr>
          <p:grpSpPr>
            <a:xfrm rot="-10800000">
              <a:off x="0" y="0"/>
              <a:ext cx="421815" cy="421815"/>
              <a:chOff x="0" y="0"/>
              <a:chExt cx="406400" cy="406400"/>
            </a:xfrm>
          </p:grpSpPr>
          <p:sp>
            <p:nvSpPr>
              <p:cNvPr id="68" name="Freeform 68"/>
              <p:cNvSpPr/>
              <p:nvPr/>
            </p:nvSpPr>
            <p:spPr>
              <a:xfrm>
                <a:off x="0" y="0"/>
                <a:ext cx="406400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406400" h="406400">
                    <a:moveTo>
                      <a:pt x="203200" y="0"/>
                    </a:moveTo>
                    <a:cubicBezTo>
                      <a:pt x="315424" y="0"/>
                      <a:pt x="406400" y="90976"/>
                      <a:pt x="406400" y="203200"/>
                    </a:cubicBezTo>
                    <a:cubicBezTo>
                      <a:pt x="406400" y="315424"/>
                      <a:pt x="315424" y="406400"/>
                      <a:pt x="203200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737373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69" name="TextBox 69"/>
              <p:cNvSpPr txBox="1"/>
              <p:nvPr/>
            </p:nvSpPr>
            <p:spPr>
              <a:xfrm>
                <a:off x="0" y="19050"/>
                <a:ext cx="406400" cy="3873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22"/>
                  </a:lnSpc>
                </a:pPr>
                <a:endParaRPr/>
              </a:p>
            </p:txBody>
          </p:sp>
        </p:grpSp>
      </p:grpSp>
      <p:grpSp>
        <p:nvGrpSpPr>
          <p:cNvPr id="70" name="Group 70"/>
          <p:cNvGrpSpPr/>
          <p:nvPr/>
        </p:nvGrpSpPr>
        <p:grpSpPr>
          <a:xfrm>
            <a:off x="2198042" y="583603"/>
            <a:ext cx="5467521" cy="8771748"/>
            <a:chOff x="0" y="0"/>
            <a:chExt cx="1440006" cy="2310255"/>
          </a:xfrm>
        </p:grpSpPr>
        <p:sp>
          <p:nvSpPr>
            <p:cNvPr id="71" name="Freeform 71"/>
            <p:cNvSpPr/>
            <p:nvPr/>
          </p:nvSpPr>
          <p:spPr>
            <a:xfrm>
              <a:off x="0" y="0"/>
              <a:ext cx="1440006" cy="2310255"/>
            </a:xfrm>
            <a:custGeom>
              <a:avLst/>
              <a:gdLst/>
              <a:ahLst/>
              <a:cxnLst/>
              <a:rect l="l" t="t" r="r" b="b"/>
              <a:pathLst>
                <a:path w="1440006" h="2310255">
                  <a:moveTo>
                    <a:pt x="0" y="0"/>
                  </a:moveTo>
                  <a:lnTo>
                    <a:pt x="1440006" y="0"/>
                  </a:lnTo>
                  <a:lnTo>
                    <a:pt x="1440006" y="2310255"/>
                  </a:lnTo>
                  <a:lnTo>
                    <a:pt x="0" y="2310255"/>
                  </a:lnTo>
                  <a:close/>
                </a:path>
              </a:pathLst>
            </a:custGeom>
            <a:solidFill>
              <a:srgbClr val="000000">
                <a:alpha val="34902"/>
              </a:srgbClr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72" name="TextBox 72"/>
            <p:cNvSpPr txBox="1"/>
            <p:nvPr/>
          </p:nvSpPr>
          <p:spPr>
            <a:xfrm>
              <a:off x="0" y="19050"/>
              <a:ext cx="1440006" cy="22912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2"/>
                </a:lnSpc>
              </a:pPr>
              <a:endParaRPr/>
            </a:p>
          </p:txBody>
        </p:sp>
      </p:grpSp>
      <p:sp>
        <p:nvSpPr>
          <p:cNvPr id="73" name="Freeform 73"/>
          <p:cNvSpPr/>
          <p:nvPr/>
        </p:nvSpPr>
        <p:spPr>
          <a:xfrm>
            <a:off x="2865909" y="2638680"/>
            <a:ext cx="4203910" cy="4661593"/>
          </a:xfrm>
          <a:custGeom>
            <a:avLst/>
            <a:gdLst/>
            <a:ahLst/>
            <a:cxnLst/>
            <a:rect l="l" t="t" r="r" b="b"/>
            <a:pathLst>
              <a:path w="4203910" h="4661593">
                <a:moveTo>
                  <a:pt x="0" y="0"/>
                </a:moveTo>
                <a:lnTo>
                  <a:pt x="4203909" y="0"/>
                </a:lnTo>
                <a:lnTo>
                  <a:pt x="4203909" y="4661593"/>
                </a:lnTo>
                <a:lnTo>
                  <a:pt x="0" y="4661593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alphaModFix amt="79000"/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74" name="TextBox 74"/>
          <p:cNvSpPr txBox="1"/>
          <p:nvPr/>
        </p:nvSpPr>
        <p:spPr>
          <a:xfrm>
            <a:off x="3242654" y="4039443"/>
            <a:ext cx="3035939" cy="12016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344"/>
              </a:lnSpc>
              <a:spcBef>
                <a:spcPct val="0"/>
              </a:spcBef>
            </a:pPr>
            <a:r>
              <a:rPr lang="en-US" sz="2150" b="1" spc="86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DEBIDO A NO CURARSE SU PIERNA ROTA FUE INFECTADO POR LAS BACTERIAS</a:t>
            </a:r>
          </a:p>
        </p:txBody>
      </p:sp>
      <p:sp>
        <p:nvSpPr>
          <p:cNvPr id="75" name="TextBox 75"/>
          <p:cNvSpPr txBox="1"/>
          <p:nvPr/>
        </p:nvSpPr>
        <p:spPr>
          <a:xfrm>
            <a:off x="3438669" y="6303719"/>
            <a:ext cx="2804404" cy="314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344"/>
              </a:lnSpc>
              <a:spcBef>
                <a:spcPct val="0"/>
              </a:spcBef>
            </a:pPr>
            <a:r>
              <a:rPr lang="en-US" sz="2150" b="1" spc="86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RESISTENCIA -2</a:t>
            </a:r>
          </a:p>
        </p:txBody>
      </p:sp>
      <p:sp>
        <p:nvSpPr>
          <p:cNvPr id="76" name="TextBox 76"/>
          <p:cNvSpPr txBox="1"/>
          <p:nvPr/>
        </p:nvSpPr>
        <p:spPr>
          <a:xfrm>
            <a:off x="3610664" y="3061374"/>
            <a:ext cx="2151113" cy="5450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216"/>
              </a:lnSpc>
              <a:spcBef>
                <a:spcPct val="0"/>
              </a:spcBef>
            </a:pPr>
            <a:r>
              <a:rPr lang="en-US" sz="2950" b="1" spc="118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INFECCION</a:t>
            </a:r>
          </a:p>
        </p:txBody>
      </p:sp>
      <p:pic>
        <p:nvPicPr>
          <p:cNvPr id="77" name="Imagen 76">
            <a:hlinkClick r:id="rId22" action="ppaction://hlinksldjump"/>
            <a:extLst>
              <a:ext uri="{FF2B5EF4-FFF2-40B4-BE49-F238E27FC236}">
                <a16:creationId xmlns:a16="http://schemas.microsoft.com/office/drawing/2014/main" id="{B2319820-0588-FF8A-4A54-7313DBFCD47C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970358" y="3013306"/>
            <a:ext cx="310923" cy="30482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EFE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084516" y="583603"/>
            <a:ext cx="5581047" cy="8674697"/>
          </a:xfrm>
          <a:custGeom>
            <a:avLst/>
            <a:gdLst/>
            <a:ahLst/>
            <a:cxnLst/>
            <a:rect l="l" t="t" r="r" b="b"/>
            <a:pathLst>
              <a:path w="5581047" h="8674697">
                <a:moveTo>
                  <a:pt x="0" y="0"/>
                </a:moveTo>
                <a:lnTo>
                  <a:pt x="5581047" y="0"/>
                </a:lnTo>
                <a:lnTo>
                  <a:pt x="5581047" y="8674697"/>
                </a:lnTo>
                <a:lnTo>
                  <a:pt x="0" y="86746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495" t="-1243" r="-9432" b="-1243"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3" name="Group 3"/>
          <p:cNvGrpSpPr/>
          <p:nvPr/>
        </p:nvGrpSpPr>
        <p:grpSpPr>
          <a:xfrm>
            <a:off x="4150612" y="9305832"/>
            <a:ext cx="1480107" cy="856553"/>
            <a:chOff x="0" y="0"/>
            <a:chExt cx="389822" cy="22559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89822" cy="225594"/>
            </a:xfrm>
            <a:custGeom>
              <a:avLst/>
              <a:gdLst/>
              <a:ahLst/>
              <a:cxnLst/>
              <a:rect l="l" t="t" r="r" b="b"/>
              <a:pathLst>
                <a:path w="389822" h="225594">
                  <a:moveTo>
                    <a:pt x="112797" y="0"/>
                  </a:moveTo>
                  <a:lnTo>
                    <a:pt x="277025" y="0"/>
                  </a:lnTo>
                  <a:cubicBezTo>
                    <a:pt x="306941" y="0"/>
                    <a:pt x="335631" y="11884"/>
                    <a:pt x="356785" y="33038"/>
                  </a:cubicBezTo>
                  <a:cubicBezTo>
                    <a:pt x="377938" y="54191"/>
                    <a:pt x="389822" y="82881"/>
                    <a:pt x="389822" y="112797"/>
                  </a:cubicBezTo>
                  <a:lnTo>
                    <a:pt x="389822" y="112797"/>
                  </a:lnTo>
                  <a:cubicBezTo>
                    <a:pt x="389822" y="175093"/>
                    <a:pt x="339321" y="225594"/>
                    <a:pt x="277025" y="225594"/>
                  </a:cubicBezTo>
                  <a:lnTo>
                    <a:pt x="112797" y="225594"/>
                  </a:lnTo>
                  <a:cubicBezTo>
                    <a:pt x="50501" y="225594"/>
                    <a:pt x="0" y="175093"/>
                    <a:pt x="0" y="112797"/>
                  </a:cubicBezTo>
                  <a:lnTo>
                    <a:pt x="0" y="112797"/>
                  </a:lnTo>
                  <a:cubicBezTo>
                    <a:pt x="0" y="50501"/>
                    <a:pt x="50501" y="0"/>
                    <a:pt x="112797" y="0"/>
                  </a:cubicBezTo>
                  <a:close/>
                </a:path>
              </a:pathLst>
            </a:custGeom>
            <a:solidFill>
              <a:srgbClr val="FEFEFE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9050"/>
              <a:ext cx="389822" cy="2065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2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2084516" y="0"/>
            <a:ext cx="5581047" cy="10287000"/>
          </a:xfrm>
          <a:custGeom>
            <a:avLst/>
            <a:gdLst/>
            <a:ahLst/>
            <a:cxnLst/>
            <a:rect l="l" t="t" r="r" b="b"/>
            <a:pathLst>
              <a:path w="5581047" h="10287000">
                <a:moveTo>
                  <a:pt x="0" y="0"/>
                </a:moveTo>
                <a:lnTo>
                  <a:pt x="5581047" y="0"/>
                </a:lnTo>
                <a:lnTo>
                  <a:pt x="5581047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w="9525" cap="sq">
            <a:solidFill>
              <a:srgbClr val="FEFEFE"/>
            </a:solidFill>
            <a:prstDash val="solid"/>
            <a:miter/>
          </a:ln>
        </p:spPr>
        <p:txBody>
          <a:bodyPr/>
          <a:lstStyle/>
          <a:p>
            <a:endParaRPr lang="es-CO"/>
          </a:p>
        </p:txBody>
      </p:sp>
      <p:grpSp>
        <p:nvGrpSpPr>
          <p:cNvPr id="7" name="Group 7"/>
          <p:cNvGrpSpPr/>
          <p:nvPr/>
        </p:nvGrpSpPr>
        <p:grpSpPr>
          <a:xfrm rot="-10800000">
            <a:off x="5883312" y="8367108"/>
            <a:ext cx="1200834" cy="870866"/>
            <a:chOff x="0" y="0"/>
            <a:chExt cx="635000" cy="46051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000" cy="460513"/>
            </a:xfrm>
            <a:custGeom>
              <a:avLst/>
              <a:gdLst/>
              <a:ahLst/>
              <a:cxnLst/>
              <a:rect l="l" t="t" r="r" b="b"/>
              <a:pathLst>
                <a:path w="635000" h="460513">
                  <a:moveTo>
                    <a:pt x="635000" y="0"/>
                  </a:moveTo>
                  <a:lnTo>
                    <a:pt x="635000" y="346213"/>
                  </a:lnTo>
                  <a:lnTo>
                    <a:pt x="317500" y="460513"/>
                  </a:lnTo>
                  <a:lnTo>
                    <a:pt x="0" y="346213"/>
                  </a:lnTo>
                  <a:lnTo>
                    <a:pt x="0" y="0"/>
                  </a:lnTo>
                  <a:lnTo>
                    <a:pt x="635000" y="0"/>
                  </a:lnTo>
                  <a:close/>
                </a:path>
              </a:pathLst>
            </a:custGeom>
            <a:solidFill>
              <a:srgbClr val="737373">
                <a:alpha val="71765"/>
              </a:srgbClr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19050"/>
              <a:ext cx="635000" cy="3271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2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4561775" y="8472607"/>
            <a:ext cx="726788" cy="700521"/>
            <a:chOff x="0" y="0"/>
            <a:chExt cx="914597" cy="88154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914597" cy="881542"/>
            </a:xfrm>
            <a:custGeom>
              <a:avLst/>
              <a:gdLst/>
              <a:ahLst/>
              <a:cxnLst/>
              <a:rect l="l" t="t" r="r" b="b"/>
              <a:pathLst>
                <a:path w="914597" h="881542">
                  <a:moveTo>
                    <a:pt x="457298" y="0"/>
                  </a:moveTo>
                  <a:cubicBezTo>
                    <a:pt x="204739" y="0"/>
                    <a:pt x="0" y="197340"/>
                    <a:pt x="0" y="440771"/>
                  </a:cubicBezTo>
                  <a:cubicBezTo>
                    <a:pt x="0" y="684202"/>
                    <a:pt x="204739" y="881542"/>
                    <a:pt x="457298" y="881542"/>
                  </a:cubicBezTo>
                  <a:cubicBezTo>
                    <a:pt x="709857" y="881542"/>
                    <a:pt x="914597" y="684202"/>
                    <a:pt x="914597" y="440771"/>
                  </a:cubicBezTo>
                  <a:cubicBezTo>
                    <a:pt x="914597" y="197340"/>
                    <a:pt x="709857" y="0"/>
                    <a:pt x="45729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s-CO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85743" y="101695"/>
              <a:ext cx="743110" cy="6972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2"/>
                </a:lnSpc>
              </a:pPr>
              <a:endParaRPr/>
            </a:p>
          </p:txBody>
        </p:sp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4662267" y="8540649"/>
            <a:ext cx="606921" cy="564437"/>
          </a:xfrm>
          <a:prstGeom prst="rect">
            <a:avLst/>
          </a:prstGeom>
        </p:spPr>
      </p:pic>
      <p:sp>
        <p:nvSpPr>
          <p:cNvPr id="14" name="Freeform 14"/>
          <p:cNvSpPr/>
          <p:nvPr/>
        </p:nvSpPr>
        <p:spPr>
          <a:xfrm>
            <a:off x="2762330" y="8496789"/>
            <a:ext cx="676339" cy="676339"/>
          </a:xfrm>
          <a:custGeom>
            <a:avLst/>
            <a:gdLst/>
            <a:ahLst/>
            <a:cxnLst/>
            <a:rect l="l" t="t" r="r" b="b"/>
            <a:pathLst>
              <a:path w="676339" h="676339">
                <a:moveTo>
                  <a:pt x="0" y="0"/>
                </a:moveTo>
                <a:lnTo>
                  <a:pt x="676339" y="0"/>
                </a:lnTo>
                <a:lnTo>
                  <a:pt x="676339" y="676339"/>
                </a:lnTo>
                <a:lnTo>
                  <a:pt x="0" y="67633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15" name="Freeform 15"/>
          <p:cNvSpPr/>
          <p:nvPr/>
        </p:nvSpPr>
        <p:spPr>
          <a:xfrm>
            <a:off x="6296510" y="8593676"/>
            <a:ext cx="374438" cy="417730"/>
          </a:xfrm>
          <a:custGeom>
            <a:avLst/>
            <a:gdLst/>
            <a:ahLst/>
            <a:cxnLst/>
            <a:rect l="l" t="t" r="r" b="b"/>
            <a:pathLst>
              <a:path w="374438" h="417730">
                <a:moveTo>
                  <a:pt x="0" y="0"/>
                </a:moveTo>
                <a:lnTo>
                  <a:pt x="374438" y="0"/>
                </a:lnTo>
                <a:lnTo>
                  <a:pt x="374438" y="417730"/>
                </a:lnTo>
                <a:lnTo>
                  <a:pt x="0" y="41773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16" name="Group 16"/>
          <p:cNvGrpSpPr/>
          <p:nvPr/>
        </p:nvGrpSpPr>
        <p:grpSpPr>
          <a:xfrm>
            <a:off x="6120335" y="8472607"/>
            <a:ext cx="726788" cy="700521"/>
            <a:chOff x="0" y="0"/>
            <a:chExt cx="914597" cy="881542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914597" cy="881542"/>
            </a:xfrm>
            <a:custGeom>
              <a:avLst/>
              <a:gdLst/>
              <a:ahLst/>
              <a:cxnLst/>
              <a:rect l="l" t="t" r="r" b="b"/>
              <a:pathLst>
                <a:path w="914597" h="881542">
                  <a:moveTo>
                    <a:pt x="457298" y="0"/>
                  </a:moveTo>
                  <a:cubicBezTo>
                    <a:pt x="204739" y="0"/>
                    <a:pt x="0" y="197340"/>
                    <a:pt x="0" y="440771"/>
                  </a:cubicBezTo>
                  <a:cubicBezTo>
                    <a:pt x="0" y="684202"/>
                    <a:pt x="204739" y="881542"/>
                    <a:pt x="457298" y="881542"/>
                  </a:cubicBezTo>
                  <a:cubicBezTo>
                    <a:pt x="709857" y="881542"/>
                    <a:pt x="914597" y="684202"/>
                    <a:pt x="914597" y="440771"/>
                  </a:cubicBezTo>
                  <a:cubicBezTo>
                    <a:pt x="914597" y="197340"/>
                    <a:pt x="709857" y="0"/>
                    <a:pt x="45729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s-CO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85743" y="101695"/>
              <a:ext cx="743110" cy="6972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2"/>
                </a:lnSpc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2066210" y="1253700"/>
            <a:ext cx="5527866" cy="620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64"/>
              </a:lnSpc>
            </a:pPr>
            <a:r>
              <a:rPr lang="en-US" sz="3688">
                <a:solidFill>
                  <a:srgbClr val="000000"/>
                </a:solidFill>
                <a:latin typeface="Smooch"/>
                <a:ea typeface="Smooch"/>
                <a:cs typeface="Smooch"/>
                <a:sym typeface="Smooch"/>
              </a:rPr>
              <a:t>SIGMA</a:t>
            </a:r>
          </a:p>
        </p:txBody>
      </p:sp>
      <p:sp>
        <p:nvSpPr>
          <p:cNvPr id="20" name="Freeform 20"/>
          <p:cNvSpPr/>
          <p:nvPr/>
        </p:nvSpPr>
        <p:spPr>
          <a:xfrm>
            <a:off x="1592682" y="1609591"/>
            <a:ext cx="6474922" cy="374316"/>
          </a:xfrm>
          <a:custGeom>
            <a:avLst/>
            <a:gdLst/>
            <a:ahLst/>
            <a:cxnLst/>
            <a:rect l="l" t="t" r="r" b="b"/>
            <a:pathLst>
              <a:path w="6474922" h="374316">
                <a:moveTo>
                  <a:pt x="0" y="0"/>
                </a:moveTo>
                <a:lnTo>
                  <a:pt x="6474922" y="0"/>
                </a:lnTo>
                <a:lnTo>
                  <a:pt x="6474922" y="374316"/>
                </a:lnTo>
                <a:lnTo>
                  <a:pt x="0" y="37431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t="-1396841" b="-232958"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21" name="Freeform 21"/>
          <p:cNvSpPr/>
          <p:nvPr/>
        </p:nvSpPr>
        <p:spPr>
          <a:xfrm>
            <a:off x="3921014" y="2551937"/>
            <a:ext cx="444454" cy="477908"/>
          </a:xfrm>
          <a:custGeom>
            <a:avLst/>
            <a:gdLst/>
            <a:ahLst/>
            <a:cxnLst/>
            <a:rect l="l" t="t" r="r" b="b"/>
            <a:pathLst>
              <a:path w="444454" h="477908">
                <a:moveTo>
                  <a:pt x="0" y="0"/>
                </a:moveTo>
                <a:lnTo>
                  <a:pt x="444455" y="0"/>
                </a:lnTo>
                <a:lnTo>
                  <a:pt x="444455" y="477908"/>
                </a:lnTo>
                <a:lnTo>
                  <a:pt x="0" y="47790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22" name="Freeform 22"/>
          <p:cNvSpPr/>
          <p:nvPr/>
        </p:nvSpPr>
        <p:spPr>
          <a:xfrm rot="1547390">
            <a:off x="6144666" y="6055241"/>
            <a:ext cx="444454" cy="477908"/>
          </a:xfrm>
          <a:custGeom>
            <a:avLst/>
            <a:gdLst/>
            <a:ahLst/>
            <a:cxnLst/>
            <a:rect l="l" t="t" r="r" b="b"/>
            <a:pathLst>
              <a:path w="444454" h="477908">
                <a:moveTo>
                  <a:pt x="0" y="0"/>
                </a:moveTo>
                <a:lnTo>
                  <a:pt x="444454" y="0"/>
                </a:lnTo>
                <a:lnTo>
                  <a:pt x="444454" y="477907"/>
                </a:lnTo>
                <a:lnTo>
                  <a:pt x="0" y="47790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23" name="Freeform 23"/>
          <p:cNvSpPr/>
          <p:nvPr/>
        </p:nvSpPr>
        <p:spPr>
          <a:xfrm rot="-1978957">
            <a:off x="2430562" y="7806734"/>
            <a:ext cx="444454" cy="477908"/>
          </a:xfrm>
          <a:custGeom>
            <a:avLst/>
            <a:gdLst/>
            <a:ahLst/>
            <a:cxnLst/>
            <a:rect l="l" t="t" r="r" b="b"/>
            <a:pathLst>
              <a:path w="444454" h="477908">
                <a:moveTo>
                  <a:pt x="0" y="0"/>
                </a:moveTo>
                <a:lnTo>
                  <a:pt x="444454" y="0"/>
                </a:lnTo>
                <a:lnTo>
                  <a:pt x="444454" y="477908"/>
                </a:lnTo>
                <a:lnTo>
                  <a:pt x="0" y="47790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24" name="Freeform 24"/>
          <p:cNvSpPr/>
          <p:nvPr/>
        </p:nvSpPr>
        <p:spPr>
          <a:xfrm rot="3955828">
            <a:off x="4702942" y="5420541"/>
            <a:ext cx="444454" cy="477908"/>
          </a:xfrm>
          <a:custGeom>
            <a:avLst/>
            <a:gdLst/>
            <a:ahLst/>
            <a:cxnLst/>
            <a:rect l="l" t="t" r="r" b="b"/>
            <a:pathLst>
              <a:path w="444454" h="477908">
                <a:moveTo>
                  <a:pt x="0" y="0"/>
                </a:moveTo>
                <a:lnTo>
                  <a:pt x="444455" y="0"/>
                </a:lnTo>
                <a:lnTo>
                  <a:pt x="444455" y="477908"/>
                </a:lnTo>
                <a:lnTo>
                  <a:pt x="0" y="47790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25" name="Group 25"/>
          <p:cNvGrpSpPr/>
          <p:nvPr/>
        </p:nvGrpSpPr>
        <p:grpSpPr>
          <a:xfrm>
            <a:off x="2468586" y="2822350"/>
            <a:ext cx="922405" cy="4885192"/>
            <a:chOff x="0" y="0"/>
            <a:chExt cx="242938" cy="1286635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242938" cy="1286635"/>
            </a:xfrm>
            <a:custGeom>
              <a:avLst/>
              <a:gdLst/>
              <a:ahLst/>
              <a:cxnLst/>
              <a:rect l="l" t="t" r="r" b="b"/>
              <a:pathLst>
                <a:path w="242938" h="1286635">
                  <a:moveTo>
                    <a:pt x="121469" y="0"/>
                  </a:moveTo>
                  <a:lnTo>
                    <a:pt x="121469" y="0"/>
                  </a:lnTo>
                  <a:cubicBezTo>
                    <a:pt x="188554" y="0"/>
                    <a:pt x="242938" y="54384"/>
                    <a:pt x="242938" y="121469"/>
                  </a:cubicBezTo>
                  <a:lnTo>
                    <a:pt x="242938" y="1165166"/>
                  </a:lnTo>
                  <a:cubicBezTo>
                    <a:pt x="242938" y="1232251"/>
                    <a:pt x="188554" y="1286635"/>
                    <a:pt x="121469" y="1286635"/>
                  </a:cubicBezTo>
                  <a:lnTo>
                    <a:pt x="121469" y="1286635"/>
                  </a:lnTo>
                  <a:cubicBezTo>
                    <a:pt x="54384" y="1286635"/>
                    <a:pt x="0" y="1232251"/>
                    <a:pt x="0" y="1165166"/>
                  </a:cubicBezTo>
                  <a:lnTo>
                    <a:pt x="0" y="121469"/>
                  </a:lnTo>
                  <a:cubicBezTo>
                    <a:pt x="0" y="54384"/>
                    <a:pt x="54384" y="0"/>
                    <a:pt x="121469" y="0"/>
                  </a:cubicBezTo>
                  <a:close/>
                </a:path>
              </a:pathLst>
            </a:custGeom>
            <a:solidFill>
              <a:srgbClr val="666666">
                <a:alpha val="51765"/>
              </a:srgbClr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19050"/>
              <a:ext cx="242938" cy="12675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2"/>
                </a:lnSpc>
              </a:pPr>
              <a:endParaRPr/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3533695" y="2837444"/>
            <a:ext cx="3550451" cy="4886824"/>
            <a:chOff x="0" y="0"/>
            <a:chExt cx="935098" cy="1287065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935098" cy="1287065"/>
            </a:xfrm>
            <a:custGeom>
              <a:avLst/>
              <a:gdLst/>
              <a:ahLst/>
              <a:cxnLst/>
              <a:rect l="l" t="t" r="r" b="b"/>
              <a:pathLst>
                <a:path w="935098" h="1287065">
                  <a:moveTo>
                    <a:pt x="63236" y="0"/>
                  </a:moveTo>
                  <a:lnTo>
                    <a:pt x="871862" y="0"/>
                  </a:lnTo>
                  <a:cubicBezTo>
                    <a:pt x="906787" y="0"/>
                    <a:pt x="935098" y="28312"/>
                    <a:pt x="935098" y="63236"/>
                  </a:cubicBezTo>
                  <a:lnTo>
                    <a:pt x="935098" y="1223829"/>
                  </a:lnTo>
                  <a:cubicBezTo>
                    <a:pt x="935098" y="1240600"/>
                    <a:pt x="928436" y="1256684"/>
                    <a:pt x="916577" y="1268543"/>
                  </a:cubicBezTo>
                  <a:cubicBezTo>
                    <a:pt x="904718" y="1280402"/>
                    <a:pt x="888634" y="1287065"/>
                    <a:pt x="871862" y="1287065"/>
                  </a:cubicBezTo>
                  <a:lnTo>
                    <a:pt x="63236" y="1287065"/>
                  </a:lnTo>
                  <a:cubicBezTo>
                    <a:pt x="28312" y="1287065"/>
                    <a:pt x="0" y="1258753"/>
                    <a:pt x="0" y="1223829"/>
                  </a:cubicBezTo>
                  <a:lnTo>
                    <a:pt x="0" y="63236"/>
                  </a:lnTo>
                  <a:cubicBezTo>
                    <a:pt x="0" y="28312"/>
                    <a:pt x="28312" y="0"/>
                    <a:pt x="63236" y="0"/>
                  </a:cubicBezTo>
                  <a:close/>
                </a:path>
              </a:pathLst>
            </a:custGeom>
            <a:solidFill>
              <a:srgbClr val="8C6239">
                <a:alpha val="51765"/>
              </a:srgbClr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0" y="19050"/>
              <a:ext cx="935098" cy="12680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2"/>
                </a:lnSpc>
              </a:pPr>
              <a:endParaRPr/>
            </a:p>
          </p:txBody>
        </p:sp>
      </p:grpSp>
      <p:sp>
        <p:nvSpPr>
          <p:cNvPr id="31" name="Freeform 31"/>
          <p:cNvSpPr/>
          <p:nvPr/>
        </p:nvSpPr>
        <p:spPr>
          <a:xfrm>
            <a:off x="2503368" y="3072464"/>
            <a:ext cx="852841" cy="496780"/>
          </a:xfrm>
          <a:custGeom>
            <a:avLst/>
            <a:gdLst/>
            <a:ahLst/>
            <a:cxnLst/>
            <a:rect l="l" t="t" r="r" b="b"/>
            <a:pathLst>
              <a:path w="852841" h="496780">
                <a:moveTo>
                  <a:pt x="0" y="0"/>
                </a:moveTo>
                <a:lnTo>
                  <a:pt x="852841" y="0"/>
                </a:lnTo>
                <a:lnTo>
                  <a:pt x="852841" y="496780"/>
                </a:lnTo>
                <a:lnTo>
                  <a:pt x="0" y="49678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32" name="Freeform 32"/>
          <p:cNvSpPr/>
          <p:nvPr/>
        </p:nvSpPr>
        <p:spPr>
          <a:xfrm>
            <a:off x="2615162" y="3693069"/>
            <a:ext cx="578859" cy="585244"/>
          </a:xfrm>
          <a:custGeom>
            <a:avLst/>
            <a:gdLst/>
            <a:ahLst/>
            <a:cxnLst/>
            <a:rect l="l" t="t" r="r" b="b"/>
            <a:pathLst>
              <a:path w="578859" h="585244">
                <a:moveTo>
                  <a:pt x="0" y="0"/>
                </a:moveTo>
                <a:lnTo>
                  <a:pt x="578859" y="0"/>
                </a:lnTo>
                <a:lnTo>
                  <a:pt x="578859" y="585243"/>
                </a:lnTo>
                <a:lnTo>
                  <a:pt x="0" y="585243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33" name="Freeform 33"/>
          <p:cNvSpPr/>
          <p:nvPr/>
        </p:nvSpPr>
        <p:spPr>
          <a:xfrm>
            <a:off x="2635428" y="4525962"/>
            <a:ext cx="538328" cy="555498"/>
          </a:xfrm>
          <a:custGeom>
            <a:avLst/>
            <a:gdLst/>
            <a:ahLst/>
            <a:cxnLst/>
            <a:rect l="l" t="t" r="r" b="b"/>
            <a:pathLst>
              <a:path w="538328" h="555498">
                <a:moveTo>
                  <a:pt x="0" y="0"/>
                </a:moveTo>
                <a:lnTo>
                  <a:pt x="538327" y="0"/>
                </a:lnTo>
                <a:lnTo>
                  <a:pt x="538327" y="555498"/>
                </a:lnTo>
                <a:lnTo>
                  <a:pt x="0" y="555498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34" name="Freeform 34"/>
          <p:cNvSpPr/>
          <p:nvPr/>
        </p:nvSpPr>
        <p:spPr>
          <a:xfrm>
            <a:off x="2725504" y="5165339"/>
            <a:ext cx="397634" cy="623073"/>
          </a:xfrm>
          <a:custGeom>
            <a:avLst/>
            <a:gdLst/>
            <a:ahLst/>
            <a:cxnLst/>
            <a:rect l="l" t="t" r="r" b="b"/>
            <a:pathLst>
              <a:path w="397634" h="623073">
                <a:moveTo>
                  <a:pt x="0" y="0"/>
                </a:moveTo>
                <a:lnTo>
                  <a:pt x="397633" y="0"/>
                </a:lnTo>
                <a:lnTo>
                  <a:pt x="397633" y="623072"/>
                </a:lnTo>
                <a:lnTo>
                  <a:pt x="0" y="623072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35" name="Freeform 35"/>
          <p:cNvSpPr/>
          <p:nvPr/>
        </p:nvSpPr>
        <p:spPr>
          <a:xfrm>
            <a:off x="2712006" y="6001810"/>
            <a:ext cx="514557" cy="618086"/>
          </a:xfrm>
          <a:custGeom>
            <a:avLst/>
            <a:gdLst/>
            <a:ahLst/>
            <a:cxnLst/>
            <a:rect l="l" t="t" r="r" b="b"/>
            <a:pathLst>
              <a:path w="514557" h="618086">
                <a:moveTo>
                  <a:pt x="0" y="0"/>
                </a:moveTo>
                <a:lnTo>
                  <a:pt x="514556" y="0"/>
                </a:lnTo>
                <a:lnTo>
                  <a:pt x="514556" y="618087"/>
                </a:lnTo>
                <a:lnTo>
                  <a:pt x="0" y="618087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36" name="TextBox 36"/>
          <p:cNvSpPr txBox="1"/>
          <p:nvPr/>
        </p:nvSpPr>
        <p:spPr>
          <a:xfrm>
            <a:off x="3819688" y="5480081"/>
            <a:ext cx="1959191" cy="285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80"/>
              </a:lnSpc>
              <a:spcBef>
                <a:spcPct val="0"/>
              </a:spcBef>
            </a:pPr>
            <a:r>
              <a:rPr lang="en-US" sz="2000" b="1" spc="80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INTELIGENCIA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5864851" y="5495925"/>
            <a:ext cx="395976" cy="285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80"/>
              </a:lnSpc>
              <a:spcBef>
                <a:spcPct val="0"/>
              </a:spcBef>
            </a:pPr>
            <a:r>
              <a:rPr lang="en-US" sz="2000" b="1" spc="80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-10</a:t>
            </a:r>
          </a:p>
        </p:txBody>
      </p:sp>
      <p:grpSp>
        <p:nvGrpSpPr>
          <p:cNvPr id="38" name="Group 38"/>
          <p:cNvGrpSpPr/>
          <p:nvPr/>
        </p:nvGrpSpPr>
        <p:grpSpPr>
          <a:xfrm>
            <a:off x="3819688" y="3974147"/>
            <a:ext cx="2476822" cy="304165"/>
            <a:chOff x="0" y="0"/>
            <a:chExt cx="3302430" cy="405553"/>
          </a:xfrm>
        </p:grpSpPr>
        <p:sp>
          <p:nvSpPr>
            <p:cNvPr id="39" name="TextBox 39"/>
            <p:cNvSpPr txBox="1"/>
            <p:nvPr/>
          </p:nvSpPr>
          <p:spPr>
            <a:xfrm>
              <a:off x="0" y="19050"/>
              <a:ext cx="1435770" cy="3865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180"/>
                </a:lnSpc>
                <a:spcBef>
                  <a:spcPct val="0"/>
                </a:spcBef>
              </a:pPr>
              <a:r>
                <a:rPr lang="en-US" sz="2000" b="1" spc="80">
                  <a:solidFill>
                    <a:srgbClr val="000000"/>
                  </a:solidFill>
                  <a:latin typeface="Monotype Corsiva Bold"/>
                  <a:ea typeface="Monotype Corsiva Bold"/>
                  <a:cs typeface="Monotype Corsiva Bold"/>
                  <a:sym typeface="Monotype Corsiva Bold"/>
                </a:rPr>
                <a:t>SALUD</a:t>
              </a:r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2597158" y="19050"/>
              <a:ext cx="705272" cy="3865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80"/>
                </a:lnSpc>
                <a:spcBef>
                  <a:spcPct val="0"/>
                </a:spcBef>
              </a:pPr>
              <a:r>
                <a:rPr lang="en-US" sz="2000" b="1" spc="80">
                  <a:solidFill>
                    <a:srgbClr val="000000"/>
                  </a:solidFill>
                  <a:latin typeface="Monotype Corsiva Bold"/>
                  <a:ea typeface="Monotype Corsiva Bold"/>
                  <a:cs typeface="Monotype Corsiva Bold"/>
                  <a:sym typeface="Monotype Corsiva Bold"/>
                </a:rPr>
                <a:t>-6</a:t>
              </a:r>
            </a:p>
          </p:txBody>
        </p:sp>
      </p:grpSp>
      <p:sp>
        <p:nvSpPr>
          <p:cNvPr id="41" name="TextBox 41"/>
          <p:cNvSpPr txBox="1"/>
          <p:nvPr/>
        </p:nvSpPr>
        <p:spPr>
          <a:xfrm>
            <a:off x="3780817" y="4752518"/>
            <a:ext cx="1686797" cy="285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80"/>
              </a:lnSpc>
              <a:spcBef>
                <a:spcPct val="0"/>
              </a:spcBef>
            </a:pPr>
            <a:r>
              <a:rPr lang="en-US" sz="2000" b="1" spc="80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RESISTENCIA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5926929" y="4752518"/>
            <a:ext cx="271820" cy="285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80"/>
              </a:lnSpc>
              <a:spcBef>
                <a:spcPct val="0"/>
              </a:spcBef>
            </a:pPr>
            <a:r>
              <a:rPr lang="en-US" sz="2000" b="1" spc="80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-2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5698414" y="3208919"/>
            <a:ext cx="663632" cy="285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80"/>
              </a:lnSpc>
              <a:spcBef>
                <a:spcPct val="0"/>
              </a:spcBef>
            </a:pPr>
            <a:r>
              <a:rPr lang="en-US" sz="2000" b="1" spc="80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-7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2725504" y="603048"/>
            <a:ext cx="4330323" cy="7560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02"/>
              </a:lnSpc>
              <a:spcBef>
                <a:spcPct val="0"/>
              </a:spcBef>
            </a:pPr>
            <a:r>
              <a:rPr lang="en-US" sz="4359" b="1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Reminiscencias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2657328" y="1905273"/>
            <a:ext cx="4345631" cy="7456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6"/>
              </a:lnSpc>
              <a:spcBef>
                <a:spcPct val="0"/>
              </a:spcBef>
            </a:pPr>
            <a:r>
              <a:rPr lang="en-US" sz="4290" b="1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Debilidad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3641475" y="2936008"/>
            <a:ext cx="856152" cy="2348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07"/>
              </a:lnSpc>
            </a:pPr>
            <a:r>
              <a:rPr lang="en-US" sz="129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Hueso roto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3649377" y="5242064"/>
            <a:ext cx="741712" cy="2348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07"/>
              </a:lnSpc>
            </a:pPr>
            <a:r>
              <a:rPr lang="en-US" sz="129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Maldicion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3674996" y="4437623"/>
            <a:ext cx="691048" cy="2348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07"/>
              </a:lnSpc>
            </a:pPr>
            <a:r>
              <a:rPr lang="en-US" sz="129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Infeccion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3641475" y="3633182"/>
            <a:ext cx="1293680" cy="2348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07"/>
              </a:lnSpc>
            </a:pPr>
            <a:r>
              <a:rPr lang="en-US" sz="129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Envenenamiento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3674996" y="6050946"/>
            <a:ext cx="458889" cy="2348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07"/>
              </a:lnSpc>
            </a:pPr>
            <a:r>
              <a:rPr lang="en-US" sz="129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Robar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3819688" y="6334782"/>
            <a:ext cx="1614096" cy="285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80"/>
              </a:lnSpc>
              <a:spcBef>
                <a:spcPct val="0"/>
              </a:spcBef>
            </a:pPr>
            <a:r>
              <a:rPr lang="en-US" sz="2000" b="1" spc="80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CARISMA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5698414" y="6334782"/>
            <a:ext cx="476441" cy="285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80"/>
              </a:lnSpc>
              <a:spcBef>
                <a:spcPct val="0"/>
              </a:spcBef>
            </a:pPr>
            <a:r>
              <a:rPr lang="en-US" sz="2000" b="1" spc="80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-12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3780817" y="3208919"/>
            <a:ext cx="1362683" cy="285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80"/>
              </a:lnSpc>
              <a:spcBef>
                <a:spcPct val="0"/>
              </a:spcBef>
            </a:pPr>
            <a:r>
              <a:rPr lang="en-US" sz="2000" b="1" spc="80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DESTREZA</a:t>
            </a:r>
          </a:p>
        </p:txBody>
      </p:sp>
      <p:grpSp>
        <p:nvGrpSpPr>
          <p:cNvPr id="54" name="Group 54"/>
          <p:cNvGrpSpPr/>
          <p:nvPr/>
        </p:nvGrpSpPr>
        <p:grpSpPr>
          <a:xfrm>
            <a:off x="3718326" y="7839556"/>
            <a:ext cx="2607079" cy="316361"/>
            <a:chOff x="0" y="0"/>
            <a:chExt cx="3476106" cy="421815"/>
          </a:xfrm>
        </p:grpSpPr>
        <p:grpSp>
          <p:nvGrpSpPr>
            <p:cNvPr id="55" name="Group 55"/>
            <p:cNvGrpSpPr/>
            <p:nvPr/>
          </p:nvGrpSpPr>
          <p:grpSpPr>
            <a:xfrm rot="-10800000">
              <a:off x="688515" y="0"/>
              <a:ext cx="421815" cy="421815"/>
              <a:chOff x="0" y="0"/>
              <a:chExt cx="406400" cy="406400"/>
            </a:xfrm>
          </p:grpSpPr>
          <p:sp>
            <p:nvSpPr>
              <p:cNvPr id="56" name="Freeform 56"/>
              <p:cNvSpPr/>
              <p:nvPr/>
            </p:nvSpPr>
            <p:spPr>
              <a:xfrm>
                <a:off x="0" y="0"/>
                <a:ext cx="406400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406400" h="406400">
                    <a:moveTo>
                      <a:pt x="203200" y="0"/>
                    </a:moveTo>
                    <a:cubicBezTo>
                      <a:pt x="315424" y="0"/>
                      <a:pt x="406400" y="90976"/>
                      <a:pt x="406400" y="203200"/>
                    </a:cubicBezTo>
                    <a:cubicBezTo>
                      <a:pt x="406400" y="315424"/>
                      <a:pt x="315424" y="406400"/>
                      <a:pt x="203200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737373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57" name="TextBox 57"/>
              <p:cNvSpPr txBox="1"/>
              <p:nvPr/>
            </p:nvSpPr>
            <p:spPr>
              <a:xfrm>
                <a:off x="0" y="19050"/>
                <a:ext cx="406400" cy="3873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22"/>
                  </a:lnSpc>
                </a:pPr>
                <a:endParaRPr/>
              </a:p>
            </p:txBody>
          </p:sp>
        </p:grpSp>
        <p:grpSp>
          <p:nvGrpSpPr>
            <p:cNvPr id="58" name="Group 58"/>
            <p:cNvGrpSpPr/>
            <p:nvPr/>
          </p:nvGrpSpPr>
          <p:grpSpPr>
            <a:xfrm rot="-10800000">
              <a:off x="1380259" y="0"/>
              <a:ext cx="454796" cy="421815"/>
              <a:chOff x="0" y="0"/>
              <a:chExt cx="438176" cy="406400"/>
            </a:xfrm>
          </p:grpSpPr>
          <p:sp>
            <p:nvSpPr>
              <p:cNvPr id="59" name="Freeform 59"/>
              <p:cNvSpPr/>
              <p:nvPr/>
            </p:nvSpPr>
            <p:spPr>
              <a:xfrm>
                <a:off x="0" y="0"/>
                <a:ext cx="438176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438176" h="406400">
                    <a:moveTo>
                      <a:pt x="234976" y="0"/>
                    </a:moveTo>
                    <a:cubicBezTo>
                      <a:pt x="347200" y="0"/>
                      <a:pt x="438176" y="90976"/>
                      <a:pt x="438176" y="203200"/>
                    </a:cubicBezTo>
                    <a:cubicBezTo>
                      <a:pt x="438176" y="315424"/>
                      <a:pt x="347200" y="406400"/>
                      <a:pt x="234976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737373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60" name="TextBox 60"/>
              <p:cNvSpPr txBox="1"/>
              <p:nvPr/>
            </p:nvSpPr>
            <p:spPr>
              <a:xfrm>
                <a:off x="0" y="19050"/>
                <a:ext cx="438176" cy="3873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22"/>
                  </a:lnSpc>
                </a:pPr>
                <a:endParaRPr/>
              </a:p>
            </p:txBody>
          </p:sp>
        </p:grpSp>
        <p:grpSp>
          <p:nvGrpSpPr>
            <p:cNvPr id="61" name="Group 61"/>
            <p:cNvGrpSpPr/>
            <p:nvPr/>
          </p:nvGrpSpPr>
          <p:grpSpPr>
            <a:xfrm rot="-10800000">
              <a:off x="2826481" y="0"/>
              <a:ext cx="649625" cy="421815"/>
              <a:chOff x="0" y="0"/>
              <a:chExt cx="625885" cy="406400"/>
            </a:xfrm>
          </p:grpSpPr>
          <p:sp>
            <p:nvSpPr>
              <p:cNvPr id="62" name="Freeform 62"/>
              <p:cNvSpPr/>
              <p:nvPr/>
            </p:nvSpPr>
            <p:spPr>
              <a:xfrm>
                <a:off x="0" y="0"/>
                <a:ext cx="625885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625885" h="406400">
                    <a:moveTo>
                      <a:pt x="422685" y="0"/>
                    </a:moveTo>
                    <a:cubicBezTo>
                      <a:pt x="534909" y="0"/>
                      <a:pt x="625885" y="90976"/>
                      <a:pt x="625885" y="203200"/>
                    </a:cubicBezTo>
                    <a:cubicBezTo>
                      <a:pt x="625885" y="315424"/>
                      <a:pt x="534909" y="406400"/>
                      <a:pt x="422685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737373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63" name="TextBox 63"/>
              <p:cNvSpPr txBox="1"/>
              <p:nvPr/>
            </p:nvSpPr>
            <p:spPr>
              <a:xfrm>
                <a:off x="0" y="19050"/>
                <a:ext cx="625885" cy="3873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22"/>
                  </a:lnSpc>
                </a:pPr>
                <a:endParaRPr/>
              </a:p>
            </p:txBody>
          </p:sp>
        </p:grpSp>
        <p:grpSp>
          <p:nvGrpSpPr>
            <p:cNvPr id="64" name="Group 64"/>
            <p:cNvGrpSpPr/>
            <p:nvPr/>
          </p:nvGrpSpPr>
          <p:grpSpPr>
            <a:xfrm rot="-10800000">
              <a:off x="2104985" y="0"/>
              <a:ext cx="454796" cy="421815"/>
              <a:chOff x="0" y="0"/>
              <a:chExt cx="438176" cy="406400"/>
            </a:xfrm>
          </p:grpSpPr>
          <p:sp>
            <p:nvSpPr>
              <p:cNvPr id="65" name="Freeform 65"/>
              <p:cNvSpPr/>
              <p:nvPr/>
            </p:nvSpPr>
            <p:spPr>
              <a:xfrm>
                <a:off x="0" y="0"/>
                <a:ext cx="438176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438176" h="406400">
                    <a:moveTo>
                      <a:pt x="234976" y="0"/>
                    </a:moveTo>
                    <a:cubicBezTo>
                      <a:pt x="347200" y="0"/>
                      <a:pt x="438176" y="90976"/>
                      <a:pt x="438176" y="203200"/>
                    </a:cubicBezTo>
                    <a:cubicBezTo>
                      <a:pt x="438176" y="315424"/>
                      <a:pt x="347200" y="406400"/>
                      <a:pt x="234976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737373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66" name="TextBox 66"/>
              <p:cNvSpPr txBox="1"/>
              <p:nvPr/>
            </p:nvSpPr>
            <p:spPr>
              <a:xfrm>
                <a:off x="0" y="19050"/>
                <a:ext cx="438176" cy="3873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22"/>
                  </a:lnSpc>
                </a:pPr>
                <a:endParaRPr/>
              </a:p>
            </p:txBody>
          </p:sp>
        </p:grpSp>
        <p:grpSp>
          <p:nvGrpSpPr>
            <p:cNvPr id="67" name="Group 67"/>
            <p:cNvGrpSpPr/>
            <p:nvPr/>
          </p:nvGrpSpPr>
          <p:grpSpPr>
            <a:xfrm rot="-10800000">
              <a:off x="0" y="0"/>
              <a:ext cx="421815" cy="421815"/>
              <a:chOff x="0" y="0"/>
              <a:chExt cx="406400" cy="406400"/>
            </a:xfrm>
          </p:grpSpPr>
          <p:sp>
            <p:nvSpPr>
              <p:cNvPr id="68" name="Freeform 68"/>
              <p:cNvSpPr/>
              <p:nvPr/>
            </p:nvSpPr>
            <p:spPr>
              <a:xfrm>
                <a:off x="0" y="0"/>
                <a:ext cx="406400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406400" h="406400">
                    <a:moveTo>
                      <a:pt x="203200" y="0"/>
                    </a:moveTo>
                    <a:cubicBezTo>
                      <a:pt x="315424" y="0"/>
                      <a:pt x="406400" y="90976"/>
                      <a:pt x="406400" y="203200"/>
                    </a:cubicBezTo>
                    <a:cubicBezTo>
                      <a:pt x="406400" y="315424"/>
                      <a:pt x="315424" y="406400"/>
                      <a:pt x="203200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737373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69" name="TextBox 69"/>
              <p:cNvSpPr txBox="1"/>
              <p:nvPr/>
            </p:nvSpPr>
            <p:spPr>
              <a:xfrm>
                <a:off x="0" y="19050"/>
                <a:ext cx="406400" cy="3873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22"/>
                  </a:lnSpc>
                </a:pPr>
                <a:endParaRPr/>
              </a:p>
            </p:txBody>
          </p:sp>
        </p:grpSp>
      </p:grpSp>
      <p:grpSp>
        <p:nvGrpSpPr>
          <p:cNvPr id="70" name="Group 70"/>
          <p:cNvGrpSpPr/>
          <p:nvPr/>
        </p:nvGrpSpPr>
        <p:grpSpPr>
          <a:xfrm>
            <a:off x="2198042" y="583603"/>
            <a:ext cx="5467521" cy="8771748"/>
            <a:chOff x="0" y="0"/>
            <a:chExt cx="1440006" cy="2310255"/>
          </a:xfrm>
        </p:grpSpPr>
        <p:sp>
          <p:nvSpPr>
            <p:cNvPr id="71" name="Freeform 71"/>
            <p:cNvSpPr/>
            <p:nvPr/>
          </p:nvSpPr>
          <p:spPr>
            <a:xfrm>
              <a:off x="0" y="0"/>
              <a:ext cx="1440006" cy="2310255"/>
            </a:xfrm>
            <a:custGeom>
              <a:avLst/>
              <a:gdLst/>
              <a:ahLst/>
              <a:cxnLst/>
              <a:rect l="l" t="t" r="r" b="b"/>
              <a:pathLst>
                <a:path w="1440006" h="2310255">
                  <a:moveTo>
                    <a:pt x="0" y="0"/>
                  </a:moveTo>
                  <a:lnTo>
                    <a:pt x="1440006" y="0"/>
                  </a:lnTo>
                  <a:lnTo>
                    <a:pt x="1440006" y="2310255"/>
                  </a:lnTo>
                  <a:lnTo>
                    <a:pt x="0" y="2310255"/>
                  </a:lnTo>
                  <a:close/>
                </a:path>
              </a:pathLst>
            </a:custGeom>
            <a:solidFill>
              <a:srgbClr val="000000">
                <a:alpha val="34902"/>
              </a:srgbClr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72" name="TextBox 72"/>
            <p:cNvSpPr txBox="1"/>
            <p:nvPr/>
          </p:nvSpPr>
          <p:spPr>
            <a:xfrm>
              <a:off x="0" y="19050"/>
              <a:ext cx="1440006" cy="22912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2"/>
                </a:lnSpc>
              </a:pPr>
              <a:endParaRPr/>
            </a:p>
          </p:txBody>
        </p:sp>
      </p:grpSp>
      <p:sp>
        <p:nvSpPr>
          <p:cNvPr id="73" name="Freeform 73"/>
          <p:cNvSpPr/>
          <p:nvPr/>
        </p:nvSpPr>
        <p:spPr>
          <a:xfrm>
            <a:off x="2865909" y="2638680"/>
            <a:ext cx="4203910" cy="4661593"/>
          </a:xfrm>
          <a:custGeom>
            <a:avLst/>
            <a:gdLst/>
            <a:ahLst/>
            <a:cxnLst/>
            <a:rect l="l" t="t" r="r" b="b"/>
            <a:pathLst>
              <a:path w="4203910" h="4661593">
                <a:moveTo>
                  <a:pt x="0" y="0"/>
                </a:moveTo>
                <a:lnTo>
                  <a:pt x="4203909" y="0"/>
                </a:lnTo>
                <a:lnTo>
                  <a:pt x="4203909" y="4661593"/>
                </a:lnTo>
                <a:lnTo>
                  <a:pt x="0" y="4661593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alphaModFix amt="79000"/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74" name="TextBox 74"/>
          <p:cNvSpPr txBox="1"/>
          <p:nvPr/>
        </p:nvSpPr>
        <p:spPr>
          <a:xfrm>
            <a:off x="3242654" y="4039443"/>
            <a:ext cx="3035939" cy="14968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344"/>
              </a:lnSpc>
              <a:spcBef>
                <a:spcPct val="0"/>
              </a:spcBef>
            </a:pPr>
            <a:r>
              <a:rPr lang="en-US" sz="2150" b="1" spc="86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DEBIDO A AGARRAR LA ESPADA MALDITA DE LA MAZMORRA DEL LICHT FUE MALDECIDO</a:t>
            </a:r>
          </a:p>
        </p:txBody>
      </p:sp>
      <p:sp>
        <p:nvSpPr>
          <p:cNvPr id="75" name="TextBox 75"/>
          <p:cNvSpPr txBox="1"/>
          <p:nvPr/>
        </p:nvSpPr>
        <p:spPr>
          <a:xfrm>
            <a:off x="3438669" y="6303719"/>
            <a:ext cx="2804404" cy="314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344"/>
              </a:lnSpc>
              <a:spcBef>
                <a:spcPct val="0"/>
              </a:spcBef>
            </a:pPr>
            <a:r>
              <a:rPr lang="en-US" sz="2150" b="1" spc="86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INTELIGENCIA -10</a:t>
            </a:r>
          </a:p>
        </p:txBody>
      </p:sp>
      <p:sp>
        <p:nvSpPr>
          <p:cNvPr id="76" name="TextBox 76"/>
          <p:cNvSpPr txBox="1"/>
          <p:nvPr/>
        </p:nvSpPr>
        <p:spPr>
          <a:xfrm>
            <a:off x="3540834" y="3061374"/>
            <a:ext cx="2290774" cy="5620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216"/>
              </a:lnSpc>
              <a:spcBef>
                <a:spcPct val="0"/>
              </a:spcBef>
            </a:pPr>
            <a:r>
              <a:rPr lang="en-US" sz="2950" b="1" spc="118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MALDICION</a:t>
            </a:r>
          </a:p>
        </p:txBody>
      </p:sp>
      <p:pic>
        <p:nvPicPr>
          <p:cNvPr id="77" name="Imagen 76">
            <a:hlinkClick r:id="rId22" action="ppaction://hlinksldjump"/>
            <a:extLst>
              <a:ext uri="{FF2B5EF4-FFF2-40B4-BE49-F238E27FC236}">
                <a16:creationId xmlns:a16="http://schemas.microsoft.com/office/drawing/2014/main" id="{1A076E12-843E-FB30-ED4D-C82E58CA3A85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974481" y="2978347"/>
            <a:ext cx="310923" cy="30482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EFE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084516" y="583603"/>
            <a:ext cx="5581047" cy="8674697"/>
          </a:xfrm>
          <a:custGeom>
            <a:avLst/>
            <a:gdLst/>
            <a:ahLst/>
            <a:cxnLst/>
            <a:rect l="l" t="t" r="r" b="b"/>
            <a:pathLst>
              <a:path w="5581047" h="8674697">
                <a:moveTo>
                  <a:pt x="0" y="0"/>
                </a:moveTo>
                <a:lnTo>
                  <a:pt x="5581047" y="0"/>
                </a:lnTo>
                <a:lnTo>
                  <a:pt x="5581047" y="8674697"/>
                </a:lnTo>
                <a:lnTo>
                  <a:pt x="0" y="86746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495" t="-1243" r="-9432" b="-1243"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3" name="Group 3"/>
          <p:cNvGrpSpPr/>
          <p:nvPr/>
        </p:nvGrpSpPr>
        <p:grpSpPr>
          <a:xfrm>
            <a:off x="4150612" y="9305832"/>
            <a:ext cx="1480107" cy="856553"/>
            <a:chOff x="0" y="0"/>
            <a:chExt cx="389822" cy="22559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89822" cy="225594"/>
            </a:xfrm>
            <a:custGeom>
              <a:avLst/>
              <a:gdLst/>
              <a:ahLst/>
              <a:cxnLst/>
              <a:rect l="l" t="t" r="r" b="b"/>
              <a:pathLst>
                <a:path w="389822" h="225594">
                  <a:moveTo>
                    <a:pt x="112797" y="0"/>
                  </a:moveTo>
                  <a:lnTo>
                    <a:pt x="277025" y="0"/>
                  </a:lnTo>
                  <a:cubicBezTo>
                    <a:pt x="306941" y="0"/>
                    <a:pt x="335631" y="11884"/>
                    <a:pt x="356785" y="33038"/>
                  </a:cubicBezTo>
                  <a:cubicBezTo>
                    <a:pt x="377938" y="54191"/>
                    <a:pt x="389822" y="82881"/>
                    <a:pt x="389822" y="112797"/>
                  </a:cubicBezTo>
                  <a:lnTo>
                    <a:pt x="389822" y="112797"/>
                  </a:lnTo>
                  <a:cubicBezTo>
                    <a:pt x="389822" y="175093"/>
                    <a:pt x="339321" y="225594"/>
                    <a:pt x="277025" y="225594"/>
                  </a:cubicBezTo>
                  <a:lnTo>
                    <a:pt x="112797" y="225594"/>
                  </a:lnTo>
                  <a:cubicBezTo>
                    <a:pt x="50501" y="225594"/>
                    <a:pt x="0" y="175093"/>
                    <a:pt x="0" y="112797"/>
                  </a:cubicBezTo>
                  <a:lnTo>
                    <a:pt x="0" y="112797"/>
                  </a:lnTo>
                  <a:cubicBezTo>
                    <a:pt x="0" y="50501"/>
                    <a:pt x="50501" y="0"/>
                    <a:pt x="112797" y="0"/>
                  </a:cubicBezTo>
                  <a:close/>
                </a:path>
              </a:pathLst>
            </a:custGeom>
            <a:solidFill>
              <a:srgbClr val="FEFEFE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9050"/>
              <a:ext cx="389822" cy="2065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2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2084516" y="0"/>
            <a:ext cx="5581047" cy="10287000"/>
          </a:xfrm>
          <a:custGeom>
            <a:avLst/>
            <a:gdLst/>
            <a:ahLst/>
            <a:cxnLst/>
            <a:rect l="l" t="t" r="r" b="b"/>
            <a:pathLst>
              <a:path w="5581047" h="10287000">
                <a:moveTo>
                  <a:pt x="0" y="0"/>
                </a:moveTo>
                <a:lnTo>
                  <a:pt x="5581047" y="0"/>
                </a:lnTo>
                <a:lnTo>
                  <a:pt x="5581047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w="9525" cap="sq">
            <a:solidFill>
              <a:srgbClr val="FEFEFE"/>
            </a:solidFill>
            <a:prstDash val="solid"/>
            <a:miter/>
          </a:ln>
        </p:spPr>
        <p:txBody>
          <a:bodyPr/>
          <a:lstStyle/>
          <a:p>
            <a:endParaRPr lang="es-CO"/>
          </a:p>
        </p:txBody>
      </p:sp>
      <p:grpSp>
        <p:nvGrpSpPr>
          <p:cNvPr id="7" name="Group 7"/>
          <p:cNvGrpSpPr/>
          <p:nvPr/>
        </p:nvGrpSpPr>
        <p:grpSpPr>
          <a:xfrm rot="-10800000">
            <a:off x="5883312" y="8367108"/>
            <a:ext cx="1200834" cy="870866"/>
            <a:chOff x="0" y="0"/>
            <a:chExt cx="635000" cy="46051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000" cy="460513"/>
            </a:xfrm>
            <a:custGeom>
              <a:avLst/>
              <a:gdLst/>
              <a:ahLst/>
              <a:cxnLst/>
              <a:rect l="l" t="t" r="r" b="b"/>
              <a:pathLst>
                <a:path w="635000" h="460513">
                  <a:moveTo>
                    <a:pt x="635000" y="0"/>
                  </a:moveTo>
                  <a:lnTo>
                    <a:pt x="635000" y="346213"/>
                  </a:lnTo>
                  <a:lnTo>
                    <a:pt x="317500" y="460513"/>
                  </a:lnTo>
                  <a:lnTo>
                    <a:pt x="0" y="346213"/>
                  </a:lnTo>
                  <a:lnTo>
                    <a:pt x="0" y="0"/>
                  </a:lnTo>
                  <a:lnTo>
                    <a:pt x="635000" y="0"/>
                  </a:lnTo>
                  <a:close/>
                </a:path>
              </a:pathLst>
            </a:custGeom>
            <a:solidFill>
              <a:srgbClr val="737373">
                <a:alpha val="71765"/>
              </a:srgbClr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19050"/>
              <a:ext cx="635000" cy="3271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2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4561775" y="8472607"/>
            <a:ext cx="726788" cy="700521"/>
            <a:chOff x="0" y="0"/>
            <a:chExt cx="914597" cy="88154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914597" cy="881542"/>
            </a:xfrm>
            <a:custGeom>
              <a:avLst/>
              <a:gdLst/>
              <a:ahLst/>
              <a:cxnLst/>
              <a:rect l="l" t="t" r="r" b="b"/>
              <a:pathLst>
                <a:path w="914597" h="881542">
                  <a:moveTo>
                    <a:pt x="457298" y="0"/>
                  </a:moveTo>
                  <a:cubicBezTo>
                    <a:pt x="204739" y="0"/>
                    <a:pt x="0" y="197340"/>
                    <a:pt x="0" y="440771"/>
                  </a:cubicBezTo>
                  <a:cubicBezTo>
                    <a:pt x="0" y="684202"/>
                    <a:pt x="204739" y="881542"/>
                    <a:pt x="457298" y="881542"/>
                  </a:cubicBezTo>
                  <a:cubicBezTo>
                    <a:pt x="709857" y="881542"/>
                    <a:pt x="914597" y="684202"/>
                    <a:pt x="914597" y="440771"/>
                  </a:cubicBezTo>
                  <a:cubicBezTo>
                    <a:pt x="914597" y="197340"/>
                    <a:pt x="709857" y="0"/>
                    <a:pt x="45729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s-CO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85743" y="101695"/>
              <a:ext cx="743110" cy="6972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2"/>
                </a:lnSpc>
              </a:pPr>
              <a:endParaRPr/>
            </a:p>
          </p:txBody>
        </p:sp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4662267" y="8540649"/>
            <a:ext cx="606921" cy="564437"/>
          </a:xfrm>
          <a:prstGeom prst="rect">
            <a:avLst/>
          </a:prstGeom>
        </p:spPr>
      </p:pic>
      <p:sp>
        <p:nvSpPr>
          <p:cNvPr id="14" name="Freeform 14"/>
          <p:cNvSpPr/>
          <p:nvPr/>
        </p:nvSpPr>
        <p:spPr>
          <a:xfrm>
            <a:off x="2762330" y="8496789"/>
            <a:ext cx="676339" cy="676339"/>
          </a:xfrm>
          <a:custGeom>
            <a:avLst/>
            <a:gdLst/>
            <a:ahLst/>
            <a:cxnLst/>
            <a:rect l="l" t="t" r="r" b="b"/>
            <a:pathLst>
              <a:path w="676339" h="676339">
                <a:moveTo>
                  <a:pt x="0" y="0"/>
                </a:moveTo>
                <a:lnTo>
                  <a:pt x="676339" y="0"/>
                </a:lnTo>
                <a:lnTo>
                  <a:pt x="676339" y="676339"/>
                </a:lnTo>
                <a:lnTo>
                  <a:pt x="0" y="67633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15" name="Freeform 15"/>
          <p:cNvSpPr/>
          <p:nvPr/>
        </p:nvSpPr>
        <p:spPr>
          <a:xfrm>
            <a:off x="6296510" y="8593676"/>
            <a:ext cx="374438" cy="417730"/>
          </a:xfrm>
          <a:custGeom>
            <a:avLst/>
            <a:gdLst/>
            <a:ahLst/>
            <a:cxnLst/>
            <a:rect l="l" t="t" r="r" b="b"/>
            <a:pathLst>
              <a:path w="374438" h="417730">
                <a:moveTo>
                  <a:pt x="0" y="0"/>
                </a:moveTo>
                <a:lnTo>
                  <a:pt x="374438" y="0"/>
                </a:lnTo>
                <a:lnTo>
                  <a:pt x="374438" y="417730"/>
                </a:lnTo>
                <a:lnTo>
                  <a:pt x="0" y="41773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16" name="Group 16"/>
          <p:cNvGrpSpPr/>
          <p:nvPr/>
        </p:nvGrpSpPr>
        <p:grpSpPr>
          <a:xfrm>
            <a:off x="6120335" y="8472607"/>
            <a:ext cx="726788" cy="700521"/>
            <a:chOff x="0" y="0"/>
            <a:chExt cx="914597" cy="881542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914597" cy="881542"/>
            </a:xfrm>
            <a:custGeom>
              <a:avLst/>
              <a:gdLst/>
              <a:ahLst/>
              <a:cxnLst/>
              <a:rect l="l" t="t" r="r" b="b"/>
              <a:pathLst>
                <a:path w="914597" h="881542">
                  <a:moveTo>
                    <a:pt x="457298" y="0"/>
                  </a:moveTo>
                  <a:cubicBezTo>
                    <a:pt x="204739" y="0"/>
                    <a:pt x="0" y="197340"/>
                    <a:pt x="0" y="440771"/>
                  </a:cubicBezTo>
                  <a:cubicBezTo>
                    <a:pt x="0" y="684202"/>
                    <a:pt x="204739" y="881542"/>
                    <a:pt x="457298" y="881542"/>
                  </a:cubicBezTo>
                  <a:cubicBezTo>
                    <a:pt x="709857" y="881542"/>
                    <a:pt x="914597" y="684202"/>
                    <a:pt x="914597" y="440771"/>
                  </a:cubicBezTo>
                  <a:cubicBezTo>
                    <a:pt x="914597" y="197340"/>
                    <a:pt x="709857" y="0"/>
                    <a:pt x="45729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s-CO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85743" y="101695"/>
              <a:ext cx="743110" cy="6972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2"/>
                </a:lnSpc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2066210" y="1253700"/>
            <a:ext cx="5527866" cy="620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64"/>
              </a:lnSpc>
            </a:pPr>
            <a:r>
              <a:rPr lang="en-US" sz="3688">
                <a:solidFill>
                  <a:srgbClr val="000000"/>
                </a:solidFill>
                <a:latin typeface="Smooch"/>
                <a:ea typeface="Smooch"/>
                <a:cs typeface="Smooch"/>
                <a:sym typeface="Smooch"/>
              </a:rPr>
              <a:t>SIGMA</a:t>
            </a:r>
          </a:p>
        </p:txBody>
      </p:sp>
      <p:sp>
        <p:nvSpPr>
          <p:cNvPr id="20" name="Freeform 20"/>
          <p:cNvSpPr/>
          <p:nvPr/>
        </p:nvSpPr>
        <p:spPr>
          <a:xfrm>
            <a:off x="1592682" y="1609591"/>
            <a:ext cx="6474922" cy="374316"/>
          </a:xfrm>
          <a:custGeom>
            <a:avLst/>
            <a:gdLst/>
            <a:ahLst/>
            <a:cxnLst/>
            <a:rect l="l" t="t" r="r" b="b"/>
            <a:pathLst>
              <a:path w="6474922" h="374316">
                <a:moveTo>
                  <a:pt x="0" y="0"/>
                </a:moveTo>
                <a:lnTo>
                  <a:pt x="6474922" y="0"/>
                </a:lnTo>
                <a:lnTo>
                  <a:pt x="6474922" y="374316"/>
                </a:lnTo>
                <a:lnTo>
                  <a:pt x="0" y="37431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t="-1396841" b="-232958"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21" name="Freeform 21"/>
          <p:cNvSpPr/>
          <p:nvPr/>
        </p:nvSpPr>
        <p:spPr>
          <a:xfrm>
            <a:off x="3921014" y="2551937"/>
            <a:ext cx="444454" cy="477908"/>
          </a:xfrm>
          <a:custGeom>
            <a:avLst/>
            <a:gdLst/>
            <a:ahLst/>
            <a:cxnLst/>
            <a:rect l="l" t="t" r="r" b="b"/>
            <a:pathLst>
              <a:path w="444454" h="477908">
                <a:moveTo>
                  <a:pt x="0" y="0"/>
                </a:moveTo>
                <a:lnTo>
                  <a:pt x="444455" y="0"/>
                </a:lnTo>
                <a:lnTo>
                  <a:pt x="444455" y="477908"/>
                </a:lnTo>
                <a:lnTo>
                  <a:pt x="0" y="47790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22" name="Freeform 22"/>
          <p:cNvSpPr/>
          <p:nvPr/>
        </p:nvSpPr>
        <p:spPr>
          <a:xfrm rot="1547390">
            <a:off x="6144666" y="6055241"/>
            <a:ext cx="444454" cy="477908"/>
          </a:xfrm>
          <a:custGeom>
            <a:avLst/>
            <a:gdLst/>
            <a:ahLst/>
            <a:cxnLst/>
            <a:rect l="l" t="t" r="r" b="b"/>
            <a:pathLst>
              <a:path w="444454" h="477908">
                <a:moveTo>
                  <a:pt x="0" y="0"/>
                </a:moveTo>
                <a:lnTo>
                  <a:pt x="444454" y="0"/>
                </a:lnTo>
                <a:lnTo>
                  <a:pt x="444454" y="477907"/>
                </a:lnTo>
                <a:lnTo>
                  <a:pt x="0" y="47790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23" name="Freeform 23"/>
          <p:cNvSpPr/>
          <p:nvPr/>
        </p:nvSpPr>
        <p:spPr>
          <a:xfrm rot="-1978957">
            <a:off x="2430562" y="7806734"/>
            <a:ext cx="444454" cy="477908"/>
          </a:xfrm>
          <a:custGeom>
            <a:avLst/>
            <a:gdLst/>
            <a:ahLst/>
            <a:cxnLst/>
            <a:rect l="l" t="t" r="r" b="b"/>
            <a:pathLst>
              <a:path w="444454" h="477908">
                <a:moveTo>
                  <a:pt x="0" y="0"/>
                </a:moveTo>
                <a:lnTo>
                  <a:pt x="444454" y="0"/>
                </a:lnTo>
                <a:lnTo>
                  <a:pt x="444454" y="477908"/>
                </a:lnTo>
                <a:lnTo>
                  <a:pt x="0" y="47790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24" name="Freeform 24"/>
          <p:cNvSpPr/>
          <p:nvPr/>
        </p:nvSpPr>
        <p:spPr>
          <a:xfrm rot="3955828">
            <a:off x="4702942" y="5420541"/>
            <a:ext cx="444454" cy="477908"/>
          </a:xfrm>
          <a:custGeom>
            <a:avLst/>
            <a:gdLst/>
            <a:ahLst/>
            <a:cxnLst/>
            <a:rect l="l" t="t" r="r" b="b"/>
            <a:pathLst>
              <a:path w="444454" h="477908">
                <a:moveTo>
                  <a:pt x="0" y="0"/>
                </a:moveTo>
                <a:lnTo>
                  <a:pt x="444455" y="0"/>
                </a:lnTo>
                <a:lnTo>
                  <a:pt x="444455" y="477908"/>
                </a:lnTo>
                <a:lnTo>
                  <a:pt x="0" y="47790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25" name="Group 25"/>
          <p:cNvGrpSpPr/>
          <p:nvPr/>
        </p:nvGrpSpPr>
        <p:grpSpPr>
          <a:xfrm>
            <a:off x="2468586" y="2822350"/>
            <a:ext cx="922405" cy="4885192"/>
            <a:chOff x="0" y="0"/>
            <a:chExt cx="242938" cy="1286635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242938" cy="1286635"/>
            </a:xfrm>
            <a:custGeom>
              <a:avLst/>
              <a:gdLst/>
              <a:ahLst/>
              <a:cxnLst/>
              <a:rect l="l" t="t" r="r" b="b"/>
              <a:pathLst>
                <a:path w="242938" h="1286635">
                  <a:moveTo>
                    <a:pt x="121469" y="0"/>
                  </a:moveTo>
                  <a:lnTo>
                    <a:pt x="121469" y="0"/>
                  </a:lnTo>
                  <a:cubicBezTo>
                    <a:pt x="188554" y="0"/>
                    <a:pt x="242938" y="54384"/>
                    <a:pt x="242938" y="121469"/>
                  </a:cubicBezTo>
                  <a:lnTo>
                    <a:pt x="242938" y="1165166"/>
                  </a:lnTo>
                  <a:cubicBezTo>
                    <a:pt x="242938" y="1232251"/>
                    <a:pt x="188554" y="1286635"/>
                    <a:pt x="121469" y="1286635"/>
                  </a:cubicBezTo>
                  <a:lnTo>
                    <a:pt x="121469" y="1286635"/>
                  </a:lnTo>
                  <a:cubicBezTo>
                    <a:pt x="54384" y="1286635"/>
                    <a:pt x="0" y="1232251"/>
                    <a:pt x="0" y="1165166"/>
                  </a:cubicBezTo>
                  <a:lnTo>
                    <a:pt x="0" y="121469"/>
                  </a:lnTo>
                  <a:cubicBezTo>
                    <a:pt x="0" y="54384"/>
                    <a:pt x="54384" y="0"/>
                    <a:pt x="121469" y="0"/>
                  </a:cubicBezTo>
                  <a:close/>
                </a:path>
              </a:pathLst>
            </a:custGeom>
            <a:solidFill>
              <a:srgbClr val="666666">
                <a:alpha val="51765"/>
              </a:srgbClr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19050"/>
              <a:ext cx="242938" cy="12675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2"/>
                </a:lnSpc>
              </a:pPr>
              <a:endParaRPr/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3533695" y="2837444"/>
            <a:ext cx="3550451" cy="4886824"/>
            <a:chOff x="0" y="0"/>
            <a:chExt cx="935098" cy="1287065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935098" cy="1287065"/>
            </a:xfrm>
            <a:custGeom>
              <a:avLst/>
              <a:gdLst/>
              <a:ahLst/>
              <a:cxnLst/>
              <a:rect l="l" t="t" r="r" b="b"/>
              <a:pathLst>
                <a:path w="935098" h="1287065">
                  <a:moveTo>
                    <a:pt x="63236" y="0"/>
                  </a:moveTo>
                  <a:lnTo>
                    <a:pt x="871862" y="0"/>
                  </a:lnTo>
                  <a:cubicBezTo>
                    <a:pt x="906787" y="0"/>
                    <a:pt x="935098" y="28312"/>
                    <a:pt x="935098" y="63236"/>
                  </a:cubicBezTo>
                  <a:lnTo>
                    <a:pt x="935098" y="1223829"/>
                  </a:lnTo>
                  <a:cubicBezTo>
                    <a:pt x="935098" y="1240600"/>
                    <a:pt x="928436" y="1256684"/>
                    <a:pt x="916577" y="1268543"/>
                  </a:cubicBezTo>
                  <a:cubicBezTo>
                    <a:pt x="904718" y="1280402"/>
                    <a:pt x="888634" y="1287065"/>
                    <a:pt x="871862" y="1287065"/>
                  </a:cubicBezTo>
                  <a:lnTo>
                    <a:pt x="63236" y="1287065"/>
                  </a:lnTo>
                  <a:cubicBezTo>
                    <a:pt x="28312" y="1287065"/>
                    <a:pt x="0" y="1258753"/>
                    <a:pt x="0" y="1223829"/>
                  </a:cubicBezTo>
                  <a:lnTo>
                    <a:pt x="0" y="63236"/>
                  </a:lnTo>
                  <a:cubicBezTo>
                    <a:pt x="0" y="28312"/>
                    <a:pt x="28312" y="0"/>
                    <a:pt x="63236" y="0"/>
                  </a:cubicBezTo>
                  <a:close/>
                </a:path>
              </a:pathLst>
            </a:custGeom>
            <a:solidFill>
              <a:srgbClr val="8C6239">
                <a:alpha val="51765"/>
              </a:srgbClr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0" y="19050"/>
              <a:ext cx="935098" cy="12680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2"/>
                </a:lnSpc>
              </a:pPr>
              <a:endParaRPr/>
            </a:p>
          </p:txBody>
        </p:sp>
      </p:grpSp>
      <p:sp>
        <p:nvSpPr>
          <p:cNvPr id="31" name="Freeform 31"/>
          <p:cNvSpPr/>
          <p:nvPr/>
        </p:nvSpPr>
        <p:spPr>
          <a:xfrm>
            <a:off x="2503368" y="3072464"/>
            <a:ext cx="852841" cy="496780"/>
          </a:xfrm>
          <a:custGeom>
            <a:avLst/>
            <a:gdLst/>
            <a:ahLst/>
            <a:cxnLst/>
            <a:rect l="l" t="t" r="r" b="b"/>
            <a:pathLst>
              <a:path w="852841" h="496780">
                <a:moveTo>
                  <a:pt x="0" y="0"/>
                </a:moveTo>
                <a:lnTo>
                  <a:pt x="852841" y="0"/>
                </a:lnTo>
                <a:lnTo>
                  <a:pt x="852841" y="496780"/>
                </a:lnTo>
                <a:lnTo>
                  <a:pt x="0" y="49678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32" name="Freeform 32"/>
          <p:cNvSpPr/>
          <p:nvPr/>
        </p:nvSpPr>
        <p:spPr>
          <a:xfrm>
            <a:off x="2615162" y="3693069"/>
            <a:ext cx="578859" cy="585244"/>
          </a:xfrm>
          <a:custGeom>
            <a:avLst/>
            <a:gdLst/>
            <a:ahLst/>
            <a:cxnLst/>
            <a:rect l="l" t="t" r="r" b="b"/>
            <a:pathLst>
              <a:path w="578859" h="585244">
                <a:moveTo>
                  <a:pt x="0" y="0"/>
                </a:moveTo>
                <a:lnTo>
                  <a:pt x="578859" y="0"/>
                </a:lnTo>
                <a:lnTo>
                  <a:pt x="578859" y="585243"/>
                </a:lnTo>
                <a:lnTo>
                  <a:pt x="0" y="585243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33" name="Freeform 33"/>
          <p:cNvSpPr/>
          <p:nvPr/>
        </p:nvSpPr>
        <p:spPr>
          <a:xfrm>
            <a:off x="2635428" y="4525962"/>
            <a:ext cx="538328" cy="555498"/>
          </a:xfrm>
          <a:custGeom>
            <a:avLst/>
            <a:gdLst/>
            <a:ahLst/>
            <a:cxnLst/>
            <a:rect l="l" t="t" r="r" b="b"/>
            <a:pathLst>
              <a:path w="538328" h="555498">
                <a:moveTo>
                  <a:pt x="0" y="0"/>
                </a:moveTo>
                <a:lnTo>
                  <a:pt x="538327" y="0"/>
                </a:lnTo>
                <a:lnTo>
                  <a:pt x="538327" y="555498"/>
                </a:lnTo>
                <a:lnTo>
                  <a:pt x="0" y="555498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34" name="Freeform 34"/>
          <p:cNvSpPr/>
          <p:nvPr/>
        </p:nvSpPr>
        <p:spPr>
          <a:xfrm>
            <a:off x="2725504" y="5165339"/>
            <a:ext cx="397634" cy="623073"/>
          </a:xfrm>
          <a:custGeom>
            <a:avLst/>
            <a:gdLst/>
            <a:ahLst/>
            <a:cxnLst/>
            <a:rect l="l" t="t" r="r" b="b"/>
            <a:pathLst>
              <a:path w="397634" h="623073">
                <a:moveTo>
                  <a:pt x="0" y="0"/>
                </a:moveTo>
                <a:lnTo>
                  <a:pt x="397633" y="0"/>
                </a:lnTo>
                <a:lnTo>
                  <a:pt x="397633" y="623072"/>
                </a:lnTo>
                <a:lnTo>
                  <a:pt x="0" y="623072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35" name="Freeform 35"/>
          <p:cNvSpPr/>
          <p:nvPr/>
        </p:nvSpPr>
        <p:spPr>
          <a:xfrm>
            <a:off x="2712006" y="6001810"/>
            <a:ext cx="514557" cy="618086"/>
          </a:xfrm>
          <a:custGeom>
            <a:avLst/>
            <a:gdLst/>
            <a:ahLst/>
            <a:cxnLst/>
            <a:rect l="l" t="t" r="r" b="b"/>
            <a:pathLst>
              <a:path w="514557" h="618086">
                <a:moveTo>
                  <a:pt x="0" y="0"/>
                </a:moveTo>
                <a:lnTo>
                  <a:pt x="514556" y="0"/>
                </a:lnTo>
                <a:lnTo>
                  <a:pt x="514556" y="618087"/>
                </a:lnTo>
                <a:lnTo>
                  <a:pt x="0" y="618087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36" name="TextBox 36"/>
          <p:cNvSpPr txBox="1"/>
          <p:nvPr/>
        </p:nvSpPr>
        <p:spPr>
          <a:xfrm>
            <a:off x="3819688" y="5480081"/>
            <a:ext cx="1959191" cy="285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80"/>
              </a:lnSpc>
              <a:spcBef>
                <a:spcPct val="0"/>
              </a:spcBef>
            </a:pPr>
            <a:r>
              <a:rPr lang="en-US" sz="2000" b="1" spc="80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INTELIGENCIA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5864851" y="5495925"/>
            <a:ext cx="395976" cy="285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80"/>
              </a:lnSpc>
              <a:spcBef>
                <a:spcPct val="0"/>
              </a:spcBef>
            </a:pPr>
            <a:r>
              <a:rPr lang="en-US" sz="2000" b="1" spc="80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-10</a:t>
            </a:r>
          </a:p>
        </p:txBody>
      </p:sp>
      <p:grpSp>
        <p:nvGrpSpPr>
          <p:cNvPr id="38" name="Group 38"/>
          <p:cNvGrpSpPr/>
          <p:nvPr/>
        </p:nvGrpSpPr>
        <p:grpSpPr>
          <a:xfrm>
            <a:off x="3819688" y="3974147"/>
            <a:ext cx="2476822" cy="304165"/>
            <a:chOff x="0" y="0"/>
            <a:chExt cx="3302430" cy="405553"/>
          </a:xfrm>
        </p:grpSpPr>
        <p:sp>
          <p:nvSpPr>
            <p:cNvPr id="39" name="TextBox 39"/>
            <p:cNvSpPr txBox="1"/>
            <p:nvPr/>
          </p:nvSpPr>
          <p:spPr>
            <a:xfrm>
              <a:off x="0" y="19050"/>
              <a:ext cx="1435770" cy="3865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180"/>
                </a:lnSpc>
                <a:spcBef>
                  <a:spcPct val="0"/>
                </a:spcBef>
              </a:pPr>
              <a:r>
                <a:rPr lang="en-US" sz="2000" b="1" spc="80">
                  <a:solidFill>
                    <a:srgbClr val="000000"/>
                  </a:solidFill>
                  <a:latin typeface="Monotype Corsiva Bold"/>
                  <a:ea typeface="Monotype Corsiva Bold"/>
                  <a:cs typeface="Monotype Corsiva Bold"/>
                  <a:sym typeface="Monotype Corsiva Bold"/>
                </a:rPr>
                <a:t>SALUD</a:t>
              </a:r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2597158" y="19050"/>
              <a:ext cx="705272" cy="3865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80"/>
                </a:lnSpc>
                <a:spcBef>
                  <a:spcPct val="0"/>
                </a:spcBef>
              </a:pPr>
              <a:r>
                <a:rPr lang="en-US" sz="2000" b="1" spc="80">
                  <a:solidFill>
                    <a:srgbClr val="000000"/>
                  </a:solidFill>
                  <a:latin typeface="Monotype Corsiva Bold"/>
                  <a:ea typeface="Monotype Corsiva Bold"/>
                  <a:cs typeface="Monotype Corsiva Bold"/>
                  <a:sym typeface="Monotype Corsiva Bold"/>
                </a:rPr>
                <a:t>-6</a:t>
              </a:r>
            </a:p>
          </p:txBody>
        </p:sp>
      </p:grpSp>
      <p:sp>
        <p:nvSpPr>
          <p:cNvPr id="41" name="TextBox 41"/>
          <p:cNvSpPr txBox="1"/>
          <p:nvPr/>
        </p:nvSpPr>
        <p:spPr>
          <a:xfrm>
            <a:off x="3780817" y="4752518"/>
            <a:ext cx="1686797" cy="285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80"/>
              </a:lnSpc>
              <a:spcBef>
                <a:spcPct val="0"/>
              </a:spcBef>
            </a:pPr>
            <a:r>
              <a:rPr lang="en-US" sz="2000" b="1" spc="80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RESISTENCIA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5926929" y="4752518"/>
            <a:ext cx="271820" cy="285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80"/>
              </a:lnSpc>
              <a:spcBef>
                <a:spcPct val="0"/>
              </a:spcBef>
            </a:pPr>
            <a:r>
              <a:rPr lang="en-US" sz="2000" b="1" spc="80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-2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5698414" y="3208919"/>
            <a:ext cx="663632" cy="285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80"/>
              </a:lnSpc>
              <a:spcBef>
                <a:spcPct val="0"/>
              </a:spcBef>
            </a:pPr>
            <a:r>
              <a:rPr lang="en-US" sz="2000" b="1" spc="80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-7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2725504" y="603048"/>
            <a:ext cx="4330323" cy="7560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02"/>
              </a:lnSpc>
              <a:spcBef>
                <a:spcPct val="0"/>
              </a:spcBef>
            </a:pPr>
            <a:r>
              <a:rPr lang="en-US" sz="4359" b="1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Reminiscencias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2657328" y="1905273"/>
            <a:ext cx="4345631" cy="7456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6"/>
              </a:lnSpc>
              <a:spcBef>
                <a:spcPct val="0"/>
              </a:spcBef>
            </a:pPr>
            <a:r>
              <a:rPr lang="en-US" sz="4290" b="1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Debilidad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3641475" y="2936008"/>
            <a:ext cx="856152" cy="2348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07"/>
              </a:lnSpc>
            </a:pPr>
            <a:r>
              <a:rPr lang="en-US" sz="129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Hueso roto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3649377" y="5242064"/>
            <a:ext cx="741712" cy="2348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07"/>
              </a:lnSpc>
            </a:pPr>
            <a:r>
              <a:rPr lang="en-US" sz="129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Maldicion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3674996" y="4437623"/>
            <a:ext cx="691048" cy="2348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07"/>
              </a:lnSpc>
            </a:pPr>
            <a:r>
              <a:rPr lang="en-US" sz="129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Infeccion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3641475" y="3633182"/>
            <a:ext cx="1293680" cy="2348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07"/>
              </a:lnSpc>
            </a:pPr>
            <a:r>
              <a:rPr lang="en-US" sz="129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Envenenamiento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3674996" y="6050946"/>
            <a:ext cx="458889" cy="2348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07"/>
              </a:lnSpc>
            </a:pPr>
            <a:r>
              <a:rPr lang="en-US" sz="129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Robar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3819688" y="6334782"/>
            <a:ext cx="1614096" cy="285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80"/>
              </a:lnSpc>
              <a:spcBef>
                <a:spcPct val="0"/>
              </a:spcBef>
            </a:pPr>
            <a:r>
              <a:rPr lang="en-US" sz="2000" b="1" spc="80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CARISMA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5698414" y="6334782"/>
            <a:ext cx="476441" cy="285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80"/>
              </a:lnSpc>
              <a:spcBef>
                <a:spcPct val="0"/>
              </a:spcBef>
            </a:pPr>
            <a:r>
              <a:rPr lang="en-US" sz="2000" b="1" spc="80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-12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3780817" y="3208919"/>
            <a:ext cx="1362683" cy="285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80"/>
              </a:lnSpc>
              <a:spcBef>
                <a:spcPct val="0"/>
              </a:spcBef>
            </a:pPr>
            <a:r>
              <a:rPr lang="en-US" sz="2000" b="1" spc="80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DESTREZA</a:t>
            </a:r>
          </a:p>
        </p:txBody>
      </p:sp>
      <p:grpSp>
        <p:nvGrpSpPr>
          <p:cNvPr id="54" name="Group 54"/>
          <p:cNvGrpSpPr/>
          <p:nvPr/>
        </p:nvGrpSpPr>
        <p:grpSpPr>
          <a:xfrm>
            <a:off x="3718326" y="7839556"/>
            <a:ext cx="2607079" cy="316361"/>
            <a:chOff x="0" y="0"/>
            <a:chExt cx="3476106" cy="421815"/>
          </a:xfrm>
        </p:grpSpPr>
        <p:grpSp>
          <p:nvGrpSpPr>
            <p:cNvPr id="55" name="Group 55"/>
            <p:cNvGrpSpPr/>
            <p:nvPr/>
          </p:nvGrpSpPr>
          <p:grpSpPr>
            <a:xfrm rot="-10800000">
              <a:off x="688515" y="0"/>
              <a:ext cx="421815" cy="421815"/>
              <a:chOff x="0" y="0"/>
              <a:chExt cx="406400" cy="406400"/>
            </a:xfrm>
          </p:grpSpPr>
          <p:sp>
            <p:nvSpPr>
              <p:cNvPr id="56" name="Freeform 56"/>
              <p:cNvSpPr/>
              <p:nvPr/>
            </p:nvSpPr>
            <p:spPr>
              <a:xfrm>
                <a:off x="0" y="0"/>
                <a:ext cx="406400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406400" h="406400">
                    <a:moveTo>
                      <a:pt x="203200" y="0"/>
                    </a:moveTo>
                    <a:cubicBezTo>
                      <a:pt x="315424" y="0"/>
                      <a:pt x="406400" y="90976"/>
                      <a:pt x="406400" y="203200"/>
                    </a:cubicBezTo>
                    <a:cubicBezTo>
                      <a:pt x="406400" y="315424"/>
                      <a:pt x="315424" y="406400"/>
                      <a:pt x="203200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737373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57" name="TextBox 57"/>
              <p:cNvSpPr txBox="1"/>
              <p:nvPr/>
            </p:nvSpPr>
            <p:spPr>
              <a:xfrm>
                <a:off x="0" y="19050"/>
                <a:ext cx="406400" cy="3873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22"/>
                  </a:lnSpc>
                </a:pPr>
                <a:endParaRPr/>
              </a:p>
            </p:txBody>
          </p:sp>
        </p:grpSp>
        <p:grpSp>
          <p:nvGrpSpPr>
            <p:cNvPr id="58" name="Group 58"/>
            <p:cNvGrpSpPr/>
            <p:nvPr/>
          </p:nvGrpSpPr>
          <p:grpSpPr>
            <a:xfrm rot="-10800000">
              <a:off x="1380259" y="0"/>
              <a:ext cx="454796" cy="421815"/>
              <a:chOff x="0" y="0"/>
              <a:chExt cx="438176" cy="406400"/>
            </a:xfrm>
          </p:grpSpPr>
          <p:sp>
            <p:nvSpPr>
              <p:cNvPr id="59" name="Freeform 59"/>
              <p:cNvSpPr/>
              <p:nvPr/>
            </p:nvSpPr>
            <p:spPr>
              <a:xfrm>
                <a:off x="0" y="0"/>
                <a:ext cx="438176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438176" h="406400">
                    <a:moveTo>
                      <a:pt x="234976" y="0"/>
                    </a:moveTo>
                    <a:cubicBezTo>
                      <a:pt x="347200" y="0"/>
                      <a:pt x="438176" y="90976"/>
                      <a:pt x="438176" y="203200"/>
                    </a:cubicBezTo>
                    <a:cubicBezTo>
                      <a:pt x="438176" y="315424"/>
                      <a:pt x="347200" y="406400"/>
                      <a:pt x="234976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737373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60" name="TextBox 60"/>
              <p:cNvSpPr txBox="1"/>
              <p:nvPr/>
            </p:nvSpPr>
            <p:spPr>
              <a:xfrm>
                <a:off x="0" y="19050"/>
                <a:ext cx="438176" cy="3873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22"/>
                  </a:lnSpc>
                </a:pPr>
                <a:endParaRPr/>
              </a:p>
            </p:txBody>
          </p:sp>
        </p:grpSp>
        <p:grpSp>
          <p:nvGrpSpPr>
            <p:cNvPr id="61" name="Group 61"/>
            <p:cNvGrpSpPr/>
            <p:nvPr/>
          </p:nvGrpSpPr>
          <p:grpSpPr>
            <a:xfrm rot="-10800000">
              <a:off x="2826481" y="0"/>
              <a:ext cx="649625" cy="421815"/>
              <a:chOff x="0" y="0"/>
              <a:chExt cx="625885" cy="406400"/>
            </a:xfrm>
          </p:grpSpPr>
          <p:sp>
            <p:nvSpPr>
              <p:cNvPr id="62" name="Freeform 62"/>
              <p:cNvSpPr/>
              <p:nvPr/>
            </p:nvSpPr>
            <p:spPr>
              <a:xfrm>
                <a:off x="0" y="0"/>
                <a:ext cx="625885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625885" h="406400">
                    <a:moveTo>
                      <a:pt x="422685" y="0"/>
                    </a:moveTo>
                    <a:cubicBezTo>
                      <a:pt x="534909" y="0"/>
                      <a:pt x="625885" y="90976"/>
                      <a:pt x="625885" y="203200"/>
                    </a:cubicBezTo>
                    <a:cubicBezTo>
                      <a:pt x="625885" y="315424"/>
                      <a:pt x="534909" y="406400"/>
                      <a:pt x="422685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737373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63" name="TextBox 63"/>
              <p:cNvSpPr txBox="1"/>
              <p:nvPr/>
            </p:nvSpPr>
            <p:spPr>
              <a:xfrm>
                <a:off x="0" y="19050"/>
                <a:ext cx="625885" cy="3873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22"/>
                  </a:lnSpc>
                </a:pPr>
                <a:endParaRPr/>
              </a:p>
            </p:txBody>
          </p:sp>
        </p:grpSp>
        <p:grpSp>
          <p:nvGrpSpPr>
            <p:cNvPr id="64" name="Group 64"/>
            <p:cNvGrpSpPr/>
            <p:nvPr/>
          </p:nvGrpSpPr>
          <p:grpSpPr>
            <a:xfrm rot="-10800000">
              <a:off x="2104985" y="0"/>
              <a:ext cx="454796" cy="421815"/>
              <a:chOff x="0" y="0"/>
              <a:chExt cx="438176" cy="406400"/>
            </a:xfrm>
          </p:grpSpPr>
          <p:sp>
            <p:nvSpPr>
              <p:cNvPr id="65" name="Freeform 65"/>
              <p:cNvSpPr/>
              <p:nvPr/>
            </p:nvSpPr>
            <p:spPr>
              <a:xfrm>
                <a:off x="0" y="0"/>
                <a:ext cx="438176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438176" h="406400">
                    <a:moveTo>
                      <a:pt x="234976" y="0"/>
                    </a:moveTo>
                    <a:cubicBezTo>
                      <a:pt x="347200" y="0"/>
                      <a:pt x="438176" y="90976"/>
                      <a:pt x="438176" y="203200"/>
                    </a:cubicBezTo>
                    <a:cubicBezTo>
                      <a:pt x="438176" y="315424"/>
                      <a:pt x="347200" y="406400"/>
                      <a:pt x="234976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737373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66" name="TextBox 66"/>
              <p:cNvSpPr txBox="1"/>
              <p:nvPr/>
            </p:nvSpPr>
            <p:spPr>
              <a:xfrm>
                <a:off x="0" y="19050"/>
                <a:ext cx="438176" cy="3873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22"/>
                  </a:lnSpc>
                </a:pPr>
                <a:endParaRPr/>
              </a:p>
            </p:txBody>
          </p:sp>
        </p:grpSp>
        <p:grpSp>
          <p:nvGrpSpPr>
            <p:cNvPr id="67" name="Group 67"/>
            <p:cNvGrpSpPr/>
            <p:nvPr/>
          </p:nvGrpSpPr>
          <p:grpSpPr>
            <a:xfrm rot="-10800000">
              <a:off x="0" y="0"/>
              <a:ext cx="421815" cy="421815"/>
              <a:chOff x="0" y="0"/>
              <a:chExt cx="406400" cy="406400"/>
            </a:xfrm>
          </p:grpSpPr>
          <p:sp>
            <p:nvSpPr>
              <p:cNvPr id="68" name="Freeform 68"/>
              <p:cNvSpPr/>
              <p:nvPr/>
            </p:nvSpPr>
            <p:spPr>
              <a:xfrm>
                <a:off x="0" y="0"/>
                <a:ext cx="406400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406400" h="406400">
                    <a:moveTo>
                      <a:pt x="203200" y="0"/>
                    </a:moveTo>
                    <a:cubicBezTo>
                      <a:pt x="315424" y="0"/>
                      <a:pt x="406400" y="90976"/>
                      <a:pt x="406400" y="203200"/>
                    </a:cubicBezTo>
                    <a:cubicBezTo>
                      <a:pt x="406400" y="315424"/>
                      <a:pt x="315424" y="406400"/>
                      <a:pt x="203200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737373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69" name="TextBox 69"/>
              <p:cNvSpPr txBox="1"/>
              <p:nvPr/>
            </p:nvSpPr>
            <p:spPr>
              <a:xfrm>
                <a:off x="0" y="19050"/>
                <a:ext cx="406400" cy="3873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22"/>
                  </a:lnSpc>
                </a:pPr>
                <a:endParaRPr/>
              </a:p>
            </p:txBody>
          </p:sp>
        </p:grpSp>
      </p:grpSp>
      <p:grpSp>
        <p:nvGrpSpPr>
          <p:cNvPr id="70" name="Group 70"/>
          <p:cNvGrpSpPr/>
          <p:nvPr/>
        </p:nvGrpSpPr>
        <p:grpSpPr>
          <a:xfrm>
            <a:off x="2198042" y="583603"/>
            <a:ext cx="5467521" cy="8771748"/>
            <a:chOff x="0" y="0"/>
            <a:chExt cx="1440006" cy="2310255"/>
          </a:xfrm>
        </p:grpSpPr>
        <p:sp>
          <p:nvSpPr>
            <p:cNvPr id="71" name="Freeform 71"/>
            <p:cNvSpPr/>
            <p:nvPr/>
          </p:nvSpPr>
          <p:spPr>
            <a:xfrm>
              <a:off x="0" y="0"/>
              <a:ext cx="1440006" cy="2310255"/>
            </a:xfrm>
            <a:custGeom>
              <a:avLst/>
              <a:gdLst/>
              <a:ahLst/>
              <a:cxnLst/>
              <a:rect l="l" t="t" r="r" b="b"/>
              <a:pathLst>
                <a:path w="1440006" h="2310255">
                  <a:moveTo>
                    <a:pt x="0" y="0"/>
                  </a:moveTo>
                  <a:lnTo>
                    <a:pt x="1440006" y="0"/>
                  </a:lnTo>
                  <a:lnTo>
                    <a:pt x="1440006" y="2310255"/>
                  </a:lnTo>
                  <a:lnTo>
                    <a:pt x="0" y="2310255"/>
                  </a:lnTo>
                  <a:close/>
                </a:path>
              </a:pathLst>
            </a:custGeom>
            <a:solidFill>
              <a:srgbClr val="000000">
                <a:alpha val="34902"/>
              </a:srgbClr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72" name="TextBox 72"/>
            <p:cNvSpPr txBox="1"/>
            <p:nvPr/>
          </p:nvSpPr>
          <p:spPr>
            <a:xfrm>
              <a:off x="0" y="19050"/>
              <a:ext cx="1440006" cy="22912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2"/>
                </a:lnSpc>
              </a:pPr>
              <a:endParaRPr/>
            </a:p>
          </p:txBody>
        </p:sp>
      </p:grpSp>
      <p:sp>
        <p:nvSpPr>
          <p:cNvPr id="73" name="Freeform 73"/>
          <p:cNvSpPr/>
          <p:nvPr/>
        </p:nvSpPr>
        <p:spPr>
          <a:xfrm>
            <a:off x="2865909" y="2638680"/>
            <a:ext cx="4203910" cy="4661593"/>
          </a:xfrm>
          <a:custGeom>
            <a:avLst/>
            <a:gdLst/>
            <a:ahLst/>
            <a:cxnLst/>
            <a:rect l="l" t="t" r="r" b="b"/>
            <a:pathLst>
              <a:path w="4203910" h="4661593">
                <a:moveTo>
                  <a:pt x="0" y="0"/>
                </a:moveTo>
                <a:lnTo>
                  <a:pt x="4203909" y="0"/>
                </a:lnTo>
                <a:lnTo>
                  <a:pt x="4203909" y="4661593"/>
                </a:lnTo>
                <a:lnTo>
                  <a:pt x="0" y="4661593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alphaModFix amt="79000"/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74" name="TextBox 74"/>
          <p:cNvSpPr txBox="1"/>
          <p:nvPr/>
        </p:nvSpPr>
        <p:spPr>
          <a:xfrm>
            <a:off x="3242654" y="4039443"/>
            <a:ext cx="3035939" cy="12016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344"/>
              </a:lnSpc>
              <a:spcBef>
                <a:spcPct val="0"/>
              </a:spcBef>
            </a:pPr>
            <a:r>
              <a:rPr lang="en-US" sz="2150" b="1" spc="86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FUISTE ENCONTRADO ROBANDO AL VERDURERO ROBERTO</a:t>
            </a:r>
          </a:p>
        </p:txBody>
      </p:sp>
      <p:sp>
        <p:nvSpPr>
          <p:cNvPr id="75" name="TextBox 75"/>
          <p:cNvSpPr txBox="1"/>
          <p:nvPr/>
        </p:nvSpPr>
        <p:spPr>
          <a:xfrm>
            <a:off x="3438669" y="6303719"/>
            <a:ext cx="2804404" cy="314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344"/>
              </a:lnSpc>
              <a:spcBef>
                <a:spcPct val="0"/>
              </a:spcBef>
            </a:pPr>
            <a:r>
              <a:rPr lang="en-US" sz="2150" b="1" spc="86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CARISMA  -12</a:t>
            </a:r>
          </a:p>
        </p:txBody>
      </p:sp>
      <p:sp>
        <p:nvSpPr>
          <p:cNvPr id="76" name="TextBox 76"/>
          <p:cNvSpPr txBox="1"/>
          <p:nvPr/>
        </p:nvSpPr>
        <p:spPr>
          <a:xfrm>
            <a:off x="4040915" y="3061374"/>
            <a:ext cx="1290612" cy="4708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216"/>
              </a:lnSpc>
              <a:spcBef>
                <a:spcPct val="0"/>
              </a:spcBef>
            </a:pPr>
            <a:r>
              <a:rPr lang="en-US" sz="2950" b="1" spc="118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ROBAR</a:t>
            </a:r>
          </a:p>
        </p:txBody>
      </p:sp>
      <p:pic>
        <p:nvPicPr>
          <p:cNvPr id="77" name="Imagen 76">
            <a:hlinkClick r:id="rId22" action="ppaction://hlinksldjump"/>
            <a:extLst>
              <a:ext uri="{FF2B5EF4-FFF2-40B4-BE49-F238E27FC236}">
                <a16:creationId xmlns:a16="http://schemas.microsoft.com/office/drawing/2014/main" id="{6DDDFE15-ECD0-F335-FB50-9CA924DE1959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967670" y="2982846"/>
            <a:ext cx="310923" cy="30482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570956" y="638523"/>
            <a:ext cx="5357250" cy="8619777"/>
          </a:xfrm>
          <a:custGeom>
            <a:avLst/>
            <a:gdLst/>
            <a:ahLst/>
            <a:cxnLst/>
            <a:rect l="l" t="t" r="r" b="b"/>
            <a:pathLst>
              <a:path w="5357250" h="8619777">
                <a:moveTo>
                  <a:pt x="0" y="0"/>
                </a:moveTo>
                <a:lnTo>
                  <a:pt x="5357250" y="0"/>
                </a:lnTo>
                <a:lnTo>
                  <a:pt x="5357250" y="8619777"/>
                </a:lnTo>
                <a:lnTo>
                  <a:pt x="0" y="86197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7586" r="-43312"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3" name="Freeform 3"/>
          <p:cNvSpPr/>
          <p:nvPr/>
        </p:nvSpPr>
        <p:spPr>
          <a:xfrm>
            <a:off x="2465516" y="0"/>
            <a:ext cx="5581047" cy="10287000"/>
          </a:xfrm>
          <a:custGeom>
            <a:avLst/>
            <a:gdLst/>
            <a:ahLst/>
            <a:cxnLst/>
            <a:rect l="l" t="t" r="r" b="b"/>
            <a:pathLst>
              <a:path w="5581047" h="10287000">
                <a:moveTo>
                  <a:pt x="0" y="0"/>
                </a:moveTo>
                <a:lnTo>
                  <a:pt x="5581047" y="0"/>
                </a:lnTo>
                <a:lnTo>
                  <a:pt x="5581047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w="19050" cap="sq">
            <a:solidFill>
              <a:srgbClr val="FEFEFE"/>
            </a:solidFill>
            <a:prstDash val="solid"/>
            <a:miter/>
          </a:ln>
        </p:spPr>
        <p:txBody>
          <a:bodyPr/>
          <a:lstStyle/>
          <a:p>
            <a:endParaRPr lang="es-CO"/>
          </a:p>
        </p:txBody>
      </p:sp>
      <p:grpSp>
        <p:nvGrpSpPr>
          <p:cNvPr id="4" name="Group 4"/>
          <p:cNvGrpSpPr/>
          <p:nvPr/>
        </p:nvGrpSpPr>
        <p:grpSpPr>
          <a:xfrm>
            <a:off x="3245484" y="1028700"/>
            <a:ext cx="4124349" cy="696512"/>
            <a:chOff x="0" y="0"/>
            <a:chExt cx="1086248" cy="18344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086248" cy="183443"/>
            </a:xfrm>
            <a:custGeom>
              <a:avLst/>
              <a:gdLst/>
              <a:ahLst/>
              <a:cxnLst/>
              <a:rect l="l" t="t" r="r" b="b"/>
              <a:pathLst>
                <a:path w="1086248" h="183443">
                  <a:moveTo>
                    <a:pt x="80716" y="0"/>
                  </a:moveTo>
                  <a:lnTo>
                    <a:pt x="1005532" y="0"/>
                  </a:lnTo>
                  <a:cubicBezTo>
                    <a:pt x="1050110" y="0"/>
                    <a:pt x="1086248" y="36138"/>
                    <a:pt x="1086248" y="80716"/>
                  </a:cubicBezTo>
                  <a:lnTo>
                    <a:pt x="1086248" y="102727"/>
                  </a:lnTo>
                  <a:cubicBezTo>
                    <a:pt x="1086248" y="124134"/>
                    <a:pt x="1077744" y="144665"/>
                    <a:pt x="1062607" y="159802"/>
                  </a:cubicBezTo>
                  <a:cubicBezTo>
                    <a:pt x="1047470" y="174939"/>
                    <a:pt x="1026939" y="183443"/>
                    <a:pt x="1005532" y="183443"/>
                  </a:cubicBezTo>
                  <a:lnTo>
                    <a:pt x="80716" y="183443"/>
                  </a:lnTo>
                  <a:cubicBezTo>
                    <a:pt x="36138" y="183443"/>
                    <a:pt x="0" y="147306"/>
                    <a:pt x="0" y="102727"/>
                  </a:cubicBezTo>
                  <a:lnTo>
                    <a:pt x="0" y="80716"/>
                  </a:lnTo>
                  <a:cubicBezTo>
                    <a:pt x="0" y="59309"/>
                    <a:pt x="8504" y="38779"/>
                    <a:pt x="23641" y="23641"/>
                  </a:cubicBezTo>
                  <a:cubicBezTo>
                    <a:pt x="38779" y="8504"/>
                    <a:pt x="59309" y="0"/>
                    <a:pt x="80716" y="0"/>
                  </a:cubicBezTo>
                  <a:close/>
                </a:path>
              </a:pathLst>
            </a:custGeom>
            <a:solidFill>
              <a:srgbClr val="000000">
                <a:alpha val="32941"/>
              </a:srgbClr>
            </a:solidFill>
            <a:ln w="161925" cap="rnd">
              <a:solidFill>
                <a:srgbClr val="000000">
                  <a:alpha val="32941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lang="es-CO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19050"/>
              <a:ext cx="1086248" cy="1643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2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3262610" y="907806"/>
            <a:ext cx="4090095" cy="938300"/>
            <a:chOff x="0" y="0"/>
            <a:chExt cx="1077227" cy="24712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077227" cy="247124"/>
            </a:xfrm>
            <a:custGeom>
              <a:avLst/>
              <a:gdLst/>
              <a:ahLst/>
              <a:cxnLst/>
              <a:rect l="l" t="t" r="r" b="b"/>
              <a:pathLst>
                <a:path w="1077227" h="247124">
                  <a:moveTo>
                    <a:pt x="32178" y="0"/>
                  </a:moveTo>
                  <a:lnTo>
                    <a:pt x="1045048" y="0"/>
                  </a:lnTo>
                  <a:cubicBezTo>
                    <a:pt x="1053583" y="0"/>
                    <a:pt x="1061767" y="3390"/>
                    <a:pt x="1067802" y="9425"/>
                  </a:cubicBezTo>
                  <a:cubicBezTo>
                    <a:pt x="1073836" y="15459"/>
                    <a:pt x="1077227" y="23644"/>
                    <a:pt x="1077227" y="32178"/>
                  </a:cubicBezTo>
                  <a:lnTo>
                    <a:pt x="1077227" y="214946"/>
                  </a:lnTo>
                  <a:cubicBezTo>
                    <a:pt x="1077227" y="223480"/>
                    <a:pt x="1073836" y="231665"/>
                    <a:pt x="1067802" y="237700"/>
                  </a:cubicBezTo>
                  <a:cubicBezTo>
                    <a:pt x="1061767" y="243734"/>
                    <a:pt x="1053583" y="247124"/>
                    <a:pt x="1045048" y="247124"/>
                  </a:cubicBezTo>
                  <a:lnTo>
                    <a:pt x="32178" y="247124"/>
                  </a:lnTo>
                  <a:cubicBezTo>
                    <a:pt x="23644" y="247124"/>
                    <a:pt x="15459" y="243734"/>
                    <a:pt x="9425" y="237700"/>
                  </a:cubicBezTo>
                  <a:cubicBezTo>
                    <a:pt x="3390" y="231665"/>
                    <a:pt x="0" y="223480"/>
                    <a:pt x="0" y="214946"/>
                  </a:cubicBezTo>
                  <a:lnTo>
                    <a:pt x="0" y="32178"/>
                  </a:lnTo>
                  <a:cubicBezTo>
                    <a:pt x="0" y="23644"/>
                    <a:pt x="3390" y="15459"/>
                    <a:pt x="9425" y="9425"/>
                  </a:cubicBezTo>
                  <a:cubicBezTo>
                    <a:pt x="15459" y="3390"/>
                    <a:pt x="23644" y="0"/>
                    <a:pt x="3217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CO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85725"/>
              <a:ext cx="1077227" cy="3328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6019"/>
                </a:lnSpc>
                <a:spcBef>
                  <a:spcPct val="0"/>
                </a:spcBef>
              </a:pPr>
              <a:r>
                <a:rPr lang="en-US" sz="4299" b="1">
                  <a:solidFill>
                    <a:srgbClr val="F0B16E"/>
                  </a:solidFill>
                  <a:latin typeface="Garamond Bold"/>
                  <a:ea typeface="Garamond Bold"/>
                  <a:cs typeface="Garamond Bold"/>
                  <a:sym typeface="Garamond Bold"/>
                </a:rPr>
                <a:t>Editar personaje</a:t>
              </a:r>
            </a:p>
          </p:txBody>
        </p:sp>
      </p:grpSp>
      <p:sp>
        <p:nvSpPr>
          <p:cNvPr id="10" name="AutoShape 10"/>
          <p:cNvSpPr/>
          <p:nvPr/>
        </p:nvSpPr>
        <p:spPr>
          <a:xfrm>
            <a:off x="3610120" y="1959759"/>
            <a:ext cx="3291840" cy="0"/>
          </a:xfrm>
          <a:prstGeom prst="line">
            <a:avLst/>
          </a:prstGeom>
          <a:ln w="38100" cap="flat">
            <a:solidFill>
              <a:srgbClr val="57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O"/>
          </a:p>
        </p:txBody>
      </p:sp>
      <p:grpSp>
        <p:nvGrpSpPr>
          <p:cNvPr id="11" name="Group 11"/>
          <p:cNvGrpSpPr/>
          <p:nvPr/>
        </p:nvGrpSpPr>
        <p:grpSpPr>
          <a:xfrm>
            <a:off x="3058087" y="2074059"/>
            <a:ext cx="4124349" cy="938300"/>
            <a:chOff x="0" y="0"/>
            <a:chExt cx="5499132" cy="1251067"/>
          </a:xfrm>
        </p:grpSpPr>
        <p:grpSp>
          <p:nvGrpSpPr>
            <p:cNvPr id="12" name="Group 12"/>
            <p:cNvGrpSpPr/>
            <p:nvPr/>
          </p:nvGrpSpPr>
          <p:grpSpPr>
            <a:xfrm>
              <a:off x="0" y="161192"/>
              <a:ext cx="5499132" cy="928683"/>
              <a:chOff x="0" y="0"/>
              <a:chExt cx="1086248" cy="183443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1086248" cy="183443"/>
              </a:xfrm>
              <a:custGeom>
                <a:avLst/>
                <a:gdLst/>
                <a:ahLst/>
                <a:cxnLst/>
                <a:rect l="l" t="t" r="r" b="b"/>
                <a:pathLst>
                  <a:path w="1086248" h="183443">
                    <a:moveTo>
                      <a:pt x="80716" y="0"/>
                    </a:moveTo>
                    <a:lnTo>
                      <a:pt x="1005532" y="0"/>
                    </a:lnTo>
                    <a:cubicBezTo>
                      <a:pt x="1050110" y="0"/>
                      <a:pt x="1086248" y="36138"/>
                      <a:pt x="1086248" y="80716"/>
                    </a:cubicBezTo>
                    <a:lnTo>
                      <a:pt x="1086248" y="102727"/>
                    </a:lnTo>
                    <a:cubicBezTo>
                      <a:pt x="1086248" y="124134"/>
                      <a:pt x="1077744" y="144665"/>
                      <a:pt x="1062607" y="159802"/>
                    </a:cubicBezTo>
                    <a:cubicBezTo>
                      <a:pt x="1047470" y="174939"/>
                      <a:pt x="1026939" y="183443"/>
                      <a:pt x="1005532" y="183443"/>
                    </a:cubicBezTo>
                    <a:lnTo>
                      <a:pt x="80716" y="183443"/>
                    </a:lnTo>
                    <a:cubicBezTo>
                      <a:pt x="36138" y="183443"/>
                      <a:pt x="0" y="147306"/>
                      <a:pt x="0" y="102727"/>
                    </a:cubicBezTo>
                    <a:lnTo>
                      <a:pt x="0" y="80716"/>
                    </a:lnTo>
                    <a:cubicBezTo>
                      <a:pt x="0" y="59309"/>
                      <a:pt x="8504" y="38779"/>
                      <a:pt x="23641" y="23641"/>
                    </a:cubicBezTo>
                    <a:cubicBezTo>
                      <a:pt x="38779" y="8504"/>
                      <a:pt x="59309" y="0"/>
                      <a:pt x="80716" y="0"/>
                    </a:cubicBezTo>
                    <a:close/>
                  </a:path>
                </a:pathLst>
              </a:custGeom>
              <a:solidFill>
                <a:srgbClr val="FEFEFE">
                  <a:alpha val="14902"/>
                </a:srgbClr>
              </a:solidFill>
              <a:ln w="19050" cap="rnd">
                <a:solidFill>
                  <a:srgbClr val="000000">
                    <a:alpha val="14902"/>
                  </a:srgbClr>
                </a:solidFill>
                <a:prstDash val="solid"/>
                <a:round/>
              </a:ln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19050"/>
                <a:ext cx="1086248" cy="16439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22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161192"/>
              <a:ext cx="5499132" cy="928683"/>
              <a:chOff x="0" y="0"/>
              <a:chExt cx="1086248" cy="183443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1086248" cy="183443"/>
              </a:xfrm>
              <a:custGeom>
                <a:avLst/>
                <a:gdLst/>
                <a:ahLst/>
                <a:cxnLst/>
                <a:rect l="l" t="t" r="r" b="b"/>
                <a:pathLst>
                  <a:path w="1086248" h="183443">
                    <a:moveTo>
                      <a:pt x="80716" y="0"/>
                    </a:moveTo>
                    <a:lnTo>
                      <a:pt x="1005532" y="0"/>
                    </a:lnTo>
                    <a:cubicBezTo>
                      <a:pt x="1050110" y="0"/>
                      <a:pt x="1086248" y="36138"/>
                      <a:pt x="1086248" y="80716"/>
                    </a:cubicBezTo>
                    <a:lnTo>
                      <a:pt x="1086248" y="102727"/>
                    </a:lnTo>
                    <a:cubicBezTo>
                      <a:pt x="1086248" y="124134"/>
                      <a:pt x="1077744" y="144665"/>
                      <a:pt x="1062607" y="159802"/>
                    </a:cubicBezTo>
                    <a:cubicBezTo>
                      <a:pt x="1047470" y="174939"/>
                      <a:pt x="1026939" y="183443"/>
                      <a:pt x="1005532" y="183443"/>
                    </a:cubicBezTo>
                    <a:lnTo>
                      <a:pt x="80716" y="183443"/>
                    </a:lnTo>
                    <a:cubicBezTo>
                      <a:pt x="36138" y="183443"/>
                      <a:pt x="0" y="147306"/>
                      <a:pt x="0" y="102727"/>
                    </a:cubicBezTo>
                    <a:lnTo>
                      <a:pt x="0" y="80716"/>
                    </a:lnTo>
                    <a:cubicBezTo>
                      <a:pt x="0" y="59309"/>
                      <a:pt x="8504" y="38779"/>
                      <a:pt x="23641" y="23641"/>
                    </a:cubicBezTo>
                    <a:cubicBezTo>
                      <a:pt x="38779" y="8504"/>
                      <a:pt x="59309" y="0"/>
                      <a:pt x="80716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rnd">
                <a:solidFill>
                  <a:srgbClr val="000000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19050"/>
                <a:ext cx="1086248" cy="16439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22"/>
                  </a:lnSpc>
                </a:pPr>
                <a:endParaRPr/>
              </a:p>
            </p:txBody>
          </p:sp>
        </p:grpSp>
        <p:grpSp>
          <p:nvGrpSpPr>
            <p:cNvPr id="18" name="Group 18"/>
            <p:cNvGrpSpPr/>
            <p:nvPr/>
          </p:nvGrpSpPr>
          <p:grpSpPr>
            <a:xfrm>
              <a:off x="45671" y="0"/>
              <a:ext cx="5453460" cy="1251067"/>
              <a:chOff x="0" y="0"/>
              <a:chExt cx="1077227" cy="247124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1077227" cy="247124"/>
              </a:xfrm>
              <a:custGeom>
                <a:avLst/>
                <a:gdLst/>
                <a:ahLst/>
                <a:cxnLst/>
                <a:rect l="l" t="t" r="r" b="b"/>
                <a:pathLst>
                  <a:path w="1077227" h="247124">
                    <a:moveTo>
                      <a:pt x="32178" y="0"/>
                    </a:moveTo>
                    <a:lnTo>
                      <a:pt x="1045048" y="0"/>
                    </a:lnTo>
                    <a:cubicBezTo>
                      <a:pt x="1053583" y="0"/>
                      <a:pt x="1061767" y="3390"/>
                      <a:pt x="1067802" y="9425"/>
                    </a:cubicBezTo>
                    <a:cubicBezTo>
                      <a:pt x="1073836" y="15459"/>
                      <a:pt x="1077227" y="23644"/>
                      <a:pt x="1077227" y="32178"/>
                    </a:cubicBezTo>
                    <a:lnTo>
                      <a:pt x="1077227" y="214946"/>
                    </a:lnTo>
                    <a:cubicBezTo>
                      <a:pt x="1077227" y="223480"/>
                      <a:pt x="1073836" y="231665"/>
                      <a:pt x="1067802" y="237700"/>
                    </a:cubicBezTo>
                    <a:cubicBezTo>
                      <a:pt x="1061767" y="243734"/>
                      <a:pt x="1053583" y="247124"/>
                      <a:pt x="1045048" y="247124"/>
                    </a:cubicBezTo>
                    <a:lnTo>
                      <a:pt x="32178" y="247124"/>
                    </a:lnTo>
                    <a:cubicBezTo>
                      <a:pt x="23644" y="247124"/>
                      <a:pt x="15459" y="243734"/>
                      <a:pt x="9425" y="237700"/>
                    </a:cubicBezTo>
                    <a:cubicBezTo>
                      <a:pt x="3390" y="231665"/>
                      <a:pt x="0" y="223480"/>
                      <a:pt x="0" y="214946"/>
                    </a:cubicBezTo>
                    <a:lnTo>
                      <a:pt x="0" y="32178"/>
                    </a:lnTo>
                    <a:cubicBezTo>
                      <a:pt x="0" y="23644"/>
                      <a:pt x="3390" y="15459"/>
                      <a:pt x="9425" y="9425"/>
                    </a:cubicBezTo>
                    <a:cubicBezTo>
                      <a:pt x="15459" y="3390"/>
                      <a:pt x="23644" y="0"/>
                      <a:pt x="32178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20" name="TextBox 20"/>
              <p:cNvSpPr txBox="1"/>
              <p:nvPr/>
            </p:nvSpPr>
            <p:spPr>
              <a:xfrm>
                <a:off x="0" y="-85725"/>
                <a:ext cx="1077227" cy="33284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6019"/>
                  </a:lnSpc>
                  <a:spcBef>
                    <a:spcPct val="0"/>
                  </a:spcBef>
                </a:pPr>
                <a:r>
                  <a:rPr lang="en-US" sz="4299" b="1">
                    <a:solidFill>
                      <a:srgbClr val="060606"/>
                    </a:solidFill>
                    <a:latin typeface="Garamond Bold"/>
                    <a:ea typeface="Garamond Bold"/>
                    <a:cs typeface="Garamond Bold"/>
                    <a:sym typeface="Garamond Bold"/>
                  </a:rPr>
                  <a:t>Mateo</a:t>
                </a:r>
              </a:p>
            </p:txBody>
          </p:sp>
        </p:grpSp>
      </p:grpSp>
      <p:grpSp>
        <p:nvGrpSpPr>
          <p:cNvPr id="21" name="Group 21"/>
          <p:cNvGrpSpPr/>
          <p:nvPr/>
        </p:nvGrpSpPr>
        <p:grpSpPr>
          <a:xfrm>
            <a:off x="3058087" y="3107609"/>
            <a:ext cx="4333712" cy="4990371"/>
            <a:chOff x="0" y="0"/>
            <a:chExt cx="740948" cy="853219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740948" cy="853219"/>
            </a:xfrm>
            <a:custGeom>
              <a:avLst/>
              <a:gdLst/>
              <a:ahLst/>
              <a:cxnLst/>
              <a:rect l="l" t="t" r="r" b="b"/>
              <a:pathLst>
                <a:path w="740948" h="853219">
                  <a:moveTo>
                    <a:pt x="17864" y="0"/>
                  </a:moveTo>
                  <a:lnTo>
                    <a:pt x="723084" y="0"/>
                  </a:lnTo>
                  <a:cubicBezTo>
                    <a:pt x="732950" y="0"/>
                    <a:pt x="740948" y="7998"/>
                    <a:pt x="740948" y="17864"/>
                  </a:cubicBezTo>
                  <a:lnTo>
                    <a:pt x="740948" y="835355"/>
                  </a:lnTo>
                  <a:cubicBezTo>
                    <a:pt x="740948" y="845221"/>
                    <a:pt x="732950" y="853219"/>
                    <a:pt x="723084" y="853219"/>
                  </a:cubicBezTo>
                  <a:lnTo>
                    <a:pt x="17864" y="853219"/>
                  </a:lnTo>
                  <a:cubicBezTo>
                    <a:pt x="7998" y="853219"/>
                    <a:pt x="0" y="845221"/>
                    <a:pt x="0" y="835355"/>
                  </a:cubicBezTo>
                  <a:lnTo>
                    <a:pt x="0" y="17864"/>
                  </a:lnTo>
                  <a:cubicBezTo>
                    <a:pt x="0" y="7998"/>
                    <a:pt x="7998" y="0"/>
                    <a:pt x="17864" y="0"/>
                  </a:cubicBezTo>
                  <a:close/>
                </a:path>
              </a:pathLst>
            </a:custGeom>
            <a:solidFill>
              <a:srgbClr val="C7B384">
                <a:alpha val="35686"/>
              </a:srgbClr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19050"/>
              <a:ext cx="740948" cy="8341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2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 rot="-5400000">
            <a:off x="4043776" y="3945610"/>
            <a:ext cx="512892" cy="512892"/>
            <a:chOff x="0" y="0"/>
            <a:chExt cx="812800" cy="8128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lIns="169334" tIns="169334" rIns="169334" bIns="169334" rtlCol="0" anchor="ctr"/>
            <a:lstStyle/>
            <a:p>
              <a:pPr algn="ctr">
                <a:lnSpc>
                  <a:spcPts val="2549"/>
                </a:lnSpc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 rot="-5400000">
            <a:off x="4575718" y="3945610"/>
            <a:ext cx="512892" cy="512892"/>
            <a:chOff x="0" y="0"/>
            <a:chExt cx="812800" cy="8128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lIns="169334" tIns="169334" rIns="169334" bIns="169334" rtlCol="0" anchor="ctr"/>
            <a:lstStyle/>
            <a:p>
              <a:pPr algn="ctr">
                <a:lnSpc>
                  <a:spcPts val="2549"/>
                </a:lnSpc>
              </a:pPr>
              <a:endParaRPr/>
            </a:p>
          </p:txBody>
        </p:sp>
      </p:grpSp>
      <p:grpSp>
        <p:nvGrpSpPr>
          <p:cNvPr id="30" name="Group 30"/>
          <p:cNvGrpSpPr/>
          <p:nvPr/>
        </p:nvGrpSpPr>
        <p:grpSpPr>
          <a:xfrm rot="-5400000">
            <a:off x="6232306" y="3945610"/>
            <a:ext cx="512892" cy="512892"/>
            <a:chOff x="0" y="0"/>
            <a:chExt cx="812800" cy="812800"/>
          </a:xfrm>
        </p:grpSpPr>
        <p:sp>
          <p:nvSpPr>
            <p:cNvPr id="31" name="Freeform 31">
              <a:hlinkClick r:id="rId5" action="ppaction://hlinksldjump"/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lIns="169334" tIns="169334" rIns="169334" bIns="169334" rtlCol="0" anchor="ctr"/>
            <a:lstStyle/>
            <a:p>
              <a:pPr algn="ctr">
                <a:lnSpc>
                  <a:spcPts val="2549"/>
                </a:lnSpc>
              </a:pPr>
              <a:endParaRPr/>
            </a:p>
          </p:txBody>
        </p:sp>
      </p:grpSp>
      <p:grpSp>
        <p:nvGrpSpPr>
          <p:cNvPr id="33" name="Group 33"/>
          <p:cNvGrpSpPr/>
          <p:nvPr/>
        </p:nvGrpSpPr>
        <p:grpSpPr>
          <a:xfrm rot="-5400000">
            <a:off x="6764248" y="3945610"/>
            <a:ext cx="512892" cy="512892"/>
            <a:chOff x="0" y="0"/>
            <a:chExt cx="812800" cy="812800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lIns="169334" tIns="169334" rIns="169334" bIns="169334" rtlCol="0" anchor="ctr"/>
            <a:lstStyle/>
            <a:p>
              <a:pPr algn="ctr">
                <a:lnSpc>
                  <a:spcPts val="2549"/>
                </a:lnSpc>
              </a:pPr>
              <a:endParaRPr/>
            </a:p>
          </p:txBody>
        </p:sp>
      </p:grpSp>
      <p:grpSp>
        <p:nvGrpSpPr>
          <p:cNvPr id="36" name="Group 36"/>
          <p:cNvGrpSpPr/>
          <p:nvPr/>
        </p:nvGrpSpPr>
        <p:grpSpPr>
          <a:xfrm rot="-5400000">
            <a:off x="4051058" y="4992527"/>
            <a:ext cx="512892" cy="512892"/>
            <a:chOff x="0" y="0"/>
            <a:chExt cx="812800" cy="812800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38" name="TextBox 38"/>
            <p:cNvSpPr txBox="1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lIns="169334" tIns="169334" rIns="169334" bIns="169334" rtlCol="0" anchor="ctr"/>
            <a:lstStyle/>
            <a:p>
              <a:pPr algn="ctr">
                <a:lnSpc>
                  <a:spcPts val="2549"/>
                </a:lnSpc>
              </a:pPr>
              <a:endParaRPr/>
            </a:p>
          </p:txBody>
        </p:sp>
      </p:grpSp>
      <p:grpSp>
        <p:nvGrpSpPr>
          <p:cNvPr id="39" name="Group 39"/>
          <p:cNvGrpSpPr/>
          <p:nvPr/>
        </p:nvGrpSpPr>
        <p:grpSpPr>
          <a:xfrm rot="-5400000">
            <a:off x="4583000" y="4992527"/>
            <a:ext cx="512892" cy="512892"/>
            <a:chOff x="0" y="0"/>
            <a:chExt cx="812800" cy="812800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41" name="TextBox 41"/>
            <p:cNvSpPr txBox="1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lIns="169334" tIns="169334" rIns="169334" bIns="169334" rtlCol="0" anchor="ctr"/>
            <a:lstStyle/>
            <a:p>
              <a:pPr algn="ctr">
                <a:lnSpc>
                  <a:spcPts val="2549"/>
                </a:lnSpc>
              </a:pPr>
              <a:endParaRPr/>
            </a:p>
          </p:txBody>
        </p:sp>
      </p:grpSp>
      <p:grpSp>
        <p:nvGrpSpPr>
          <p:cNvPr id="42" name="Group 42"/>
          <p:cNvGrpSpPr/>
          <p:nvPr/>
        </p:nvGrpSpPr>
        <p:grpSpPr>
          <a:xfrm rot="-5400000">
            <a:off x="6239588" y="4992527"/>
            <a:ext cx="512892" cy="512892"/>
            <a:chOff x="0" y="0"/>
            <a:chExt cx="812800" cy="812800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44" name="TextBox 44"/>
            <p:cNvSpPr txBox="1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lIns="169334" tIns="169334" rIns="169334" bIns="169334" rtlCol="0" anchor="ctr"/>
            <a:lstStyle/>
            <a:p>
              <a:pPr algn="ctr">
                <a:lnSpc>
                  <a:spcPts val="2549"/>
                </a:lnSpc>
              </a:pPr>
              <a:endParaRPr/>
            </a:p>
          </p:txBody>
        </p:sp>
      </p:grpSp>
      <p:grpSp>
        <p:nvGrpSpPr>
          <p:cNvPr id="45" name="Group 45"/>
          <p:cNvGrpSpPr/>
          <p:nvPr/>
        </p:nvGrpSpPr>
        <p:grpSpPr>
          <a:xfrm rot="-5400000">
            <a:off x="6771530" y="4992527"/>
            <a:ext cx="512892" cy="512892"/>
            <a:chOff x="0" y="0"/>
            <a:chExt cx="812800" cy="812800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47" name="TextBox 47"/>
            <p:cNvSpPr txBox="1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lIns="169334" tIns="169334" rIns="169334" bIns="169334" rtlCol="0" anchor="ctr"/>
            <a:lstStyle/>
            <a:p>
              <a:pPr algn="ctr">
                <a:lnSpc>
                  <a:spcPts val="2549"/>
                </a:lnSpc>
              </a:pPr>
              <a:endParaRPr/>
            </a:p>
          </p:txBody>
        </p:sp>
      </p:grpSp>
      <p:grpSp>
        <p:nvGrpSpPr>
          <p:cNvPr id="48" name="Group 48"/>
          <p:cNvGrpSpPr/>
          <p:nvPr/>
        </p:nvGrpSpPr>
        <p:grpSpPr>
          <a:xfrm rot="-5400000">
            <a:off x="4047417" y="6037484"/>
            <a:ext cx="512892" cy="512892"/>
            <a:chOff x="0" y="0"/>
            <a:chExt cx="812800" cy="812800"/>
          </a:xfrm>
        </p:grpSpPr>
        <p:sp>
          <p:nvSpPr>
            <p:cNvPr id="49" name="Freeform 4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50" name="TextBox 50"/>
            <p:cNvSpPr txBox="1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lIns="169334" tIns="169334" rIns="169334" bIns="169334" rtlCol="0" anchor="ctr"/>
            <a:lstStyle/>
            <a:p>
              <a:pPr algn="ctr">
                <a:lnSpc>
                  <a:spcPts val="2549"/>
                </a:lnSpc>
              </a:pPr>
              <a:endParaRPr/>
            </a:p>
          </p:txBody>
        </p:sp>
      </p:grpSp>
      <p:grpSp>
        <p:nvGrpSpPr>
          <p:cNvPr id="51" name="Group 51"/>
          <p:cNvGrpSpPr/>
          <p:nvPr/>
        </p:nvGrpSpPr>
        <p:grpSpPr>
          <a:xfrm rot="-5400000">
            <a:off x="4579359" y="6037484"/>
            <a:ext cx="512892" cy="512892"/>
            <a:chOff x="0" y="0"/>
            <a:chExt cx="812800" cy="812800"/>
          </a:xfrm>
        </p:grpSpPr>
        <p:sp>
          <p:nvSpPr>
            <p:cNvPr id="52" name="Freeform 5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53" name="TextBox 53"/>
            <p:cNvSpPr txBox="1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lIns="169334" tIns="169334" rIns="169334" bIns="169334" rtlCol="0" anchor="ctr"/>
            <a:lstStyle/>
            <a:p>
              <a:pPr algn="ctr">
                <a:lnSpc>
                  <a:spcPts val="2549"/>
                </a:lnSpc>
              </a:pPr>
              <a:endParaRPr/>
            </a:p>
          </p:txBody>
        </p:sp>
      </p:grpSp>
      <p:grpSp>
        <p:nvGrpSpPr>
          <p:cNvPr id="54" name="Group 54"/>
          <p:cNvGrpSpPr/>
          <p:nvPr/>
        </p:nvGrpSpPr>
        <p:grpSpPr>
          <a:xfrm rot="-5400000">
            <a:off x="6235947" y="6037484"/>
            <a:ext cx="512892" cy="512892"/>
            <a:chOff x="0" y="0"/>
            <a:chExt cx="812800" cy="812800"/>
          </a:xfrm>
        </p:grpSpPr>
        <p:sp>
          <p:nvSpPr>
            <p:cNvPr id="55" name="Freeform 5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56" name="TextBox 56"/>
            <p:cNvSpPr txBox="1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lIns="169334" tIns="169334" rIns="169334" bIns="169334" rtlCol="0" anchor="ctr"/>
            <a:lstStyle/>
            <a:p>
              <a:pPr algn="ctr">
                <a:lnSpc>
                  <a:spcPts val="2549"/>
                </a:lnSpc>
              </a:pPr>
              <a:endParaRPr/>
            </a:p>
          </p:txBody>
        </p:sp>
      </p:grpSp>
      <p:grpSp>
        <p:nvGrpSpPr>
          <p:cNvPr id="57" name="Group 57"/>
          <p:cNvGrpSpPr/>
          <p:nvPr/>
        </p:nvGrpSpPr>
        <p:grpSpPr>
          <a:xfrm rot="-5400000">
            <a:off x="6767889" y="6037484"/>
            <a:ext cx="512892" cy="512892"/>
            <a:chOff x="0" y="0"/>
            <a:chExt cx="812800" cy="812800"/>
          </a:xfrm>
        </p:grpSpPr>
        <p:sp>
          <p:nvSpPr>
            <p:cNvPr id="58" name="Freeform 5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59" name="TextBox 59"/>
            <p:cNvSpPr txBox="1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lIns="169334" tIns="169334" rIns="169334" bIns="169334" rtlCol="0" anchor="ctr"/>
            <a:lstStyle/>
            <a:p>
              <a:pPr algn="ctr">
                <a:lnSpc>
                  <a:spcPts val="2549"/>
                </a:lnSpc>
              </a:pPr>
              <a:endParaRPr/>
            </a:p>
          </p:txBody>
        </p:sp>
      </p:grpSp>
      <p:grpSp>
        <p:nvGrpSpPr>
          <p:cNvPr id="60" name="Group 60"/>
          <p:cNvGrpSpPr/>
          <p:nvPr/>
        </p:nvGrpSpPr>
        <p:grpSpPr>
          <a:xfrm rot="-5400000">
            <a:off x="4054699" y="7084401"/>
            <a:ext cx="512892" cy="512892"/>
            <a:chOff x="0" y="0"/>
            <a:chExt cx="812800" cy="812800"/>
          </a:xfrm>
        </p:grpSpPr>
        <p:sp>
          <p:nvSpPr>
            <p:cNvPr id="61" name="Freeform 6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62" name="TextBox 62"/>
            <p:cNvSpPr txBox="1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lIns="169334" tIns="169334" rIns="169334" bIns="169334" rtlCol="0" anchor="ctr"/>
            <a:lstStyle/>
            <a:p>
              <a:pPr algn="ctr">
                <a:lnSpc>
                  <a:spcPts val="2549"/>
                </a:lnSpc>
              </a:pPr>
              <a:endParaRPr/>
            </a:p>
          </p:txBody>
        </p:sp>
      </p:grpSp>
      <p:grpSp>
        <p:nvGrpSpPr>
          <p:cNvPr id="63" name="Group 63"/>
          <p:cNvGrpSpPr/>
          <p:nvPr/>
        </p:nvGrpSpPr>
        <p:grpSpPr>
          <a:xfrm rot="-5400000">
            <a:off x="4586641" y="7084401"/>
            <a:ext cx="512892" cy="512892"/>
            <a:chOff x="0" y="0"/>
            <a:chExt cx="812800" cy="812800"/>
          </a:xfrm>
        </p:grpSpPr>
        <p:sp>
          <p:nvSpPr>
            <p:cNvPr id="64" name="Freeform 6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65" name="TextBox 65"/>
            <p:cNvSpPr txBox="1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lIns="169334" tIns="169334" rIns="169334" bIns="169334" rtlCol="0" anchor="ctr"/>
            <a:lstStyle/>
            <a:p>
              <a:pPr algn="ctr">
                <a:lnSpc>
                  <a:spcPts val="2549"/>
                </a:lnSpc>
              </a:pPr>
              <a:endParaRPr/>
            </a:p>
          </p:txBody>
        </p:sp>
      </p:grpSp>
      <p:grpSp>
        <p:nvGrpSpPr>
          <p:cNvPr id="66" name="Group 66"/>
          <p:cNvGrpSpPr/>
          <p:nvPr/>
        </p:nvGrpSpPr>
        <p:grpSpPr>
          <a:xfrm rot="-5400000">
            <a:off x="6243229" y="7084401"/>
            <a:ext cx="512892" cy="512892"/>
            <a:chOff x="0" y="0"/>
            <a:chExt cx="812800" cy="812800"/>
          </a:xfrm>
        </p:grpSpPr>
        <p:sp>
          <p:nvSpPr>
            <p:cNvPr id="67" name="Freeform 6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68" name="TextBox 68"/>
            <p:cNvSpPr txBox="1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lIns="169334" tIns="169334" rIns="169334" bIns="169334" rtlCol="0" anchor="ctr"/>
            <a:lstStyle/>
            <a:p>
              <a:pPr algn="ctr">
                <a:lnSpc>
                  <a:spcPts val="2549"/>
                </a:lnSpc>
              </a:pPr>
              <a:endParaRPr/>
            </a:p>
          </p:txBody>
        </p:sp>
      </p:grpSp>
      <p:grpSp>
        <p:nvGrpSpPr>
          <p:cNvPr id="69" name="Group 69"/>
          <p:cNvGrpSpPr/>
          <p:nvPr/>
        </p:nvGrpSpPr>
        <p:grpSpPr>
          <a:xfrm rot="-5400000">
            <a:off x="6775171" y="7084401"/>
            <a:ext cx="512892" cy="512892"/>
            <a:chOff x="0" y="0"/>
            <a:chExt cx="812800" cy="812800"/>
          </a:xfrm>
        </p:grpSpPr>
        <p:sp>
          <p:nvSpPr>
            <p:cNvPr id="70" name="Freeform 7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71" name="TextBox 71"/>
            <p:cNvSpPr txBox="1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lIns="169334" tIns="169334" rIns="169334" bIns="169334" rtlCol="0" anchor="ctr"/>
            <a:lstStyle/>
            <a:p>
              <a:pPr algn="ctr">
                <a:lnSpc>
                  <a:spcPts val="2549"/>
                </a:lnSpc>
              </a:pPr>
              <a:endParaRPr/>
            </a:p>
          </p:txBody>
        </p:sp>
      </p:grpSp>
      <p:sp>
        <p:nvSpPr>
          <p:cNvPr id="72" name="Freeform 72"/>
          <p:cNvSpPr/>
          <p:nvPr/>
        </p:nvSpPr>
        <p:spPr>
          <a:xfrm>
            <a:off x="3216560" y="3922403"/>
            <a:ext cx="806828" cy="564982"/>
          </a:xfrm>
          <a:custGeom>
            <a:avLst/>
            <a:gdLst/>
            <a:ahLst/>
            <a:cxnLst/>
            <a:rect l="l" t="t" r="r" b="b"/>
            <a:pathLst>
              <a:path w="806828" h="564982">
                <a:moveTo>
                  <a:pt x="0" y="0"/>
                </a:moveTo>
                <a:lnTo>
                  <a:pt x="806828" y="0"/>
                </a:lnTo>
                <a:lnTo>
                  <a:pt x="806828" y="564981"/>
                </a:lnTo>
                <a:lnTo>
                  <a:pt x="0" y="56498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691" t="-13162" b="-12817"/>
            </a:stretch>
          </a:blipFill>
          <a:ln w="19050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pPr algn="ctr"/>
            <a:r>
              <a:rPr lang="es-ES" sz="28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1</a:t>
            </a:r>
            <a:endParaRPr lang="es-CO" sz="2800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73" name="Freeform 73"/>
          <p:cNvSpPr/>
          <p:nvPr/>
        </p:nvSpPr>
        <p:spPr>
          <a:xfrm>
            <a:off x="5401449" y="3920442"/>
            <a:ext cx="806828" cy="564982"/>
          </a:xfrm>
          <a:custGeom>
            <a:avLst/>
            <a:gdLst/>
            <a:ahLst/>
            <a:cxnLst/>
            <a:rect l="l" t="t" r="r" b="b"/>
            <a:pathLst>
              <a:path w="806828" h="564982">
                <a:moveTo>
                  <a:pt x="0" y="0"/>
                </a:moveTo>
                <a:lnTo>
                  <a:pt x="806828" y="0"/>
                </a:lnTo>
                <a:lnTo>
                  <a:pt x="806828" y="564982"/>
                </a:lnTo>
                <a:lnTo>
                  <a:pt x="0" y="56498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691" t="-13162" b="-12817"/>
            </a:stretch>
          </a:blipFill>
          <a:ln w="19050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pPr algn="ctr"/>
            <a:r>
              <a:rPr lang="es-ES" sz="28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</a:t>
            </a:r>
            <a:endParaRPr lang="es-CO" sz="2800" dirty="0"/>
          </a:p>
        </p:txBody>
      </p:sp>
      <p:sp>
        <p:nvSpPr>
          <p:cNvPr id="74" name="Freeform 74"/>
          <p:cNvSpPr/>
          <p:nvPr/>
        </p:nvSpPr>
        <p:spPr>
          <a:xfrm>
            <a:off x="3223842" y="4967359"/>
            <a:ext cx="806828" cy="564982"/>
          </a:xfrm>
          <a:custGeom>
            <a:avLst/>
            <a:gdLst/>
            <a:ahLst/>
            <a:cxnLst/>
            <a:rect l="l" t="t" r="r" b="b"/>
            <a:pathLst>
              <a:path w="806828" h="564982">
                <a:moveTo>
                  <a:pt x="0" y="0"/>
                </a:moveTo>
                <a:lnTo>
                  <a:pt x="806828" y="0"/>
                </a:lnTo>
                <a:lnTo>
                  <a:pt x="806828" y="564982"/>
                </a:lnTo>
                <a:lnTo>
                  <a:pt x="0" y="56498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691" t="-13162" b="-12817"/>
            </a:stretch>
          </a:blipFill>
          <a:ln w="19050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pPr algn="ctr"/>
            <a:r>
              <a:rPr lang="es-ES" sz="28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</a:t>
            </a:r>
            <a:endParaRPr lang="es-CO" sz="2800" dirty="0"/>
          </a:p>
        </p:txBody>
      </p:sp>
      <p:sp>
        <p:nvSpPr>
          <p:cNvPr id="75" name="Freeform 75"/>
          <p:cNvSpPr/>
          <p:nvPr/>
        </p:nvSpPr>
        <p:spPr>
          <a:xfrm>
            <a:off x="5408731" y="4966482"/>
            <a:ext cx="806828" cy="564982"/>
          </a:xfrm>
          <a:custGeom>
            <a:avLst/>
            <a:gdLst/>
            <a:ahLst/>
            <a:cxnLst/>
            <a:rect l="l" t="t" r="r" b="b"/>
            <a:pathLst>
              <a:path w="806828" h="564982">
                <a:moveTo>
                  <a:pt x="0" y="0"/>
                </a:moveTo>
                <a:lnTo>
                  <a:pt x="806828" y="0"/>
                </a:lnTo>
                <a:lnTo>
                  <a:pt x="806828" y="564982"/>
                </a:lnTo>
                <a:lnTo>
                  <a:pt x="0" y="56498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691" t="-13162" b="-12817"/>
            </a:stretch>
          </a:blipFill>
          <a:ln w="19050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pPr algn="ctr"/>
            <a:r>
              <a:rPr lang="es-ES" sz="28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</a:t>
            </a:r>
            <a:endParaRPr lang="es-CO" sz="2800" dirty="0"/>
          </a:p>
        </p:txBody>
      </p:sp>
      <p:sp>
        <p:nvSpPr>
          <p:cNvPr id="76" name="Freeform 76"/>
          <p:cNvSpPr/>
          <p:nvPr/>
        </p:nvSpPr>
        <p:spPr>
          <a:xfrm>
            <a:off x="3216560" y="6014276"/>
            <a:ext cx="806828" cy="564982"/>
          </a:xfrm>
          <a:custGeom>
            <a:avLst/>
            <a:gdLst/>
            <a:ahLst/>
            <a:cxnLst/>
            <a:rect l="l" t="t" r="r" b="b"/>
            <a:pathLst>
              <a:path w="806828" h="564982">
                <a:moveTo>
                  <a:pt x="0" y="0"/>
                </a:moveTo>
                <a:lnTo>
                  <a:pt x="806828" y="0"/>
                </a:lnTo>
                <a:lnTo>
                  <a:pt x="806828" y="564982"/>
                </a:lnTo>
                <a:lnTo>
                  <a:pt x="0" y="56498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691" t="-13162" b="-12817"/>
            </a:stretch>
          </a:blipFill>
          <a:ln w="19050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pPr algn="ctr"/>
            <a:r>
              <a:rPr lang="es-ES" sz="28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</a:t>
            </a:r>
            <a:endParaRPr lang="es-CO" sz="2800" dirty="0"/>
          </a:p>
        </p:txBody>
      </p:sp>
      <p:sp>
        <p:nvSpPr>
          <p:cNvPr id="77" name="Freeform 77"/>
          <p:cNvSpPr/>
          <p:nvPr/>
        </p:nvSpPr>
        <p:spPr>
          <a:xfrm>
            <a:off x="5401449" y="6012316"/>
            <a:ext cx="806828" cy="564982"/>
          </a:xfrm>
          <a:custGeom>
            <a:avLst/>
            <a:gdLst/>
            <a:ahLst/>
            <a:cxnLst/>
            <a:rect l="l" t="t" r="r" b="b"/>
            <a:pathLst>
              <a:path w="806828" h="564982">
                <a:moveTo>
                  <a:pt x="0" y="0"/>
                </a:moveTo>
                <a:lnTo>
                  <a:pt x="806828" y="0"/>
                </a:lnTo>
                <a:lnTo>
                  <a:pt x="806828" y="564982"/>
                </a:lnTo>
                <a:lnTo>
                  <a:pt x="0" y="56498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691" t="-13162" b="-12817"/>
            </a:stretch>
          </a:blipFill>
          <a:ln w="19050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pPr algn="ctr"/>
            <a:r>
              <a:rPr lang="es-ES" sz="28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</a:t>
            </a:r>
            <a:endParaRPr lang="es-CO" sz="2800" dirty="0"/>
          </a:p>
        </p:txBody>
      </p:sp>
      <p:sp>
        <p:nvSpPr>
          <p:cNvPr id="78" name="Freeform 78"/>
          <p:cNvSpPr/>
          <p:nvPr/>
        </p:nvSpPr>
        <p:spPr>
          <a:xfrm>
            <a:off x="3225662" y="7059233"/>
            <a:ext cx="806828" cy="564982"/>
          </a:xfrm>
          <a:custGeom>
            <a:avLst/>
            <a:gdLst/>
            <a:ahLst/>
            <a:cxnLst/>
            <a:rect l="l" t="t" r="r" b="b"/>
            <a:pathLst>
              <a:path w="806828" h="564982">
                <a:moveTo>
                  <a:pt x="0" y="0"/>
                </a:moveTo>
                <a:lnTo>
                  <a:pt x="806828" y="0"/>
                </a:lnTo>
                <a:lnTo>
                  <a:pt x="806828" y="564982"/>
                </a:lnTo>
                <a:lnTo>
                  <a:pt x="0" y="56498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691" t="-13162" b="-12817"/>
            </a:stretch>
          </a:blipFill>
          <a:ln w="19050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pPr algn="ctr"/>
            <a:r>
              <a:rPr lang="es-ES" sz="28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</a:t>
            </a:r>
            <a:endParaRPr lang="es-CO" sz="2800" dirty="0"/>
          </a:p>
        </p:txBody>
      </p:sp>
      <p:sp>
        <p:nvSpPr>
          <p:cNvPr id="79" name="Freeform 79"/>
          <p:cNvSpPr/>
          <p:nvPr/>
        </p:nvSpPr>
        <p:spPr>
          <a:xfrm>
            <a:off x="5410551" y="7058356"/>
            <a:ext cx="806828" cy="564982"/>
          </a:xfrm>
          <a:custGeom>
            <a:avLst/>
            <a:gdLst/>
            <a:ahLst/>
            <a:cxnLst/>
            <a:rect l="l" t="t" r="r" b="b"/>
            <a:pathLst>
              <a:path w="806828" h="564982">
                <a:moveTo>
                  <a:pt x="0" y="0"/>
                </a:moveTo>
                <a:lnTo>
                  <a:pt x="806828" y="0"/>
                </a:lnTo>
                <a:lnTo>
                  <a:pt x="806828" y="564982"/>
                </a:lnTo>
                <a:lnTo>
                  <a:pt x="0" y="56498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691" t="-13162" b="-12817"/>
            </a:stretch>
          </a:blipFill>
          <a:ln w="19050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pPr algn="ctr"/>
            <a:r>
              <a:rPr lang="es-ES" sz="28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</a:t>
            </a:r>
            <a:endParaRPr lang="es-CO" sz="2800" dirty="0"/>
          </a:p>
        </p:txBody>
      </p:sp>
      <p:grpSp>
        <p:nvGrpSpPr>
          <p:cNvPr id="80" name="Group 80"/>
          <p:cNvGrpSpPr/>
          <p:nvPr/>
        </p:nvGrpSpPr>
        <p:grpSpPr>
          <a:xfrm>
            <a:off x="5344418" y="8397711"/>
            <a:ext cx="2019845" cy="564128"/>
            <a:chOff x="0" y="0"/>
            <a:chExt cx="531976" cy="148577"/>
          </a:xfrm>
        </p:grpSpPr>
        <p:sp>
          <p:nvSpPr>
            <p:cNvPr id="81" name="Freeform 81"/>
            <p:cNvSpPr/>
            <p:nvPr/>
          </p:nvSpPr>
          <p:spPr>
            <a:xfrm>
              <a:off x="0" y="0"/>
              <a:ext cx="531976" cy="148577"/>
            </a:xfrm>
            <a:custGeom>
              <a:avLst/>
              <a:gdLst/>
              <a:ahLst/>
              <a:cxnLst/>
              <a:rect l="l" t="t" r="r" b="b"/>
              <a:pathLst>
                <a:path w="531976" h="148577">
                  <a:moveTo>
                    <a:pt x="74288" y="0"/>
                  </a:moveTo>
                  <a:lnTo>
                    <a:pt x="457687" y="0"/>
                  </a:lnTo>
                  <a:cubicBezTo>
                    <a:pt x="477390" y="0"/>
                    <a:pt x="496285" y="7827"/>
                    <a:pt x="510217" y="21759"/>
                  </a:cubicBezTo>
                  <a:cubicBezTo>
                    <a:pt x="524149" y="35690"/>
                    <a:pt x="531976" y="54586"/>
                    <a:pt x="531976" y="74288"/>
                  </a:cubicBezTo>
                  <a:lnTo>
                    <a:pt x="531976" y="74288"/>
                  </a:lnTo>
                  <a:cubicBezTo>
                    <a:pt x="531976" y="115317"/>
                    <a:pt x="498716" y="148577"/>
                    <a:pt x="457687" y="148577"/>
                  </a:cubicBezTo>
                  <a:lnTo>
                    <a:pt x="74288" y="148577"/>
                  </a:lnTo>
                  <a:cubicBezTo>
                    <a:pt x="33260" y="148577"/>
                    <a:pt x="0" y="115317"/>
                    <a:pt x="0" y="74288"/>
                  </a:cubicBezTo>
                  <a:lnTo>
                    <a:pt x="0" y="74288"/>
                  </a:lnTo>
                  <a:cubicBezTo>
                    <a:pt x="0" y="33260"/>
                    <a:pt x="33260" y="0"/>
                    <a:pt x="74288" y="0"/>
                  </a:cubicBezTo>
                  <a:close/>
                </a:path>
              </a:pathLst>
            </a:custGeom>
            <a:solidFill>
              <a:srgbClr val="000000">
                <a:alpha val="47843"/>
              </a:srgbClr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s-CO"/>
            </a:p>
          </p:txBody>
        </p:sp>
        <p:sp>
          <p:nvSpPr>
            <p:cNvPr id="82" name="TextBox 82"/>
            <p:cNvSpPr txBox="1"/>
            <p:nvPr/>
          </p:nvSpPr>
          <p:spPr>
            <a:xfrm>
              <a:off x="0" y="19050"/>
              <a:ext cx="531976" cy="1295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2"/>
                </a:lnSpc>
              </a:pPr>
              <a:endParaRPr/>
            </a:p>
          </p:txBody>
        </p:sp>
      </p:grpSp>
      <p:grpSp>
        <p:nvGrpSpPr>
          <p:cNvPr id="83" name="Group 83"/>
          <p:cNvGrpSpPr/>
          <p:nvPr/>
        </p:nvGrpSpPr>
        <p:grpSpPr>
          <a:xfrm>
            <a:off x="3134899" y="8397711"/>
            <a:ext cx="2019845" cy="564128"/>
            <a:chOff x="0" y="0"/>
            <a:chExt cx="531976" cy="148577"/>
          </a:xfrm>
        </p:grpSpPr>
        <p:sp>
          <p:nvSpPr>
            <p:cNvPr id="84" name="Freeform 84"/>
            <p:cNvSpPr/>
            <p:nvPr/>
          </p:nvSpPr>
          <p:spPr>
            <a:xfrm>
              <a:off x="0" y="0"/>
              <a:ext cx="531976" cy="148577"/>
            </a:xfrm>
            <a:custGeom>
              <a:avLst/>
              <a:gdLst/>
              <a:ahLst/>
              <a:cxnLst/>
              <a:rect l="l" t="t" r="r" b="b"/>
              <a:pathLst>
                <a:path w="531976" h="148577">
                  <a:moveTo>
                    <a:pt x="74288" y="0"/>
                  </a:moveTo>
                  <a:lnTo>
                    <a:pt x="457687" y="0"/>
                  </a:lnTo>
                  <a:cubicBezTo>
                    <a:pt x="477390" y="0"/>
                    <a:pt x="496285" y="7827"/>
                    <a:pt x="510217" y="21759"/>
                  </a:cubicBezTo>
                  <a:cubicBezTo>
                    <a:pt x="524149" y="35690"/>
                    <a:pt x="531976" y="54586"/>
                    <a:pt x="531976" y="74288"/>
                  </a:cubicBezTo>
                  <a:lnTo>
                    <a:pt x="531976" y="74288"/>
                  </a:lnTo>
                  <a:cubicBezTo>
                    <a:pt x="531976" y="115317"/>
                    <a:pt x="498716" y="148577"/>
                    <a:pt x="457687" y="148577"/>
                  </a:cubicBezTo>
                  <a:lnTo>
                    <a:pt x="74288" y="148577"/>
                  </a:lnTo>
                  <a:cubicBezTo>
                    <a:pt x="33260" y="148577"/>
                    <a:pt x="0" y="115317"/>
                    <a:pt x="0" y="74288"/>
                  </a:cubicBezTo>
                  <a:lnTo>
                    <a:pt x="0" y="74288"/>
                  </a:lnTo>
                  <a:cubicBezTo>
                    <a:pt x="0" y="33260"/>
                    <a:pt x="33260" y="0"/>
                    <a:pt x="74288" y="0"/>
                  </a:cubicBezTo>
                  <a:close/>
                </a:path>
              </a:pathLst>
            </a:custGeom>
            <a:solidFill>
              <a:srgbClr val="000000">
                <a:alpha val="47843"/>
              </a:srgbClr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s-CO"/>
            </a:p>
          </p:txBody>
        </p:sp>
        <p:sp>
          <p:nvSpPr>
            <p:cNvPr id="85" name="TextBox 85"/>
            <p:cNvSpPr txBox="1"/>
            <p:nvPr/>
          </p:nvSpPr>
          <p:spPr>
            <a:xfrm>
              <a:off x="0" y="19050"/>
              <a:ext cx="531976" cy="1295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2"/>
                </a:lnSpc>
              </a:pPr>
              <a:endParaRPr/>
            </a:p>
          </p:txBody>
        </p:sp>
      </p:grpSp>
      <p:grpSp>
        <p:nvGrpSpPr>
          <p:cNvPr id="86" name="Group 86"/>
          <p:cNvGrpSpPr/>
          <p:nvPr/>
        </p:nvGrpSpPr>
        <p:grpSpPr>
          <a:xfrm>
            <a:off x="5344418" y="8397711"/>
            <a:ext cx="2019845" cy="564128"/>
            <a:chOff x="0" y="0"/>
            <a:chExt cx="531976" cy="148577"/>
          </a:xfrm>
        </p:grpSpPr>
        <p:sp>
          <p:nvSpPr>
            <p:cNvPr id="87" name="Freeform 87"/>
            <p:cNvSpPr/>
            <p:nvPr/>
          </p:nvSpPr>
          <p:spPr>
            <a:xfrm>
              <a:off x="0" y="0"/>
              <a:ext cx="531976" cy="148577"/>
            </a:xfrm>
            <a:custGeom>
              <a:avLst/>
              <a:gdLst/>
              <a:ahLst/>
              <a:cxnLst/>
              <a:rect l="l" t="t" r="r" b="b"/>
              <a:pathLst>
                <a:path w="531976" h="148577">
                  <a:moveTo>
                    <a:pt x="74288" y="0"/>
                  </a:moveTo>
                  <a:lnTo>
                    <a:pt x="457687" y="0"/>
                  </a:lnTo>
                  <a:cubicBezTo>
                    <a:pt x="477390" y="0"/>
                    <a:pt x="496285" y="7827"/>
                    <a:pt x="510217" y="21759"/>
                  </a:cubicBezTo>
                  <a:cubicBezTo>
                    <a:pt x="524149" y="35690"/>
                    <a:pt x="531976" y="54586"/>
                    <a:pt x="531976" y="74288"/>
                  </a:cubicBezTo>
                  <a:lnTo>
                    <a:pt x="531976" y="74288"/>
                  </a:lnTo>
                  <a:cubicBezTo>
                    <a:pt x="531976" y="115317"/>
                    <a:pt x="498716" y="148577"/>
                    <a:pt x="457687" y="148577"/>
                  </a:cubicBezTo>
                  <a:lnTo>
                    <a:pt x="74288" y="148577"/>
                  </a:lnTo>
                  <a:cubicBezTo>
                    <a:pt x="33260" y="148577"/>
                    <a:pt x="0" y="115317"/>
                    <a:pt x="0" y="74288"/>
                  </a:cubicBezTo>
                  <a:lnTo>
                    <a:pt x="0" y="74288"/>
                  </a:lnTo>
                  <a:cubicBezTo>
                    <a:pt x="0" y="33260"/>
                    <a:pt x="33260" y="0"/>
                    <a:pt x="7428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s-CO"/>
            </a:p>
          </p:txBody>
        </p:sp>
        <p:sp>
          <p:nvSpPr>
            <p:cNvPr id="88" name="TextBox 88"/>
            <p:cNvSpPr txBox="1"/>
            <p:nvPr/>
          </p:nvSpPr>
          <p:spPr>
            <a:xfrm>
              <a:off x="0" y="19050"/>
              <a:ext cx="531976" cy="1295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2"/>
                </a:lnSpc>
              </a:pPr>
              <a:r>
                <a:rPr lang="en-US" sz="2038" b="1" spc="81">
                  <a:solidFill>
                    <a:srgbClr val="FFFFFF"/>
                  </a:solidFill>
                  <a:latin typeface="Now Bold"/>
                  <a:ea typeface="Now Bold"/>
                  <a:cs typeface="Now Bold"/>
                  <a:sym typeface="Now Bold"/>
                </a:rPr>
                <a:t>ACEPTAR</a:t>
              </a:r>
            </a:p>
          </p:txBody>
        </p:sp>
      </p:grpSp>
      <p:grpSp>
        <p:nvGrpSpPr>
          <p:cNvPr id="89" name="Group 89"/>
          <p:cNvGrpSpPr/>
          <p:nvPr/>
        </p:nvGrpSpPr>
        <p:grpSpPr>
          <a:xfrm>
            <a:off x="3134899" y="8397711"/>
            <a:ext cx="2019845" cy="564128"/>
            <a:chOff x="0" y="0"/>
            <a:chExt cx="531976" cy="148577"/>
          </a:xfrm>
        </p:grpSpPr>
        <p:sp>
          <p:nvSpPr>
            <p:cNvPr id="90" name="Freeform 90"/>
            <p:cNvSpPr/>
            <p:nvPr/>
          </p:nvSpPr>
          <p:spPr>
            <a:xfrm>
              <a:off x="0" y="0"/>
              <a:ext cx="531976" cy="148577"/>
            </a:xfrm>
            <a:custGeom>
              <a:avLst/>
              <a:gdLst/>
              <a:ahLst/>
              <a:cxnLst/>
              <a:rect l="l" t="t" r="r" b="b"/>
              <a:pathLst>
                <a:path w="531976" h="148577">
                  <a:moveTo>
                    <a:pt x="74288" y="0"/>
                  </a:moveTo>
                  <a:lnTo>
                    <a:pt x="457687" y="0"/>
                  </a:lnTo>
                  <a:cubicBezTo>
                    <a:pt x="477390" y="0"/>
                    <a:pt x="496285" y="7827"/>
                    <a:pt x="510217" y="21759"/>
                  </a:cubicBezTo>
                  <a:cubicBezTo>
                    <a:pt x="524149" y="35690"/>
                    <a:pt x="531976" y="54586"/>
                    <a:pt x="531976" y="74288"/>
                  </a:cubicBezTo>
                  <a:lnTo>
                    <a:pt x="531976" y="74288"/>
                  </a:lnTo>
                  <a:cubicBezTo>
                    <a:pt x="531976" y="115317"/>
                    <a:pt x="498716" y="148577"/>
                    <a:pt x="457687" y="148577"/>
                  </a:cubicBezTo>
                  <a:lnTo>
                    <a:pt x="74288" y="148577"/>
                  </a:lnTo>
                  <a:cubicBezTo>
                    <a:pt x="33260" y="148577"/>
                    <a:pt x="0" y="115317"/>
                    <a:pt x="0" y="74288"/>
                  </a:cubicBezTo>
                  <a:lnTo>
                    <a:pt x="0" y="74288"/>
                  </a:lnTo>
                  <a:cubicBezTo>
                    <a:pt x="0" y="33260"/>
                    <a:pt x="33260" y="0"/>
                    <a:pt x="7428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s-CO" dirty="0"/>
            </a:p>
          </p:txBody>
        </p:sp>
        <p:sp>
          <p:nvSpPr>
            <p:cNvPr id="91" name="TextBox 91"/>
            <p:cNvSpPr txBox="1"/>
            <p:nvPr/>
          </p:nvSpPr>
          <p:spPr>
            <a:xfrm>
              <a:off x="0" y="19050"/>
              <a:ext cx="531976" cy="1295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2"/>
                </a:lnSpc>
              </a:pPr>
              <a:r>
                <a:rPr lang="en-US" sz="2038" b="1" spc="81">
                  <a:solidFill>
                    <a:srgbClr val="FFFFFF"/>
                  </a:solidFill>
                  <a:latin typeface="Now Bold"/>
                  <a:ea typeface="Now Bold"/>
                  <a:cs typeface="Now Bold"/>
                  <a:sym typeface="Now Bold"/>
                </a:rPr>
                <a:t>CANCELAR</a:t>
              </a:r>
            </a:p>
          </p:txBody>
        </p:sp>
      </p:grpSp>
      <p:sp>
        <p:nvSpPr>
          <p:cNvPr id="92" name="TextBox 92"/>
          <p:cNvSpPr txBox="1"/>
          <p:nvPr/>
        </p:nvSpPr>
        <p:spPr>
          <a:xfrm>
            <a:off x="3211099" y="3469042"/>
            <a:ext cx="1092764" cy="4496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66"/>
              </a:lnSpc>
              <a:spcBef>
                <a:spcPct val="0"/>
              </a:spcBef>
            </a:pPr>
            <a:r>
              <a:rPr lang="en-US" sz="2547" b="1">
                <a:solidFill>
                  <a:srgbClr val="000000"/>
                </a:solidFill>
                <a:latin typeface="Garamond Bold"/>
                <a:ea typeface="Garamond Bold"/>
                <a:cs typeface="Garamond Bold"/>
                <a:sym typeface="Garamond Bold"/>
              </a:rPr>
              <a:t>Fuerza</a:t>
            </a:r>
          </a:p>
        </p:txBody>
      </p:sp>
      <p:sp>
        <p:nvSpPr>
          <p:cNvPr id="93" name="TextBox 93"/>
          <p:cNvSpPr txBox="1"/>
          <p:nvPr/>
        </p:nvSpPr>
        <p:spPr>
          <a:xfrm>
            <a:off x="4074599" y="3943896"/>
            <a:ext cx="461594" cy="4496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66"/>
              </a:lnSpc>
              <a:spcBef>
                <a:spcPct val="0"/>
              </a:spcBef>
            </a:pPr>
            <a:r>
              <a:rPr lang="en-US" sz="2547" b="1">
                <a:solidFill>
                  <a:srgbClr val="FFFFFF"/>
                </a:solidFill>
                <a:latin typeface="Garamond Bold"/>
                <a:ea typeface="Garamond Bold"/>
                <a:cs typeface="Garamond Bold"/>
                <a:sym typeface="Garamond Bold"/>
              </a:rPr>
              <a:t>+</a:t>
            </a:r>
          </a:p>
        </p:txBody>
      </p:sp>
      <p:sp>
        <p:nvSpPr>
          <p:cNvPr id="94" name="TextBox 94"/>
          <p:cNvSpPr txBox="1"/>
          <p:nvPr/>
        </p:nvSpPr>
        <p:spPr>
          <a:xfrm>
            <a:off x="4601367" y="3936067"/>
            <a:ext cx="461594" cy="4496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66"/>
              </a:lnSpc>
              <a:spcBef>
                <a:spcPct val="0"/>
              </a:spcBef>
            </a:pPr>
            <a:r>
              <a:rPr lang="en-US" sz="2547" b="1">
                <a:solidFill>
                  <a:srgbClr val="FFFFFF"/>
                </a:solidFill>
                <a:latin typeface="Garamond Bold"/>
                <a:ea typeface="Garamond Bold"/>
                <a:cs typeface="Garamond Bold"/>
                <a:sym typeface="Garamond Bold"/>
              </a:rPr>
              <a:t>-</a:t>
            </a:r>
          </a:p>
        </p:txBody>
      </p:sp>
      <p:sp>
        <p:nvSpPr>
          <p:cNvPr id="95" name="TextBox 95"/>
          <p:cNvSpPr txBox="1"/>
          <p:nvPr/>
        </p:nvSpPr>
        <p:spPr>
          <a:xfrm>
            <a:off x="5399629" y="3469042"/>
            <a:ext cx="1390269" cy="4496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66"/>
              </a:lnSpc>
              <a:spcBef>
                <a:spcPct val="0"/>
              </a:spcBef>
            </a:pPr>
            <a:r>
              <a:rPr lang="en-US" sz="2547" b="1">
                <a:solidFill>
                  <a:srgbClr val="000000"/>
                </a:solidFill>
                <a:latin typeface="Garamond Bold"/>
                <a:ea typeface="Garamond Bold"/>
                <a:cs typeface="Garamond Bold"/>
                <a:sym typeface="Garamond Bold"/>
              </a:rPr>
              <a:t>Destreza</a:t>
            </a:r>
          </a:p>
        </p:txBody>
      </p:sp>
      <p:sp>
        <p:nvSpPr>
          <p:cNvPr id="96" name="TextBox 96"/>
          <p:cNvSpPr txBox="1"/>
          <p:nvPr/>
        </p:nvSpPr>
        <p:spPr>
          <a:xfrm>
            <a:off x="6263130" y="3943896"/>
            <a:ext cx="461594" cy="4496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66"/>
              </a:lnSpc>
              <a:spcBef>
                <a:spcPct val="0"/>
              </a:spcBef>
            </a:pPr>
            <a:r>
              <a:rPr lang="en-US" sz="2547" b="1" dirty="0">
                <a:solidFill>
                  <a:srgbClr val="FFFFFF"/>
                </a:solidFill>
                <a:latin typeface="Garamond Bold"/>
                <a:ea typeface="Garamond Bold"/>
                <a:cs typeface="Garamond Bold"/>
                <a:sym typeface="Garamond Bold"/>
              </a:rPr>
              <a:t>+</a:t>
            </a:r>
          </a:p>
        </p:txBody>
      </p:sp>
      <p:sp>
        <p:nvSpPr>
          <p:cNvPr id="97" name="TextBox 97"/>
          <p:cNvSpPr txBox="1"/>
          <p:nvPr/>
        </p:nvSpPr>
        <p:spPr>
          <a:xfrm>
            <a:off x="6789897" y="3936067"/>
            <a:ext cx="461594" cy="4496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66"/>
              </a:lnSpc>
              <a:spcBef>
                <a:spcPct val="0"/>
              </a:spcBef>
            </a:pPr>
            <a:r>
              <a:rPr lang="en-US" sz="2547" b="1">
                <a:solidFill>
                  <a:srgbClr val="FFFFFF"/>
                </a:solidFill>
                <a:latin typeface="Garamond Bold"/>
                <a:ea typeface="Garamond Bold"/>
                <a:cs typeface="Garamond Bold"/>
                <a:sym typeface="Garamond Bold"/>
              </a:rPr>
              <a:t>-</a:t>
            </a:r>
          </a:p>
        </p:txBody>
      </p:sp>
      <p:sp>
        <p:nvSpPr>
          <p:cNvPr id="98" name="TextBox 98"/>
          <p:cNvSpPr txBox="1"/>
          <p:nvPr/>
        </p:nvSpPr>
        <p:spPr>
          <a:xfrm>
            <a:off x="3218380" y="4515959"/>
            <a:ext cx="1844581" cy="4496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66"/>
              </a:lnSpc>
              <a:spcBef>
                <a:spcPct val="0"/>
              </a:spcBef>
            </a:pPr>
            <a:r>
              <a:rPr lang="en-US" sz="2547" b="1">
                <a:solidFill>
                  <a:srgbClr val="000000"/>
                </a:solidFill>
                <a:latin typeface="Garamond Bold"/>
                <a:ea typeface="Garamond Bold"/>
                <a:cs typeface="Garamond Bold"/>
                <a:sym typeface="Garamond Bold"/>
              </a:rPr>
              <a:t>Constitucion</a:t>
            </a:r>
          </a:p>
        </p:txBody>
      </p:sp>
      <p:sp>
        <p:nvSpPr>
          <p:cNvPr id="99" name="TextBox 99"/>
          <p:cNvSpPr txBox="1"/>
          <p:nvPr/>
        </p:nvSpPr>
        <p:spPr>
          <a:xfrm>
            <a:off x="4081881" y="4990813"/>
            <a:ext cx="461594" cy="4496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66"/>
              </a:lnSpc>
              <a:spcBef>
                <a:spcPct val="0"/>
              </a:spcBef>
            </a:pPr>
            <a:r>
              <a:rPr lang="en-US" sz="2547" b="1">
                <a:solidFill>
                  <a:srgbClr val="FFFFFF"/>
                </a:solidFill>
                <a:latin typeface="Garamond Bold"/>
                <a:ea typeface="Garamond Bold"/>
                <a:cs typeface="Garamond Bold"/>
                <a:sym typeface="Garamond Bold"/>
              </a:rPr>
              <a:t>+</a:t>
            </a:r>
          </a:p>
        </p:txBody>
      </p:sp>
      <p:sp>
        <p:nvSpPr>
          <p:cNvPr id="100" name="TextBox 100"/>
          <p:cNvSpPr txBox="1"/>
          <p:nvPr/>
        </p:nvSpPr>
        <p:spPr>
          <a:xfrm>
            <a:off x="4608649" y="4982984"/>
            <a:ext cx="461594" cy="4496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66"/>
              </a:lnSpc>
              <a:spcBef>
                <a:spcPct val="0"/>
              </a:spcBef>
            </a:pPr>
            <a:r>
              <a:rPr lang="en-US" sz="2547" b="1">
                <a:solidFill>
                  <a:srgbClr val="FFFFFF"/>
                </a:solidFill>
                <a:latin typeface="Garamond Bold"/>
                <a:ea typeface="Garamond Bold"/>
                <a:cs typeface="Garamond Bold"/>
                <a:sym typeface="Garamond Bold"/>
              </a:rPr>
              <a:t>-</a:t>
            </a:r>
          </a:p>
        </p:txBody>
      </p:sp>
      <p:sp>
        <p:nvSpPr>
          <p:cNvPr id="101" name="TextBox 101"/>
          <p:cNvSpPr txBox="1"/>
          <p:nvPr/>
        </p:nvSpPr>
        <p:spPr>
          <a:xfrm>
            <a:off x="5406911" y="4515959"/>
            <a:ext cx="1775525" cy="4496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66"/>
              </a:lnSpc>
              <a:spcBef>
                <a:spcPct val="0"/>
              </a:spcBef>
            </a:pPr>
            <a:r>
              <a:rPr lang="en-US" sz="2547" b="1">
                <a:solidFill>
                  <a:srgbClr val="000000"/>
                </a:solidFill>
                <a:latin typeface="Garamond Bold"/>
                <a:ea typeface="Garamond Bold"/>
                <a:cs typeface="Garamond Bold"/>
                <a:sym typeface="Garamond Bold"/>
              </a:rPr>
              <a:t>inteligencia</a:t>
            </a:r>
          </a:p>
        </p:txBody>
      </p:sp>
      <p:sp>
        <p:nvSpPr>
          <p:cNvPr id="102" name="TextBox 102"/>
          <p:cNvSpPr txBox="1"/>
          <p:nvPr/>
        </p:nvSpPr>
        <p:spPr>
          <a:xfrm>
            <a:off x="6270411" y="4990813"/>
            <a:ext cx="461594" cy="4496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66"/>
              </a:lnSpc>
              <a:spcBef>
                <a:spcPct val="0"/>
              </a:spcBef>
            </a:pPr>
            <a:r>
              <a:rPr lang="en-US" sz="2547" b="1">
                <a:solidFill>
                  <a:srgbClr val="FFFFFF"/>
                </a:solidFill>
                <a:latin typeface="Garamond Bold"/>
                <a:ea typeface="Garamond Bold"/>
                <a:cs typeface="Garamond Bold"/>
                <a:sym typeface="Garamond Bold"/>
              </a:rPr>
              <a:t>+</a:t>
            </a:r>
          </a:p>
        </p:txBody>
      </p:sp>
      <p:sp>
        <p:nvSpPr>
          <p:cNvPr id="103" name="TextBox 103"/>
          <p:cNvSpPr txBox="1"/>
          <p:nvPr/>
        </p:nvSpPr>
        <p:spPr>
          <a:xfrm>
            <a:off x="6797179" y="4982984"/>
            <a:ext cx="461594" cy="4496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66"/>
              </a:lnSpc>
              <a:spcBef>
                <a:spcPct val="0"/>
              </a:spcBef>
            </a:pPr>
            <a:r>
              <a:rPr lang="en-US" sz="2547" b="1">
                <a:solidFill>
                  <a:srgbClr val="FFFFFF"/>
                </a:solidFill>
                <a:latin typeface="Garamond Bold"/>
                <a:ea typeface="Garamond Bold"/>
                <a:cs typeface="Garamond Bold"/>
                <a:sym typeface="Garamond Bold"/>
              </a:rPr>
              <a:t>-</a:t>
            </a:r>
          </a:p>
        </p:txBody>
      </p:sp>
      <p:sp>
        <p:nvSpPr>
          <p:cNvPr id="104" name="TextBox 104"/>
          <p:cNvSpPr txBox="1"/>
          <p:nvPr/>
        </p:nvSpPr>
        <p:spPr>
          <a:xfrm>
            <a:off x="3214740" y="5560916"/>
            <a:ext cx="1397550" cy="4496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66"/>
              </a:lnSpc>
              <a:spcBef>
                <a:spcPct val="0"/>
              </a:spcBef>
            </a:pPr>
            <a:r>
              <a:rPr lang="en-US" sz="2547" b="1">
                <a:solidFill>
                  <a:srgbClr val="000000"/>
                </a:solidFill>
                <a:latin typeface="Garamond Bold"/>
                <a:ea typeface="Garamond Bold"/>
                <a:cs typeface="Garamond Bold"/>
                <a:sym typeface="Garamond Bold"/>
              </a:rPr>
              <a:t>Sabiduria</a:t>
            </a:r>
          </a:p>
        </p:txBody>
      </p:sp>
      <p:sp>
        <p:nvSpPr>
          <p:cNvPr id="105" name="TextBox 105"/>
          <p:cNvSpPr txBox="1"/>
          <p:nvPr/>
        </p:nvSpPr>
        <p:spPr>
          <a:xfrm>
            <a:off x="4078240" y="6035769"/>
            <a:ext cx="461594" cy="4496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66"/>
              </a:lnSpc>
              <a:spcBef>
                <a:spcPct val="0"/>
              </a:spcBef>
            </a:pPr>
            <a:r>
              <a:rPr lang="en-US" sz="2547" b="1">
                <a:solidFill>
                  <a:srgbClr val="FFFFFF"/>
                </a:solidFill>
                <a:latin typeface="Garamond Bold"/>
                <a:ea typeface="Garamond Bold"/>
                <a:cs typeface="Garamond Bold"/>
                <a:sym typeface="Garamond Bold"/>
              </a:rPr>
              <a:t>+</a:t>
            </a:r>
          </a:p>
        </p:txBody>
      </p:sp>
      <p:sp>
        <p:nvSpPr>
          <p:cNvPr id="106" name="TextBox 106"/>
          <p:cNvSpPr txBox="1"/>
          <p:nvPr/>
        </p:nvSpPr>
        <p:spPr>
          <a:xfrm>
            <a:off x="4605008" y="6027941"/>
            <a:ext cx="461594" cy="4496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66"/>
              </a:lnSpc>
              <a:spcBef>
                <a:spcPct val="0"/>
              </a:spcBef>
            </a:pPr>
            <a:r>
              <a:rPr lang="en-US" sz="2547" b="1">
                <a:solidFill>
                  <a:srgbClr val="FFFFFF"/>
                </a:solidFill>
                <a:latin typeface="Garamond Bold"/>
                <a:ea typeface="Garamond Bold"/>
                <a:cs typeface="Garamond Bold"/>
                <a:sym typeface="Garamond Bold"/>
              </a:rPr>
              <a:t>-</a:t>
            </a:r>
          </a:p>
        </p:txBody>
      </p:sp>
      <p:sp>
        <p:nvSpPr>
          <p:cNvPr id="107" name="TextBox 107"/>
          <p:cNvSpPr txBox="1"/>
          <p:nvPr/>
        </p:nvSpPr>
        <p:spPr>
          <a:xfrm>
            <a:off x="5403270" y="5560916"/>
            <a:ext cx="1498690" cy="4496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66"/>
              </a:lnSpc>
              <a:spcBef>
                <a:spcPct val="0"/>
              </a:spcBef>
            </a:pPr>
            <a:r>
              <a:rPr lang="en-US" sz="2547" b="1">
                <a:solidFill>
                  <a:srgbClr val="000000"/>
                </a:solidFill>
                <a:latin typeface="Garamond Bold"/>
                <a:ea typeface="Garamond Bold"/>
                <a:cs typeface="Garamond Bold"/>
                <a:sym typeface="Garamond Bold"/>
              </a:rPr>
              <a:t>Apariencia</a:t>
            </a:r>
          </a:p>
        </p:txBody>
      </p:sp>
      <p:sp>
        <p:nvSpPr>
          <p:cNvPr id="108" name="TextBox 108"/>
          <p:cNvSpPr txBox="1"/>
          <p:nvPr/>
        </p:nvSpPr>
        <p:spPr>
          <a:xfrm>
            <a:off x="6266770" y="6035769"/>
            <a:ext cx="461594" cy="4496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66"/>
              </a:lnSpc>
              <a:spcBef>
                <a:spcPct val="0"/>
              </a:spcBef>
            </a:pPr>
            <a:r>
              <a:rPr lang="en-US" sz="2547" b="1">
                <a:solidFill>
                  <a:srgbClr val="FFFFFF"/>
                </a:solidFill>
                <a:latin typeface="Garamond Bold"/>
                <a:ea typeface="Garamond Bold"/>
                <a:cs typeface="Garamond Bold"/>
                <a:sym typeface="Garamond Bold"/>
              </a:rPr>
              <a:t>+</a:t>
            </a:r>
          </a:p>
        </p:txBody>
      </p:sp>
      <p:sp>
        <p:nvSpPr>
          <p:cNvPr id="109" name="TextBox 109"/>
          <p:cNvSpPr txBox="1"/>
          <p:nvPr/>
        </p:nvSpPr>
        <p:spPr>
          <a:xfrm>
            <a:off x="6793538" y="6027941"/>
            <a:ext cx="461594" cy="4496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66"/>
              </a:lnSpc>
              <a:spcBef>
                <a:spcPct val="0"/>
              </a:spcBef>
            </a:pPr>
            <a:r>
              <a:rPr lang="en-US" sz="2547" b="1">
                <a:solidFill>
                  <a:srgbClr val="FFFFFF"/>
                </a:solidFill>
                <a:latin typeface="Garamond Bold"/>
                <a:ea typeface="Garamond Bold"/>
                <a:cs typeface="Garamond Bold"/>
                <a:sym typeface="Garamond Bold"/>
              </a:rPr>
              <a:t>-</a:t>
            </a:r>
          </a:p>
        </p:txBody>
      </p:sp>
      <p:sp>
        <p:nvSpPr>
          <p:cNvPr id="110" name="TextBox 110"/>
          <p:cNvSpPr txBox="1"/>
          <p:nvPr/>
        </p:nvSpPr>
        <p:spPr>
          <a:xfrm>
            <a:off x="3222021" y="6607833"/>
            <a:ext cx="1334647" cy="4496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66"/>
              </a:lnSpc>
              <a:spcBef>
                <a:spcPct val="0"/>
              </a:spcBef>
            </a:pPr>
            <a:r>
              <a:rPr lang="en-US" sz="2547" b="1">
                <a:solidFill>
                  <a:srgbClr val="000000"/>
                </a:solidFill>
                <a:latin typeface="Garamond Bold"/>
                <a:ea typeface="Garamond Bold"/>
                <a:cs typeface="Garamond Bold"/>
                <a:sym typeface="Garamond Bold"/>
              </a:rPr>
              <a:t>Estamina</a:t>
            </a:r>
          </a:p>
        </p:txBody>
      </p:sp>
      <p:sp>
        <p:nvSpPr>
          <p:cNvPr id="111" name="TextBox 111"/>
          <p:cNvSpPr txBox="1"/>
          <p:nvPr/>
        </p:nvSpPr>
        <p:spPr>
          <a:xfrm>
            <a:off x="4085522" y="7082686"/>
            <a:ext cx="461594" cy="4496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66"/>
              </a:lnSpc>
              <a:spcBef>
                <a:spcPct val="0"/>
              </a:spcBef>
            </a:pPr>
            <a:r>
              <a:rPr lang="en-US" sz="2547" b="1">
                <a:solidFill>
                  <a:srgbClr val="FFFFFF"/>
                </a:solidFill>
                <a:latin typeface="Garamond Bold"/>
                <a:ea typeface="Garamond Bold"/>
                <a:cs typeface="Garamond Bold"/>
                <a:sym typeface="Garamond Bold"/>
              </a:rPr>
              <a:t>+</a:t>
            </a:r>
          </a:p>
        </p:txBody>
      </p:sp>
      <p:sp>
        <p:nvSpPr>
          <p:cNvPr id="112" name="TextBox 112"/>
          <p:cNvSpPr txBox="1"/>
          <p:nvPr/>
        </p:nvSpPr>
        <p:spPr>
          <a:xfrm>
            <a:off x="4612290" y="7074858"/>
            <a:ext cx="461594" cy="4496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66"/>
              </a:lnSpc>
              <a:spcBef>
                <a:spcPct val="0"/>
              </a:spcBef>
            </a:pPr>
            <a:r>
              <a:rPr lang="en-US" sz="2547" b="1">
                <a:solidFill>
                  <a:srgbClr val="FFFFFF"/>
                </a:solidFill>
                <a:latin typeface="Garamond Bold"/>
                <a:ea typeface="Garamond Bold"/>
                <a:cs typeface="Garamond Bold"/>
                <a:sym typeface="Garamond Bold"/>
              </a:rPr>
              <a:t>-</a:t>
            </a:r>
          </a:p>
        </p:txBody>
      </p:sp>
      <p:sp>
        <p:nvSpPr>
          <p:cNvPr id="113" name="TextBox 113"/>
          <p:cNvSpPr txBox="1"/>
          <p:nvPr/>
        </p:nvSpPr>
        <p:spPr>
          <a:xfrm>
            <a:off x="5410551" y="6607833"/>
            <a:ext cx="1177943" cy="4496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66"/>
              </a:lnSpc>
              <a:spcBef>
                <a:spcPct val="0"/>
              </a:spcBef>
            </a:pPr>
            <a:r>
              <a:rPr lang="en-US" sz="2547" b="1">
                <a:solidFill>
                  <a:srgbClr val="000000"/>
                </a:solidFill>
                <a:latin typeface="Garamond Bold"/>
                <a:ea typeface="Garamond Bold"/>
                <a:cs typeface="Garamond Bold"/>
                <a:sym typeface="Garamond Bold"/>
              </a:rPr>
              <a:t>Balance</a:t>
            </a:r>
          </a:p>
        </p:txBody>
      </p:sp>
      <p:sp>
        <p:nvSpPr>
          <p:cNvPr id="114" name="TextBox 114"/>
          <p:cNvSpPr txBox="1"/>
          <p:nvPr/>
        </p:nvSpPr>
        <p:spPr>
          <a:xfrm>
            <a:off x="6274052" y="7082686"/>
            <a:ext cx="461594" cy="4496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66"/>
              </a:lnSpc>
              <a:spcBef>
                <a:spcPct val="0"/>
              </a:spcBef>
            </a:pPr>
            <a:r>
              <a:rPr lang="en-US" sz="2547" b="1">
                <a:solidFill>
                  <a:srgbClr val="FFFFFF"/>
                </a:solidFill>
                <a:latin typeface="Garamond Bold"/>
                <a:ea typeface="Garamond Bold"/>
                <a:cs typeface="Garamond Bold"/>
                <a:sym typeface="Garamond Bold"/>
              </a:rPr>
              <a:t>+</a:t>
            </a:r>
          </a:p>
        </p:txBody>
      </p:sp>
      <p:sp>
        <p:nvSpPr>
          <p:cNvPr id="115" name="TextBox 115"/>
          <p:cNvSpPr txBox="1"/>
          <p:nvPr/>
        </p:nvSpPr>
        <p:spPr>
          <a:xfrm>
            <a:off x="6800820" y="7074858"/>
            <a:ext cx="461594" cy="4496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66"/>
              </a:lnSpc>
              <a:spcBef>
                <a:spcPct val="0"/>
              </a:spcBef>
            </a:pPr>
            <a:r>
              <a:rPr lang="en-US" sz="2547" b="1">
                <a:solidFill>
                  <a:srgbClr val="FFFFFF"/>
                </a:solidFill>
                <a:latin typeface="Garamond Bold"/>
                <a:ea typeface="Garamond Bold"/>
                <a:cs typeface="Garamond Bold"/>
                <a:sym typeface="Garamond Bold"/>
              </a:rPr>
              <a:t>-</a:t>
            </a:r>
          </a:p>
        </p:txBody>
      </p:sp>
      <p:sp>
        <p:nvSpPr>
          <p:cNvPr id="116" name="TextBox 116"/>
          <p:cNvSpPr txBox="1"/>
          <p:nvPr/>
        </p:nvSpPr>
        <p:spPr>
          <a:xfrm>
            <a:off x="3218380" y="7652790"/>
            <a:ext cx="1613784" cy="4496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66"/>
              </a:lnSpc>
              <a:spcBef>
                <a:spcPct val="0"/>
              </a:spcBef>
            </a:pPr>
            <a:r>
              <a:rPr lang="en-US" sz="2547" b="1">
                <a:solidFill>
                  <a:srgbClr val="000000"/>
                </a:solidFill>
                <a:latin typeface="Garamond Bold"/>
                <a:ea typeface="Garamond Bold"/>
                <a:cs typeface="Garamond Bold"/>
                <a:sym typeface="Garamond Bold"/>
              </a:rPr>
              <a:t>Resistencia</a:t>
            </a:r>
          </a:p>
        </p:txBody>
      </p:sp>
      <p:sp>
        <p:nvSpPr>
          <p:cNvPr id="117" name="TextBox 117"/>
          <p:cNvSpPr txBox="1"/>
          <p:nvPr/>
        </p:nvSpPr>
        <p:spPr>
          <a:xfrm>
            <a:off x="5256040" y="7652790"/>
            <a:ext cx="2032024" cy="4496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66"/>
              </a:lnSpc>
              <a:spcBef>
                <a:spcPct val="0"/>
              </a:spcBef>
            </a:pPr>
            <a:r>
              <a:rPr lang="en-US" sz="2547" b="1">
                <a:solidFill>
                  <a:srgbClr val="000000"/>
                </a:solidFill>
                <a:latin typeface="Garamond Bold"/>
                <a:ea typeface="Garamond Bold"/>
                <a:cs typeface="Garamond Bold"/>
                <a:sym typeface="Garamond Bold"/>
              </a:rPr>
              <a:t>Conocimiento</a:t>
            </a:r>
          </a:p>
        </p:txBody>
      </p:sp>
      <p:sp>
        <p:nvSpPr>
          <p:cNvPr id="118" name="TextBox 118"/>
          <p:cNvSpPr txBox="1"/>
          <p:nvPr/>
        </p:nvSpPr>
        <p:spPr>
          <a:xfrm>
            <a:off x="3652027" y="3068637"/>
            <a:ext cx="2936467" cy="4496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66"/>
              </a:lnSpc>
              <a:spcBef>
                <a:spcPct val="0"/>
              </a:spcBef>
            </a:pPr>
            <a:r>
              <a:rPr lang="en-US" sz="2547" b="1">
                <a:solidFill>
                  <a:srgbClr val="000000"/>
                </a:solidFill>
                <a:latin typeface="Garamond Bold"/>
                <a:ea typeface="Garamond Bold"/>
                <a:cs typeface="Garamond Bold"/>
                <a:sym typeface="Garamond Bold"/>
              </a:rPr>
              <a:t>Estadisiticas</a:t>
            </a:r>
          </a:p>
        </p:txBody>
      </p:sp>
      <p:sp>
        <p:nvSpPr>
          <p:cNvPr id="119" name="AutoShape 119"/>
          <p:cNvSpPr/>
          <p:nvPr/>
        </p:nvSpPr>
        <p:spPr>
          <a:xfrm>
            <a:off x="3603661" y="3499233"/>
            <a:ext cx="329184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O"/>
          </a:p>
        </p:txBody>
      </p:sp>
      <p:sp>
        <p:nvSpPr>
          <p:cNvPr id="120" name="TextBox 120">
            <a:hlinkClick r:id="rId7" action="ppaction://hlinksldjump"/>
          </p:cNvPr>
          <p:cNvSpPr txBox="1"/>
          <p:nvPr/>
        </p:nvSpPr>
        <p:spPr>
          <a:xfrm>
            <a:off x="7553723" y="5181600"/>
            <a:ext cx="245864" cy="6335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37"/>
              </a:lnSpc>
              <a:spcBef>
                <a:spcPct val="0"/>
              </a:spcBef>
            </a:pPr>
            <a:r>
              <a:rPr lang="en-US" sz="4438" spc="177" dirty="0">
                <a:solidFill>
                  <a:srgbClr val="C7B384"/>
                </a:solidFill>
                <a:latin typeface="Chau Philomene"/>
                <a:ea typeface="Chau Philomene"/>
                <a:cs typeface="Chau Philomene"/>
                <a:sym typeface="Chau Philomene"/>
              </a:rPr>
              <a:t>&gt;</a:t>
            </a:r>
          </a:p>
        </p:txBody>
      </p:sp>
      <p:pic>
        <p:nvPicPr>
          <p:cNvPr id="122" name="Imagen 121">
            <a:hlinkClick r:id="rId8" action="ppaction://hlinksldjump"/>
            <a:extLst>
              <a:ext uri="{FF2B5EF4-FFF2-40B4-BE49-F238E27FC236}">
                <a16:creationId xmlns:a16="http://schemas.microsoft.com/office/drawing/2014/main" id="{05A3437D-F1A5-2B9F-CD86-F3AB9D48C87C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5000"/>
          </a:blip>
          <a:stretch>
            <a:fillRect/>
          </a:stretch>
        </p:blipFill>
        <p:spPr>
          <a:xfrm>
            <a:off x="3108044" y="8378019"/>
            <a:ext cx="2042337" cy="579170"/>
          </a:xfrm>
          <a:prstGeom prst="rect">
            <a:avLst/>
          </a:prstGeom>
        </p:spPr>
      </p:pic>
      <p:pic>
        <p:nvPicPr>
          <p:cNvPr id="123" name="Imagen 122">
            <a:hlinkClick r:id="rId8" action="ppaction://hlinksldjump"/>
            <a:extLst>
              <a:ext uri="{FF2B5EF4-FFF2-40B4-BE49-F238E27FC236}">
                <a16:creationId xmlns:a16="http://schemas.microsoft.com/office/drawing/2014/main" id="{9F573972-67C8-973B-3793-24ACA2386E66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349556" y="8378019"/>
            <a:ext cx="2042337" cy="579170"/>
          </a:xfrm>
          <a:prstGeom prst="rect">
            <a:avLst/>
          </a:prstGeom>
        </p:spPr>
      </p:pic>
      <p:pic>
        <p:nvPicPr>
          <p:cNvPr id="121" name="Imagen 120">
            <a:hlinkClick r:id="rId11" action="ppaction://hlinksldjump"/>
            <a:extLst>
              <a:ext uri="{FF2B5EF4-FFF2-40B4-BE49-F238E27FC236}">
                <a16:creationId xmlns:a16="http://schemas.microsoft.com/office/drawing/2014/main" id="{B5C38CED-BD02-8A79-D027-EFC54CCC22E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78599" y="3935787"/>
            <a:ext cx="512108" cy="512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7643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570956" y="638523"/>
            <a:ext cx="5357250" cy="8619777"/>
          </a:xfrm>
          <a:custGeom>
            <a:avLst/>
            <a:gdLst/>
            <a:ahLst/>
            <a:cxnLst/>
            <a:rect l="l" t="t" r="r" b="b"/>
            <a:pathLst>
              <a:path w="5357250" h="8619777">
                <a:moveTo>
                  <a:pt x="0" y="0"/>
                </a:moveTo>
                <a:lnTo>
                  <a:pt x="5357250" y="0"/>
                </a:lnTo>
                <a:lnTo>
                  <a:pt x="5357250" y="8619777"/>
                </a:lnTo>
                <a:lnTo>
                  <a:pt x="0" y="86197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7586" r="-43312"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3" name="Freeform 3"/>
          <p:cNvSpPr/>
          <p:nvPr/>
        </p:nvSpPr>
        <p:spPr>
          <a:xfrm>
            <a:off x="2465516" y="0"/>
            <a:ext cx="5581047" cy="10287000"/>
          </a:xfrm>
          <a:custGeom>
            <a:avLst/>
            <a:gdLst/>
            <a:ahLst/>
            <a:cxnLst/>
            <a:rect l="l" t="t" r="r" b="b"/>
            <a:pathLst>
              <a:path w="5581047" h="10287000">
                <a:moveTo>
                  <a:pt x="0" y="0"/>
                </a:moveTo>
                <a:lnTo>
                  <a:pt x="5581047" y="0"/>
                </a:lnTo>
                <a:lnTo>
                  <a:pt x="5581047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w="19050" cap="sq">
            <a:solidFill>
              <a:srgbClr val="FEFEFE"/>
            </a:solidFill>
            <a:prstDash val="solid"/>
            <a:miter/>
          </a:ln>
        </p:spPr>
        <p:txBody>
          <a:bodyPr/>
          <a:lstStyle/>
          <a:p>
            <a:endParaRPr lang="es-CO"/>
          </a:p>
        </p:txBody>
      </p:sp>
      <p:grpSp>
        <p:nvGrpSpPr>
          <p:cNvPr id="4" name="Group 4"/>
          <p:cNvGrpSpPr/>
          <p:nvPr/>
        </p:nvGrpSpPr>
        <p:grpSpPr>
          <a:xfrm>
            <a:off x="3245484" y="1028700"/>
            <a:ext cx="4124349" cy="696512"/>
            <a:chOff x="0" y="0"/>
            <a:chExt cx="1086248" cy="18344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086248" cy="183443"/>
            </a:xfrm>
            <a:custGeom>
              <a:avLst/>
              <a:gdLst/>
              <a:ahLst/>
              <a:cxnLst/>
              <a:rect l="l" t="t" r="r" b="b"/>
              <a:pathLst>
                <a:path w="1086248" h="183443">
                  <a:moveTo>
                    <a:pt x="80716" y="0"/>
                  </a:moveTo>
                  <a:lnTo>
                    <a:pt x="1005532" y="0"/>
                  </a:lnTo>
                  <a:cubicBezTo>
                    <a:pt x="1050110" y="0"/>
                    <a:pt x="1086248" y="36138"/>
                    <a:pt x="1086248" y="80716"/>
                  </a:cubicBezTo>
                  <a:lnTo>
                    <a:pt x="1086248" y="102727"/>
                  </a:lnTo>
                  <a:cubicBezTo>
                    <a:pt x="1086248" y="124134"/>
                    <a:pt x="1077744" y="144665"/>
                    <a:pt x="1062607" y="159802"/>
                  </a:cubicBezTo>
                  <a:cubicBezTo>
                    <a:pt x="1047470" y="174939"/>
                    <a:pt x="1026939" y="183443"/>
                    <a:pt x="1005532" y="183443"/>
                  </a:cubicBezTo>
                  <a:lnTo>
                    <a:pt x="80716" y="183443"/>
                  </a:lnTo>
                  <a:cubicBezTo>
                    <a:pt x="36138" y="183443"/>
                    <a:pt x="0" y="147306"/>
                    <a:pt x="0" y="102727"/>
                  </a:cubicBezTo>
                  <a:lnTo>
                    <a:pt x="0" y="80716"/>
                  </a:lnTo>
                  <a:cubicBezTo>
                    <a:pt x="0" y="59309"/>
                    <a:pt x="8504" y="38779"/>
                    <a:pt x="23641" y="23641"/>
                  </a:cubicBezTo>
                  <a:cubicBezTo>
                    <a:pt x="38779" y="8504"/>
                    <a:pt x="59309" y="0"/>
                    <a:pt x="80716" y="0"/>
                  </a:cubicBezTo>
                  <a:close/>
                </a:path>
              </a:pathLst>
            </a:custGeom>
            <a:solidFill>
              <a:srgbClr val="000000">
                <a:alpha val="32941"/>
              </a:srgbClr>
            </a:solidFill>
            <a:ln w="161925" cap="rnd">
              <a:solidFill>
                <a:srgbClr val="000000">
                  <a:alpha val="32941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lang="es-CO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19050"/>
              <a:ext cx="1086248" cy="1643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2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3262610" y="907806"/>
            <a:ext cx="4090095" cy="938300"/>
            <a:chOff x="0" y="0"/>
            <a:chExt cx="1077227" cy="24712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077227" cy="247124"/>
            </a:xfrm>
            <a:custGeom>
              <a:avLst/>
              <a:gdLst/>
              <a:ahLst/>
              <a:cxnLst/>
              <a:rect l="l" t="t" r="r" b="b"/>
              <a:pathLst>
                <a:path w="1077227" h="247124">
                  <a:moveTo>
                    <a:pt x="32178" y="0"/>
                  </a:moveTo>
                  <a:lnTo>
                    <a:pt x="1045048" y="0"/>
                  </a:lnTo>
                  <a:cubicBezTo>
                    <a:pt x="1053583" y="0"/>
                    <a:pt x="1061767" y="3390"/>
                    <a:pt x="1067802" y="9425"/>
                  </a:cubicBezTo>
                  <a:cubicBezTo>
                    <a:pt x="1073836" y="15459"/>
                    <a:pt x="1077227" y="23644"/>
                    <a:pt x="1077227" y="32178"/>
                  </a:cubicBezTo>
                  <a:lnTo>
                    <a:pt x="1077227" y="214946"/>
                  </a:lnTo>
                  <a:cubicBezTo>
                    <a:pt x="1077227" y="223480"/>
                    <a:pt x="1073836" y="231665"/>
                    <a:pt x="1067802" y="237700"/>
                  </a:cubicBezTo>
                  <a:cubicBezTo>
                    <a:pt x="1061767" y="243734"/>
                    <a:pt x="1053583" y="247124"/>
                    <a:pt x="1045048" y="247124"/>
                  </a:cubicBezTo>
                  <a:lnTo>
                    <a:pt x="32178" y="247124"/>
                  </a:lnTo>
                  <a:cubicBezTo>
                    <a:pt x="23644" y="247124"/>
                    <a:pt x="15459" y="243734"/>
                    <a:pt x="9425" y="237700"/>
                  </a:cubicBezTo>
                  <a:cubicBezTo>
                    <a:pt x="3390" y="231665"/>
                    <a:pt x="0" y="223480"/>
                    <a:pt x="0" y="214946"/>
                  </a:cubicBezTo>
                  <a:lnTo>
                    <a:pt x="0" y="32178"/>
                  </a:lnTo>
                  <a:cubicBezTo>
                    <a:pt x="0" y="23644"/>
                    <a:pt x="3390" y="15459"/>
                    <a:pt x="9425" y="9425"/>
                  </a:cubicBezTo>
                  <a:cubicBezTo>
                    <a:pt x="15459" y="3390"/>
                    <a:pt x="23644" y="0"/>
                    <a:pt x="3217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CO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85725"/>
              <a:ext cx="1077227" cy="3328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6019"/>
                </a:lnSpc>
                <a:spcBef>
                  <a:spcPct val="0"/>
                </a:spcBef>
              </a:pPr>
              <a:r>
                <a:rPr lang="en-US" sz="4299" b="1">
                  <a:solidFill>
                    <a:srgbClr val="F0B16E"/>
                  </a:solidFill>
                  <a:latin typeface="Garamond Bold"/>
                  <a:ea typeface="Garamond Bold"/>
                  <a:cs typeface="Garamond Bold"/>
                  <a:sym typeface="Garamond Bold"/>
                </a:rPr>
                <a:t>Editar personaje</a:t>
              </a:r>
            </a:p>
          </p:txBody>
        </p:sp>
      </p:grpSp>
      <p:sp>
        <p:nvSpPr>
          <p:cNvPr id="10" name="AutoShape 10"/>
          <p:cNvSpPr/>
          <p:nvPr/>
        </p:nvSpPr>
        <p:spPr>
          <a:xfrm>
            <a:off x="3610120" y="1959759"/>
            <a:ext cx="3291840" cy="0"/>
          </a:xfrm>
          <a:prstGeom prst="line">
            <a:avLst/>
          </a:prstGeom>
          <a:ln w="38100" cap="flat">
            <a:solidFill>
              <a:srgbClr val="57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O"/>
          </a:p>
        </p:txBody>
      </p:sp>
      <p:grpSp>
        <p:nvGrpSpPr>
          <p:cNvPr id="11" name="Group 11"/>
          <p:cNvGrpSpPr/>
          <p:nvPr/>
        </p:nvGrpSpPr>
        <p:grpSpPr>
          <a:xfrm>
            <a:off x="3058087" y="2074059"/>
            <a:ext cx="4124349" cy="938300"/>
            <a:chOff x="0" y="0"/>
            <a:chExt cx="5499132" cy="1251067"/>
          </a:xfrm>
        </p:grpSpPr>
        <p:grpSp>
          <p:nvGrpSpPr>
            <p:cNvPr id="12" name="Group 12"/>
            <p:cNvGrpSpPr/>
            <p:nvPr/>
          </p:nvGrpSpPr>
          <p:grpSpPr>
            <a:xfrm>
              <a:off x="0" y="161192"/>
              <a:ext cx="5499132" cy="928683"/>
              <a:chOff x="0" y="0"/>
              <a:chExt cx="1086248" cy="183443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1086248" cy="183443"/>
              </a:xfrm>
              <a:custGeom>
                <a:avLst/>
                <a:gdLst/>
                <a:ahLst/>
                <a:cxnLst/>
                <a:rect l="l" t="t" r="r" b="b"/>
                <a:pathLst>
                  <a:path w="1086248" h="183443">
                    <a:moveTo>
                      <a:pt x="80716" y="0"/>
                    </a:moveTo>
                    <a:lnTo>
                      <a:pt x="1005532" y="0"/>
                    </a:lnTo>
                    <a:cubicBezTo>
                      <a:pt x="1050110" y="0"/>
                      <a:pt x="1086248" y="36138"/>
                      <a:pt x="1086248" y="80716"/>
                    </a:cubicBezTo>
                    <a:lnTo>
                      <a:pt x="1086248" y="102727"/>
                    </a:lnTo>
                    <a:cubicBezTo>
                      <a:pt x="1086248" y="124134"/>
                      <a:pt x="1077744" y="144665"/>
                      <a:pt x="1062607" y="159802"/>
                    </a:cubicBezTo>
                    <a:cubicBezTo>
                      <a:pt x="1047470" y="174939"/>
                      <a:pt x="1026939" y="183443"/>
                      <a:pt x="1005532" y="183443"/>
                    </a:cubicBezTo>
                    <a:lnTo>
                      <a:pt x="80716" y="183443"/>
                    </a:lnTo>
                    <a:cubicBezTo>
                      <a:pt x="36138" y="183443"/>
                      <a:pt x="0" y="147306"/>
                      <a:pt x="0" y="102727"/>
                    </a:cubicBezTo>
                    <a:lnTo>
                      <a:pt x="0" y="80716"/>
                    </a:lnTo>
                    <a:cubicBezTo>
                      <a:pt x="0" y="59309"/>
                      <a:pt x="8504" y="38779"/>
                      <a:pt x="23641" y="23641"/>
                    </a:cubicBezTo>
                    <a:cubicBezTo>
                      <a:pt x="38779" y="8504"/>
                      <a:pt x="59309" y="0"/>
                      <a:pt x="80716" y="0"/>
                    </a:cubicBezTo>
                    <a:close/>
                  </a:path>
                </a:pathLst>
              </a:custGeom>
              <a:solidFill>
                <a:srgbClr val="FEFEFE">
                  <a:alpha val="14902"/>
                </a:srgbClr>
              </a:solidFill>
              <a:ln w="19050" cap="rnd">
                <a:solidFill>
                  <a:srgbClr val="000000">
                    <a:alpha val="14902"/>
                  </a:srgbClr>
                </a:solidFill>
                <a:prstDash val="solid"/>
                <a:round/>
              </a:ln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19050"/>
                <a:ext cx="1086248" cy="16439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22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161192"/>
              <a:ext cx="5499132" cy="928683"/>
              <a:chOff x="0" y="0"/>
              <a:chExt cx="1086248" cy="183443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1086248" cy="183443"/>
              </a:xfrm>
              <a:custGeom>
                <a:avLst/>
                <a:gdLst/>
                <a:ahLst/>
                <a:cxnLst/>
                <a:rect l="l" t="t" r="r" b="b"/>
                <a:pathLst>
                  <a:path w="1086248" h="183443">
                    <a:moveTo>
                      <a:pt x="80716" y="0"/>
                    </a:moveTo>
                    <a:lnTo>
                      <a:pt x="1005532" y="0"/>
                    </a:lnTo>
                    <a:cubicBezTo>
                      <a:pt x="1050110" y="0"/>
                      <a:pt x="1086248" y="36138"/>
                      <a:pt x="1086248" y="80716"/>
                    </a:cubicBezTo>
                    <a:lnTo>
                      <a:pt x="1086248" y="102727"/>
                    </a:lnTo>
                    <a:cubicBezTo>
                      <a:pt x="1086248" y="124134"/>
                      <a:pt x="1077744" y="144665"/>
                      <a:pt x="1062607" y="159802"/>
                    </a:cubicBezTo>
                    <a:cubicBezTo>
                      <a:pt x="1047470" y="174939"/>
                      <a:pt x="1026939" y="183443"/>
                      <a:pt x="1005532" y="183443"/>
                    </a:cubicBezTo>
                    <a:lnTo>
                      <a:pt x="80716" y="183443"/>
                    </a:lnTo>
                    <a:cubicBezTo>
                      <a:pt x="36138" y="183443"/>
                      <a:pt x="0" y="147306"/>
                      <a:pt x="0" y="102727"/>
                    </a:cubicBezTo>
                    <a:lnTo>
                      <a:pt x="0" y="80716"/>
                    </a:lnTo>
                    <a:cubicBezTo>
                      <a:pt x="0" y="59309"/>
                      <a:pt x="8504" y="38779"/>
                      <a:pt x="23641" y="23641"/>
                    </a:cubicBezTo>
                    <a:cubicBezTo>
                      <a:pt x="38779" y="8504"/>
                      <a:pt x="59309" y="0"/>
                      <a:pt x="80716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rnd">
                <a:solidFill>
                  <a:srgbClr val="000000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19050"/>
                <a:ext cx="1086248" cy="16439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22"/>
                  </a:lnSpc>
                </a:pPr>
                <a:endParaRPr/>
              </a:p>
            </p:txBody>
          </p:sp>
        </p:grpSp>
        <p:grpSp>
          <p:nvGrpSpPr>
            <p:cNvPr id="18" name="Group 18"/>
            <p:cNvGrpSpPr/>
            <p:nvPr/>
          </p:nvGrpSpPr>
          <p:grpSpPr>
            <a:xfrm>
              <a:off x="45671" y="0"/>
              <a:ext cx="5453460" cy="1251067"/>
              <a:chOff x="0" y="0"/>
              <a:chExt cx="1077227" cy="247124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1077227" cy="247124"/>
              </a:xfrm>
              <a:custGeom>
                <a:avLst/>
                <a:gdLst/>
                <a:ahLst/>
                <a:cxnLst/>
                <a:rect l="l" t="t" r="r" b="b"/>
                <a:pathLst>
                  <a:path w="1077227" h="247124">
                    <a:moveTo>
                      <a:pt x="32178" y="0"/>
                    </a:moveTo>
                    <a:lnTo>
                      <a:pt x="1045048" y="0"/>
                    </a:lnTo>
                    <a:cubicBezTo>
                      <a:pt x="1053583" y="0"/>
                      <a:pt x="1061767" y="3390"/>
                      <a:pt x="1067802" y="9425"/>
                    </a:cubicBezTo>
                    <a:cubicBezTo>
                      <a:pt x="1073836" y="15459"/>
                      <a:pt x="1077227" y="23644"/>
                      <a:pt x="1077227" y="32178"/>
                    </a:cubicBezTo>
                    <a:lnTo>
                      <a:pt x="1077227" y="214946"/>
                    </a:lnTo>
                    <a:cubicBezTo>
                      <a:pt x="1077227" y="223480"/>
                      <a:pt x="1073836" y="231665"/>
                      <a:pt x="1067802" y="237700"/>
                    </a:cubicBezTo>
                    <a:cubicBezTo>
                      <a:pt x="1061767" y="243734"/>
                      <a:pt x="1053583" y="247124"/>
                      <a:pt x="1045048" y="247124"/>
                    </a:cubicBezTo>
                    <a:lnTo>
                      <a:pt x="32178" y="247124"/>
                    </a:lnTo>
                    <a:cubicBezTo>
                      <a:pt x="23644" y="247124"/>
                      <a:pt x="15459" y="243734"/>
                      <a:pt x="9425" y="237700"/>
                    </a:cubicBezTo>
                    <a:cubicBezTo>
                      <a:pt x="3390" y="231665"/>
                      <a:pt x="0" y="223480"/>
                      <a:pt x="0" y="214946"/>
                    </a:cubicBezTo>
                    <a:lnTo>
                      <a:pt x="0" y="32178"/>
                    </a:lnTo>
                    <a:cubicBezTo>
                      <a:pt x="0" y="23644"/>
                      <a:pt x="3390" y="15459"/>
                      <a:pt x="9425" y="9425"/>
                    </a:cubicBezTo>
                    <a:cubicBezTo>
                      <a:pt x="15459" y="3390"/>
                      <a:pt x="23644" y="0"/>
                      <a:pt x="32178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20" name="TextBox 20"/>
              <p:cNvSpPr txBox="1"/>
              <p:nvPr/>
            </p:nvSpPr>
            <p:spPr>
              <a:xfrm>
                <a:off x="0" y="-85725"/>
                <a:ext cx="1077227" cy="33284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6019"/>
                  </a:lnSpc>
                  <a:spcBef>
                    <a:spcPct val="0"/>
                  </a:spcBef>
                </a:pPr>
                <a:r>
                  <a:rPr lang="en-US" sz="4299" b="1">
                    <a:solidFill>
                      <a:srgbClr val="060606"/>
                    </a:solidFill>
                    <a:latin typeface="Garamond Bold"/>
                    <a:ea typeface="Garamond Bold"/>
                    <a:cs typeface="Garamond Bold"/>
                    <a:sym typeface="Garamond Bold"/>
                  </a:rPr>
                  <a:t>Mateo</a:t>
                </a:r>
              </a:p>
            </p:txBody>
          </p:sp>
        </p:grpSp>
      </p:grpSp>
      <p:grpSp>
        <p:nvGrpSpPr>
          <p:cNvPr id="21" name="Group 21"/>
          <p:cNvGrpSpPr/>
          <p:nvPr/>
        </p:nvGrpSpPr>
        <p:grpSpPr>
          <a:xfrm>
            <a:off x="5344418" y="8397711"/>
            <a:ext cx="2019845" cy="564128"/>
            <a:chOff x="0" y="0"/>
            <a:chExt cx="531976" cy="148577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531976" cy="148577"/>
            </a:xfrm>
            <a:custGeom>
              <a:avLst/>
              <a:gdLst/>
              <a:ahLst/>
              <a:cxnLst/>
              <a:rect l="l" t="t" r="r" b="b"/>
              <a:pathLst>
                <a:path w="531976" h="148577">
                  <a:moveTo>
                    <a:pt x="74288" y="0"/>
                  </a:moveTo>
                  <a:lnTo>
                    <a:pt x="457687" y="0"/>
                  </a:lnTo>
                  <a:cubicBezTo>
                    <a:pt x="477390" y="0"/>
                    <a:pt x="496285" y="7827"/>
                    <a:pt x="510217" y="21759"/>
                  </a:cubicBezTo>
                  <a:cubicBezTo>
                    <a:pt x="524149" y="35690"/>
                    <a:pt x="531976" y="54586"/>
                    <a:pt x="531976" y="74288"/>
                  </a:cubicBezTo>
                  <a:lnTo>
                    <a:pt x="531976" y="74288"/>
                  </a:lnTo>
                  <a:cubicBezTo>
                    <a:pt x="531976" y="115317"/>
                    <a:pt x="498716" y="148577"/>
                    <a:pt x="457687" y="148577"/>
                  </a:cubicBezTo>
                  <a:lnTo>
                    <a:pt x="74288" y="148577"/>
                  </a:lnTo>
                  <a:cubicBezTo>
                    <a:pt x="33260" y="148577"/>
                    <a:pt x="0" y="115317"/>
                    <a:pt x="0" y="74288"/>
                  </a:cubicBezTo>
                  <a:lnTo>
                    <a:pt x="0" y="74288"/>
                  </a:lnTo>
                  <a:cubicBezTo>
                    <a:pt x="0" y="33260"/>
                    <a:pt x="33260" y="0"/>
                    <a:pt x="74288" y="0"/>
                  </a:cubicBezTo>
                  <a:close/>
                </a:path>
              </a:pathLst>
            </a:custGeom>
            <a:solidFill>
              <a:srgbClr val="000000">
                <a:alpha val="47843"/>
              </a:srgbClr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s-CO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19050"/>
              <a:ext cx="531976" cy="1295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2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3134899" y="8397711"/>
            <a:ext cx="2019845" cy="564128"/>
            <a:chOff x="0" y="0"/>
            <a:chExt cx="531976" cy="148577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531976" cy="148577"/>
            </a:xfrm>
            <a:custGeom>
              <a:avLst/>
              <a:gdLst/>
              <a:ahLst/>
              <a:cxnLst/>
              <a:rect l="l" t="t" r="r" b="b"/>
              <a:pathLst>
                <a:path w="531976" h="148577">
                  <a:moveTo>
                    <a:pt x="74288" y="0"/>
                  </a:moveTo>
                  <a:lnTo>
                    <a:pt x="457687" y="0"/>
                  </a:lnTo>
                  <a:cubicBezTo>
                    <a:pt x="477390" y="0"/>
                    <a:pt x="496285" y="7827"/>
                    <a:pt x="510217" y="21759"/>
                  </a:cubicBezTo>
                  <a:cubicBezTo>
                    <a:pt x="524149" y="35690"/>
                    <a:pt x="531976" y="54586"/>
                    <a:pt x="531976" y="74288"/>
                  </a:cubicBezTo>
                  <a:lnTo>
                    <a:pt x="531976" y="74288"/>
                  </a:lnTo>
                  <a:cubicBezTo>
                    <a:pt x="531976" y="115317"/>
                    <a:pt x="498716" y="148577"/>
                    <a:pt x="457687" y="148577"/>
                  </a:cubicBezTo>
                  <a:lnTo>
                    <a:pt x="74288" y="148577"/>
                  </a:lnTo>
                  <a:cubicBezTo>
                    <a:pt x="33260" y="148577"/>
                    <a:pt x="0" y="115317"/>
                    <a:pt x="0" y="74288"/>
                  </a:cubicBezTo>
                  <a:lnTo>
                    <a:pt x="0" y="74288"/>
                  </a:lnTo>
                  <a:cubicBezTo>
                    <a:pt x="0" y="33260"/>
                    <a:pt x="33260" y="0"/>
                    <a:pt x="74288" y="0"/>
                  </a:cubicBezTo>
                  <a:close/>
                </a:path>
              </a:pathLst>
            </a:custGeom>
            <a:solidFill>
              <a:srgbClr val="000000">
                <a:alpha val="47843"/>
              </a:srgbClr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s-CO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19050"/>
              <a:ext cx="531976" cy="1295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2"/>
                </a:lnSpc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5344418" y="8397711"/>
            <a:ext cx="2019845" cy="564128"/>
            <a:chOff x="0" y="0"/>
            <a:chExt cx="531976" cy="148577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531976" cy="148577"/>
            </a:xfrm>
            <a:custGeom>
              <a:avLst/>
              <a:gdLst/>
              <a:ahLst/>
              <a:cxnLst/>
              <a:rect l="l" t="t" r="r" b="b"/>
              <a:pathLst>
                <a:path w="531976" h="148577">
                  <a:moveTo>
                    <a:pt x="74288" y="0"/>
                  </a:moveTo>
                  <a:lnTo>
                    <a:pt x="457687" y="0"/>
                  </a:lnTo>
                  <a:cubicBezTo>
                    <a:pt x="477390" y="0"/>
                    <a:pt x="496285" y="7827"/>
                    <a:pt x="510217" y="21759"/>
                  </a:cubicBezTo>
                  <a:cubicBezTo>
                    <a:pt x="524149" y="35690"/>
                    <a:pt x="531976" y="54586"/>
                    <a:pt x="531976" y="74288"/>
                  </a:cubicBezTo>
                  <a:lnTo>
                    <a:pt x="531976" y="74288"/>
                  </a:lnTo>
                  <a:cubicBezTo>
                    <a:pt x="531976" y="115317"/>
                    <a:pt x="498716" y="148577"/>
                    <a:pt x="457687" y="148577"/>
                  </a:cubicBezTo>
                  <a:lnTo>
                    <a:pt x="74288" y="148577"/>
                  </a:lnTo>
                  <a:cubicBezTo>
                    <a:pt x="33260" y="148577"/>
                    <a:pt x="0" y="115317"/>
                    <a:pt x="0" y="74288"/>
                  </a:cubicBezTo>
                  <a:lnTo>
                    <a:pt x="0" y="74288"/>
                  </a:lnTo>
                  <a:cubicBezTo>
                    <a:pt x="0" y="33260"/>
                    <a:pt x="33260" y="0"/>
                    <a:pt x="7428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s-CO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19050"/>
              <a:ext cx="531976" cy="1295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2"/>
                </a:lnSpc>
              </a:pPr>
              <a:r>
                <a:rPr lang="en-US" sz="2038" b="1" spc="81">
                  <a:solidFill>
                    <a:srgbClr val="FFFFFF"/>
                  </a:solidFill>
                  <a:latin typeface="Now Bold"/>
                  <a:ea typeface="Now Bold"/>
                  <a:cs typeface="Now Bold"/>
                  <a:sym typeface="Now Bold"/>
                </a:rPr>
                <a:t>ACEPTAR</a:t>
              </a:r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3134899" y="8397711"/>
            <a:ext cx="2019845" cy="564128"/>
            <a:chOff x="0" y="0"/>
            <a:chExt cx="531976" cy="148577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531976" cy="148577"/>
            </a:xfrm>
            <a:custGeom>
              <a:avLst/>
              <a:gdLst/>
              <a:ahLst/>
              <a:cxnLst/>
              <a:rect l="l" t="t" r="r" b="b"/>
              <a:pathLst>
                <a:path w="531976" h="148577">
                  <a:moveTo>
                    <a:pt x="74288" y="0"/>
                  </a:moveTo>
                  <a:lnTo>
                    <a:pt x="457687" y="0"/>
                  </a:lnTo>
                  <a:cubicBezTo>
                    <a:pt x="477390" y="0"/>
                    <a:pt x="496285" y="7827"/>
                    <a:pt x="510217" y="21759"/>
                  </a:cubicBezTo>
                  <a:cubicBezTo>
                    <a:pt x="524149" y="35690"/>
                    <a:pt x="531976" y="54586"/>
                    <a:pt x="531976" y="74288"/>
                  </a:cubicBezTo>
                  <a:lnTo>
                    <a:pt x="531976" y="74288"/>
                  </a:lnTo>
                  <a:cubicBezTo>
                    <a:pt x="531976" y="115317"/>
                    <a:pt x="498716" y="148577"/>
                    <a:pt x="457687" y="148577"/>
                  </a:cubicBezTo>
                  <a:lnTo>
                    <a:pt x="74288" y="148577"/>
                  </a:lnTo>
                  <a:cubicBezTo>
                    <a:pt x="33260" y="148577"/>
                    <a:pt x="0" y="115317"/>
                    <a:pt x="0" y="74288"/>
                  </a:cubicBezTo>
                  <a:lnTo>
                    <a:pt x="0" y="74288"/>
                  </a:lnTo>
                  <a:cubicBezTo>
                    <a:pt x="0" y="33260"/>
                    <a:pt x="33260" y="0"/>
                    <a:pt x="7428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s-CO"/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0" y="19050"/>
              <a:ext cx="531976" cy="1295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2"/>
                </a:lnSpc>
              </a:pPr>
              <a:r>
                <a:rPr lang="en-US" sz="2038" b="1" spc="81">
                  <a:solidFill>
                    <a:srgbClr val="FFFFFF"/>
                  </a:solidFill>
                  <a:latin typeface="Now Bold"/>
                  <a:ea typeface="Now Bold"/>
                  <a:cs typeface="Now Bold"/>
                  <a:sym typeface="Now Bold"/>
                </a:rPr>
                <a:t>CANCELAR</a:t>
              </a:r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3058087" y="3135312"/>
            <a:ext cx="4333712" cy="4962668"/>
            <a:chOff x="0" y="0"/>
            <a:chExt cx="740948" cy="848483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740948" cy="848483"/>
            </a:xfrm>
            <a:custGeom>
              <a:avLst/>
              <a:gdLst/>
              <a:ahLst/>
              <a:cxnLst/>
              <a:rect l="l" t="t" r="r" b="b"/>
              <a:pathLst>
                <a:path w="740948" h="848483">
                  <a:moveTo>
                    <a:pt x="17864" y="0"/>
                  </a:moveTo>
                  <a:lnTo>
                    <a:pt x="723084" y="0"/>
                  </a:lnTo>
                  <a:cubicBezTo>
                    <a:pt x="732950" y="0"/>
                    <a:pt x="740948" y="7998"/>
                    <a:pt x="740948" y="17864"/>
                  </a:cubicBezTo>
                  <a:lnTo>
                    <a:pt x="740948" y="830618"/>
                  </a:lnTo>
                  <a:cubicBezTo>
                    <a:pt x="740948" y="840485"/>
                    <a:pt x="732950" y="848483"/>
                    <a:pt x="723084" y="848483"/>
                  </a:cubicBezTo>
                  <a:lnTo>
                    <a:pt x="17864" y="848483"/>
                  </a:lnTo>
                  <a:cubicBezTo>
                    <a:pt x="7998" y="848483"/>
                    <a:pt x="0" y="840485"/>
                    <a:pt x="0" y="830618"/>
                  </a:cubicBezTo>
                  <a:lnTo>
                    <a:pt x="0" y="17864"/>
                  </a:lnTo>
                  <a:cubicBezTo>
                    <a:pt x="0" y="7998"/>
                    <a:pt x="7998" y="0"/>
                    <a:pt x="17864" y="0"/>
                  </a:cubicBezTo>
                  <a:close/>
                </a:path>
              </a:pathLst>
            </a:custGeom>
            <a:solidFill>
              <a:srgbClr val="C7B384">
                <a:alpha val="35686"/>
              </a:srgbClr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0" y="19050"/>
              <a:ext cx="740948" cy="829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2"/>
                </a:lnSpc>
              </a:pPr>
              <a:endParaRPr/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3667894" y="5978762"/>
            <a:ext cx="3064094" cy="273701"/>
            <a:chOff x="0" y="0"/>
            <a:chExt cx="584595" cy="52219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584595" cy="52219"/>
            </a:xfrm>
            <a:custGeom>
              <a:avLst/>
              <a:gdLst/>
              <a:ahLst/>
              <a:cxnLst/>
              <a:rect l="l" t="t" r="r" b="b"/>
              <a:pathLst>
                <a:path w="584595" h="52219">
                  <a:moveTo>
                    <a:pt x="15160" y="0"/>
                  </a:moveTo>
                  <a:lnTo>
                    <a:pt x="569435" y="0"/>
                  </a:lnTo>
                  <a:cubicBezTo>
                    <a:pt x="573456" y="0"/>
                    <a:pt x="577312" y="1597"/>
                    <a:pt x="580155" y="4440"/>
                  </a:cubicBezTo>
                  <a:cubicBezTo>
                    <a:pt x="582998" y="7283"/>
                    <a:pt x="584595" y="11139"/>
                    <a:pt x="584595" y="15160"/>
                  </a:cubicBezTo>
                  <a:lnTo>
                    <a:pt x="584595" y="37059"/>
                  </a:lnTo>
                  <a:cubicBezTo>
                    <a:pt x="584595" y="41080"/>
                    <a:pt x="582998" y="44936"/>
                    <a:pt x="580155" y="47779"/>
                  </a:cubicBezTo>
                  <a:cubicBezTo>
                    <a:pt x="577312" y="50622"/>
                    <a:pt x="573456" y="52219"/>
                    <a:pt x="569435" y="52219"/>
                  </a:cubicBezTo>
                  <a:lnTo>
                    <a:pt x="15160" y="52219"/>
                  </a:lnTo>
                  <a:cubicBezTo>
                    <a:pt x="11139" y="52219"/>
                    <a:pt x="7283" y="50622"/>
                    <a:pt x="4440" y="47779"/>
                  </a:cubicBezTo>
                  <a:cubicBezTo>
                    <a:pt x="1597" y="44936"/>
                    <a:pt x="0" y="41080"/>
                    <a:pt x="0" y="37059"/>
                  </a:cubicBezTo>
                  <a:lnTo>
                    <a:pt x="0" y="15160"/>
                  </a:lnTo>
                  <a:cubicBezTo>
                    <a:pt x="0" y="11139"/>
                    <a:pt x="1597" y="7283"/>
                    <a:pt x="4440" y="4440"/>
                  </a:cubicBezTo>
                  <a:cubicBezTo>
                    <a:pt x="7283" y="1597"/>
                    <a:pt x="11139" y="0"/>
                    <a:pt x="15160" y="0"/>
                  </a:cubicBezTo>
                  <a:close/>
                </a:path>
              </a:pathLst>
            </a:custGeom>
            <a:solidFill>
              <a:srgbClr val="B19764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s-CO"/>
            </a:p>
          </p:txBody>
        </p:sp>
        <p:sp>
          <p:nvSpPr>
            <p:cNvPr id="38" name="TextBox 38"/>
            <p:cNvSpPr txBox="1"/>
            <p:nvPr/>
          </p:nvSpPr>
          <p:spPr>
            <a:xfrm>
              <a:off x="0" y="19050"/>
              <a:ext cx="584595" cy="33169"/>
            </a:xfrm>
            <a:prstGeom prst="rect">
              <a:avLst/>
            </a:prstGeom>
          </p:spPr>
          <p:txBody>
            <a:bodyPr lIns="70127" tIns="70127" rIns="70127" bIns="70127" rtlCol="0" anchor="ctr"/>
            <a:lstStyle/>
            <a:p>
              <a:pPr algn="ctr">
                <a:lnSpc>
                  <a:spcPts val="2222"/>
                </a:lnSpc>
              </a:pPr>
              <a:endParaRPr/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4028601" y="5997903"/>
            <a:ext cx="326865" cy="235418"/>
            <a:chOff x="0" y="0"/>
            <a:chExt cx="62362" cy="44915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62362" cy="44915"/>
            </a:xfrm>
            <a:custGeom>
              <a:avLst/>
              <a:gdLst/>
              <a:ahLst/>
              <a:cxnLst/>
              <a:rect l="l" t="t" r="r" b="b"/>
              <a:pathLst>
                <a:path w="62362" h="44915">
                  <a:moveTo>
                    <a:pt x="22458" y="0"/>
                  </a:moveTo>
                  <a:lnTo>
                    <a:pt x="39905" y="0"/>
                  </a:lnTo>
                  <a:cubicBezTo>
                    <a:pt x="52308" y="0"/>
                    <a:pt x="62362" y="10055"/>
                    <a:pt x="62362" y="22458"/>
                  </a:cubicBezTo>
                  <a:lnTo>
                    <a:pt x="62362" y="22458"/>
                  </a:lnTo>
                  <a:cubicBezTo>
                    <a:pt x="62362" y="34861"/>
                    <a:pt x="52308" y="44915"/>
                    <a:pt x="39905" y="44915"/>
                  </a:cubicBezTo>
                  <a:lnTo>
                    <a:pt x="22458" y="44915"/>
                  </a:lnTo>
                  <a:cubicBezTo>
                    <a:pt x="10055" y="44915"/>
                    <a:pt x="0" y="34861"/>
                    <a:pt x="0" y="22458"/>
                  </a:cubicBezTo>
                  <a:lnTo>
                    <a:pt x="0" y="22458"/>
                  </a:lnTo>
                  <a:cubicBezTo>
                    <a:pt x="0" y="10055"/>
                    <a:pt x="10055" y="0"/>
                    <a:pt x="22458" y="0"/>
                  </a:cubicBezTo>
                  <a:close/>
                </a:path>
              </a:pathLst>
            </a:custGeom>
            <a:solidFill>
              <a:srgbClr val="C7B384"/>
            </a:solidFill>
            <a:ln w="9525" cap="sq">
              <a:solidFill>
                <a:srgbClr val="6F615E"/>
              </a:solidFill>
              <a:prstDash val="solid"/>
              <a:miter/>
            </a:ln>
          </p:spPr>
          <p:txBody>
            <a:bodyPr/>
            <a:lstStyle/>
            <a:p>
              <a:endParaRPr lang="es-CO"/>
            </a:p>
          </p:txBody>
        </p:sp>
        <p:sp>
          <p:nvSpPr>
            <p:cNvPr id="41" name="TextBox 41"/>
            <p:cNvSpPr txBox="1"/>
            <p:nvPr/>
          </p:nvSpPr>
          <p:spPr>
            <a:xfrm>
              <a:off x="0" y="19050"/>
              <a:ext cx="62362" cy="25865"/>
            </a:xfrm>
            <a:prstGeom prst="rect">
              <a:avLst/>
            </a:prstGeom>
          </p:spPr>
          <p:txBody>
            <a:bodyPr lIns="70127" tIns="70127" rIns="70127" bIns="70127" rtlCol="0" anchor="ctr"/>
            <a:lstStyle/>
            <a:p>
              <a:pPr algn="ctr">
                <a:lnSpc>
                  <a:spcPts val="2222"/>
                </a:lnSpc>
              </a:pPr>
              <a:endParaRPr/>
            </a:p>
          </p:txBody>
        </p:sp>
      </p:grpSp>
      <p:grpSp>
        <p:nvGrpSpPr>
          <p:cNvPr id="42" name="Group 42"/>
          <p:cNvGrpSpPr/>
          <p:nvPr/>
        </p:nvGrpSpPr>
        <p:grpSpPr>
          <a:xfrm>
            <a:off x="3692632" y="5997903"/>
            <a:ext cx="326865" cy="235418"/>
            <a:chOff x="0" y="0"/>
            <a:chExt cx="62362" cy="44915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62362" cy="44915"/>
            </a:xfrm>
            <a:custGeom>
              <a:avLst/>
              <a:gdLst/>
              <a:ahLst/>
              <a:cxnLst/>
              <a:rect l="l" t="t" r="r" b="b"/>
              <a:pathLst>
                <a:path w="62362" h="44915">
                  <a:moveTo>
                    <a:pt x="22458" y="0"/>
                  </a:moveTo>
                  <a:lnTo>
                    <a:pt x="39905" y="0"/>
                  </a:lnTo>
                  <a:cubicBezTo>
                    <a:pt x="52308" y="0"/>
                    <a:pt x="62362" y="10055"/>
                    <a:pt x="62362" y="22458"/>
                  </a:cubicBezTo>
                  <a:lnTo>
                    <a:pt x="62362" y="22458"/>
                  </a:lnTo>
                  <a:cubicBezTo>
                    <a:pt x="62362" y="34861"/>
                    <a:pt x="52308" y="44915"/>
                    <a:pt x="39905" y="44915"/>
                  </a:cubicBezTo>
                  <a:lnTo>
                    <a:pt x="22458" y="44915"/>
                  </a:lnTo>
                  <a:cubicBezTo>
                    <a:pt x="10055" y="44915"/>
                    <a:pt x="0" y="34861"/>
                    <a:pt x="0" y="22458"/>
                  </a:cubicBezTo>
                  <a:lnTo>
                    <a:pt x="0" y="22458"/>
                  </a:lnTo>
                  <a:cubicBezTo>
                    <a:pt x="0" y="10055"/>
                    <a:pt x="10055" y="0"/>
                    <a:pt x="22458" y="0"/>
                  </a:cubicBezTo>
                  <a:close/>
                </a:path>
              </a:pathLst>
            </a:custGeom>
            <a:solidFill>
              <a:srgbClr val="C7B384"/>
            </a:solidFill>
            <a:ln w="9525" cap="sq">
              <a:solidFill>
                <a:srgbClr val="6F615E"/>
              </a:solidFill>
              <a:prstDash val="solid"/>
              <a:miter/>
            </a:ln>
          </p:spPr>
          <p:txBody>
            <a:bodyPr/>
            <a:lstStyle/>
            <a:p>
              <a:endParaRPr lang="es-CO"/>
            </a:p>
          </p:txBody>
        </p:sp>
        <p:sp>
          <p:nvSpPr>
            <p:cNvPr id="44" name="TextBox 44"/>
            <p:cNvSpPr txBox="1"/>
            <p:nvPr/>
          </p:nvSpPr>
          <p:spPr>
            <a:xfrm>
              <a:off x="0" y="19050"/>
              <a:ext cx="62362" cy="25865"/>
            </a:xfrm>
            <a:prstGeom prst="rect">
              <a:avLst/>
            </a:prstGeom>
          </p:spPr>
          <p:txBody>
            <a:bodyPr lIns="70127" tIns="70127" rIns="70127" bIns="70127" rtlCol="0" anchor="ctr"/>
            <a:lstStyle/>
            <a:p>
              <a:pPr algn="ctr">
                <a:lnSpc>
                  <a:spcPts val="2222"/>
                </a:lnSpc>
              </a:pPr>
              <a:endParaRPr/>
            </a:p>
          </p:txBody>
        </p:sp>
      </p:grpSp>
      <p:grpSp>
        <p:nvGrpSpPr>
          <p:cNvPr id="45" name="Group 45"/>
          <p:cNvGrpSpPr/>
          <p:nvPr/>
        </p:nvGrpSpPr>
        <p:grpSpPr>
          <a:xfrm>
            <a:off x="4364571" y="5997903"/>
            <a:ext cx="326865" cy="235418"/>
            <a:chOff x="0" y="0"/>
            <a:chExt cx="62362" cy="44915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62362" cy="44915"/>
            </a:xfrm>
            <a:custGeom>
              <a:avLst/>
              <a:gdLst/>
              <a:ahLst/>
              <a:cxnLst/>
              <a:rect l="l" t="t" r="r" b="b"/>
              <a:pathLst>
                <a:path w="62362" h="44915">
                  <a:moveTo>
                    <a:pt x="22458" y="0"/>
                  </a:moveTo>
                  <a:lnTo>
                    <a:pt x="39905" y="0"/>
                  </a:lnTo>
                  <a:cubicBezTo>
                    <a:pt x="52308" y="0"/>
                    <a:pt x="62362" y="10055"/>
                    <a:pt x="62362" y="22458"/>
                  </a:cubicBezTo>
                  <a:lnTo>
                    <a:pt x="62362" y="22458"/>
                  </a:lnTo>
                  <a:cubicBezTo>
                    <a:pt x="62362" y="34861"/>
                    <a:pt x="52308" y="44915"/>
                    <a:pt x="39905" y="44915"/>
                  </a:cubicBezTo>
                  <a:lnTo>
                    <a:pt x="22458" y="44915"/>
                  </a:lnTo>
                  <a:cubicBezTo>
                    <a:pt x="10055" y="44915"/>
                    <a:pt x="0" y="34861"/>
                    <a:pt x="0" y="22458"/>
                  </a:cubicBezTo>
                  <a:lnTo>
                    <a:pt x="0" y="22458"/>
                  </a:lnTo>
                  <a:cubicBezTo>
                    <a:pt x="0" y="10055"/>
                    <a:pt x="10055" y="0"/>
                    <a:pt x="22458" y="0"/>
                  </a:cubicBezTo>
                  <a:close/>
                </a:path>
              </a:pathLst>
            </a:custGeom>
            <a:solidFill>
              <a:srgbClr val="C7B384"/>
            </a:solidFill>
            <a:ln w="9525" cap="sq">
              <a:solidFill>
                <a:srgbClr val="6F615E"/>
              </a:solidFill>
              <a:prstDash val="solid"/>
              <a:miter/>
            </a:ln>
          </p:spPr>
          <p:txBody>
            <a:bodyPr/>
            <a:lstStyle/>
            <a:p>
              <a:endParaRPr lang="es-CO"/>
            </a:p>
          </p:txBody>
        </p:sp>
        <p:sp>
          <p:nvSpPr>
            <p:cNvPr id="47" name="TextBox 47"/>
            <p:cNvSpPr txBox="1"/>
            <p:nvPr/>
          </p:nvSpPr>
          <p:spPr>
            <a:xfrm>
              <a:off x="0" y="19050"/>
              <a:ext cx="62362" cy="25865"/>
            </a:xfrm>
            <a:prstGeom prst="rect">
              <a:avLst/>
            </a:prstGeom>
          </p:spPr>
          <p:txBody>
            <a:bodyPr lIns="70127" tIns="70127" rIns="70127" bIns="70127" rtlCol="0" anchor="ctr"/>
            <a:lstStyle/>
            <a:p>
              <a:pPr algn="ctr">
                <a:lnSpc>
                  <a:spcPts val="2222"/>
                </a:lnSpc>
              </a:pPr>
              <a:endParaRPr/>
            </a:p>
          </p:txBody>
        </p:sp>
      </p:grpSp>
      <p:grpSp>
        <p:nvGrpSpPr>
          <p:cNvPr id="48" name="Group 48"/>
          <p:cNvGrpSpPr/>
          <p:nvPr/>
        </p:nvGrpSpPr>
        <p:grpSpPr>
          <a:xfrm>
            <a:off x="4700540" y="5997903"/>
            <a:ext cx="326865" cy="235418"/>
            <a:chOff x="0" y="0"/>
            <a:chExt cx="62362" cy="44915"/>
          </a:xfrm>
        </p:grpSpPr>
        <p:sp>
          <p:nvSpPr>
            <p:cNvPr id="49" name="Freeform 49"/>
            <p:cNvSpPr/>
            <p:nvPr/>
          </p:nvSpPr>
          <p:spPr>
            <a:xfrm>
              <a:off x="0" y="0"/>
              <a:ext cx="62362" cy="44915"/>
            </a:xfrm>
            <a:custGeom>
              <a:avLst/>
              <a:gdLst/>
              <a:ahLst/>
              <a:cxnLst/>
              <a:rect l="l" t="t" r="r" b="b"/>
              <a:pathLst>
                <a:path w="62362" h="44915">
                  <a:moveTo>
                    <a:pt x="22458" y="0"/>
                  </a:moveTo>
                  <a:lnTo>
                    <a:pt x="39905" y="0"/>
                  </a:lnTo>
                  <a:cubicBezTo>
                    <a:pt x="52308" y="0"/>
                    <a:pt x="62362" y="10055"/>
                    <a:pt x="62362" y="22458"/>
                  </a:cubicBezTo>
                  <a:lnTo>
                    <a:pt x="62362" y="22458"/>
                  </a:lnTo>
                  <a:cubicBezTo>
                    <a:pt x="62362" y="34861"/>
                    <a:pt x="52308" y="44915"/>
                    <a:pt x="39905" y="44915"/>
                  </a:cubicBezTo>
                  <a:lnTo>
                    <a:pt x="22458" y="44915"/>
                  </a:lnTo>
                  <a:cubicBezTo>
                    <a:pt x="10055" y="44915"/>
                    <a:pt x="0" y="34861"/>
                    <a:pt x="0" y="22458"/>
                  </a:cubicBezTo>
                  <a:lnTo>
                    <a:pt x="0" y="22458"/>
                  </a:lnTo>
                  <a:cubicBezTo>
                    <a:pt x="0" y="10055"/>
                    <a:pt x="10055" y="0"/>
                    <a:pt x="22458" y="0"/>
                  </a:cubicBezTo>
                  <a:close/>
                </a:path>
              </a:pathLst>
            </a:custGeom>
            <a:solidFill>
              <a:srgbClr val="C7B384"/>
            </a:solidFill>
            <a:ln w="9525" cap="sq">
              <a:solidFill>
                <a:srgbClr val="6F615E"/>
              </a:solidFill>
              <a:prstDash val="solid"/>
              <a:miter/>
            </a:ln>
          </p:spPr>
          <p:txBody>
            <a:bodyPr/>
            <a:lstStyle/>
            <a:p>
              <a:endParaRPr lang="es-CO"/>
            </a:p>
          </p:txBody>
        </p:sp>
        <p:sp>
          <p:nvSpPr>
            <p:cNvPr id="50" name="TextBox 50"/>
            <p:cNvSpPr txBox="1"/>
            <p:nvPr/>
          </p:nvSpPr>
          <p:spPr>
            <a:xfrm>
              <a:off x="0" y="19050"/>
              <a:ext cx="62362" cy="25865"/>
            </a:xfrm>
            <a:prstGeom prst="rect">
              <a:avLst/>
            </a:prstGeom>
          </p:spPr>
          <p:txBody>
            <a:bodyPr lIns="70127" tIns="70127" rIns="70127" bIns="70127" rtlCol="0" anchor="ctr"/>
            <a:lstStyle/>
            <a:p>
              <a:pPr algn="ctr">
                <a:lnSpc>
                  <a:spcPts val="2222"/>
                </a:lnSpc>
              </a:pPr>
              <a:endParaRPr/>
            </a:p>
          </p:txBody>
        </p:sp>
      </p:grpSp>
      <p:grpSp>
        <p:nvGrpSpPr>
          <p:cNvPr id="51" name="Group 51"/>
          <p:cNvGrpSpPr/>
          <p:nvPr/>
        </p:nvGrpSpPr>
        <p:grpSpPr>
          <a:xfrm>
            <a:off x="5034000" y="5997903"/>
            <a:ext cx="326865" cy="235418"/>
            <a:chOff x="0" y="0"/>
            <a:chExt cx="62362" cy="44915"/>
          </a:xfrm>
        </p:grpSpPr>
        <p:sp>
          <p:nvSpPr>
            <p:cNvPr id="52" name="Freeform 52"/>
            <p:cNvSpPr/>
            <p:nvPr/>
          </p:nvSpPr>
          <p:spPr>
            <a:xfrm>
              <a:off x="0" y="0"/>
              <a:ext cx="62362" cy="44915"/>
            </a:xfrm>
            <a:custGeom>
              <a:avLst/>
              <a:gdLst/>
              <a:ahLst/>
              <a:cxnLst/>
              <a:rect l="l" t="t" r="r" b="b"/>
              <a:pathLst>
                <a:path w="62362" h="44915">
                  <a:moveTo>
                    <a:pt x="22458" y="0"/>
                  </a:moveTo>
                  <a:lnTo>
                    <a:pt x="39905" y="0"/>
                  </a:lnTo>
                  <a:cubicBezTo>
                    <a:pt x="52308" y="0"/>
                    <a:pt x="62362" y="10055"/>
                    <a:pt x="62362" y="22458"/>
                  </a:cubicBezTo>
                  <a:lnTo>
                    <a:pt x="62362" y="22458"/>
                  </a:lnTo>
                  <a:cubicBezTo>
                    <a:pt x="62362" y="34861"/>
                    <a:pt x="52308" y="44915"/>
                    <a:pt x="39905" y="44915"/>
                  </a:cubicBezTo>
                  <a:lnTo>
                    <a:pt x="22458" y="44915"/>
                  </a:lnTo>
                  <a:cubicBezTo>
                    <a:pt x="10055" y="44915"/>
                    <a:pt x="0" y="34861"/>
                    <a:pt x="0" y="22458"/>
                  </a:cubicBezTo>
                  <a:lnTo>
                    <a:pt x="0" y="22458"/>
                  </a:lnTo>
                  <a:cubicBezTo>
                    <a:pt x="0" y="10055"/>
                    <a:pt x="10055" y="0"/>
                    <a:pt x="22458" y="0"/>
                  </a:cubicBezTo>
                  <a:close/>
                </a:path>
              </a:pathLst>
            </a:custGeom>
            <a:solidFill>
              <a:srgbClr val="C7B384"/>
            </a:solidFill>
            <a:ln w="9525" cap="sq">
              <a:solidFill>
                <a:srgbClr val="6F615E"/>
              </a:solidFill>
              <a:prstDash val="solid"/>
              <a:miter/>
            </a:ln>
          </p:spPr>
          <p:txBody>
            <a:bodyPr/>
            <a:lstStyle/>
            <a:p>
              <a:endParaRPr lang="es-CO"/>
            </a:p>
          </p:txBody>
        </p:sp>
        <p:sp>
          <p:nvSpPr>
            <p:cNvPr id="53" name="TextBox 53"/>
            <p:cNvSpPr txBox="1"/>
            <p:nvPr/>
          </p:nvSpPr>
          <p:spPr>
            <a:xfrm>
              <a:off x="0" y="19050"/>
              <a:ext cx="62362" cy="25865"/>
            </a:xfrm>
            <a:prstGeom prst="rect">
              <a:avLst/>
            </a:prstGeom>
          </p:spPr>
          <p:txBody>
            <a:bodyPr lIns="70127" tIns="70127" rIns="70127" bIns="70127" rtlCol="0" anchor="ctr"/>
            <a:lstStyle/>
            <a:p>
              <a:pPr algn="ctr">
                <a:lnSpc>
                  <a:spcPts val="2222"/>
                </a:lnSpc>
              </a:pPr>
              <a:endParaRPr/>
            </a:p>
          </p:txBody>
        </p:sp>
      </p:grpSp>
      <p:grpSp>
        <p:nvGrpSpPr>
          <p:cNvPr id="54" name="Group 54"/>
          <p:cNvGrpSpPr/>
          <p:nvPr/>
        </p:nvGrpSpPr>
        <p:grpSpPr>
          <a:xfrm>
            <a:off x="5372478" y="5997903"/>
            <a:ext cx="326865" cy="235418"/>
            <a:chOff x="0" y="0"/>
            <a:chExt cx="62362" cy="44915"/>
          </a:xfrm>
        </p:grpSpPr>
        <p:sp>
          <p:nvSpPr>
            <p:cNvPr id="55" name="Freeform 55"/>
            <p:cNvSpPr/>
            <p:nvPr/>
          </p:nvSpPr>
          <p:spPr>
            <a:xfrm>
              <a:off x="0" y="0"/>
              <a:ext cx="62362" cy="44915"/>
            </a:xfrm>
            <a:custGeom>
              <a:avLst/>
              <a:gdLst/>
              <a:ahLst/>
              <a:cxnLst/>
              <a:rect l="l" t="t" r="r" b="b"/>
              <a:pathLst>
                <a:path w="62362" h="44915">
                  <a:moveTo>
                    <a:pt x="22458" y="0"/>
                  </a:moveTo>
                  <a:lnTo>
                    <a:pt x="39905" y="0"/>
                  </a:lnTo>
                  <a:cubicBezTo>
                    <a:pt x="52308" y="0"/>
                    <a:pt x="62362" y="10055"/>
                    <a:pt x="62362" y="22458"/>
                  </a:cubicBezTo>
                  <a:lnTo>
                    <a:pt x="62362" y="22458"/>
                  </a:lnTo>
                  <a:cubicBezTo>
                    <a:pt x="62362" y="34861"/>
                    <a:pt x="52308" y="44915"/>
                    <a:pt x="39905" y="44915"/>
                  </a:cubicBezTo>
                  <a:lnTo>
                    <a:pt x="22458" y="44915"/>
                  </a:lnTo>
                  <a:cubicBezTo>
                    <a:pt x="10055" y="44915"/>
                    <a:pt x="0" y="34861"/>
                    <a:pt x="0" y="22458"/>
                  </a:cubicBezTo>
                  <a:lnTo>
                    <a:pt x="0" y="22458"/>
                  </a:lnTo>
                  <a:cubicBezTo>
                    <a:pt x="0" y="10055"/>
                    <a:pt x="10055" y="0"/>
                    <a:pt x="2245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6F615E"/>
              </a:solidFill>
              <a:prstDash val="solid"/>
              <a:miter/>
            </a:ln>
          </p:spPr>
          <p:txBody>
            <a:bodyPr/>
            <a:lstStyle/>
            <a:p>
              <a:endParaRPr lang="es-CO"/>
            </a:p>
          </p:txBody>
        </p:sp>
        <p:sp>
          <p:nvSpPr>
            <p:cNvPr id="56" name="TextBox 56"/>
            <p:cNvSpPr txBox="1"/>
            <p:nvPr/>
          </p:nvSpPr>
          <p:spPr>
            <a:xfrm>
              <a:off x="0" y="19050"/>
              <a:ext cx="62362" cy="25865"/>
            </a:xfrm>
            <a:prstGeom prst="rect">
              <a:avLst/>
            </a:prstGeom>
          </p:spPr>
          <p:txBody>
            <a:bodyPr lIns="70127" tIns="70127" rIns="70127" bIns="70127" rtlCol="0" anchor="ctr"/>
            <a:lstStyle/>
            <a:p>
              <a:pPr marL="0" lvl="0" indent="0" algn="ctr">
                <a:lnSpc>
                  <a:spcPts val="2222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7" name="Group 57"/>
          <p:cNvGrpSpPr/>
          <p:nvPr/>
        </p:nvGrpSpPr>
        <p:grpSpPr>
          <a:xfrm>
            <a:off x="5708447" y="5997903"/>
            <a:ext cx="326865" cy="235418"/>
            <a:chOff x="0" y="0"/>
            <a:chExt cx="62362" cy="44915"/>
          </a:xfrm>
        </p:grpSpPr>
        <p:sp>
          <p:nvSpPr>
            <p:cNvPr id="58" name="Freeform 58"/>
            <p:cNvSpPr/>
            <p:nvPr/>
          </p:nvSpPr>
          <p:spPr>
            <a:xfrm>
              <a:off x="0" y="0"/>
              <a:ext cx="62362" cy="44915"/>
            </a:xfrm>
            <a:custGeom>
              <a:avLst/>
              <a:gdLst/>
              <a:ahLst/>
              <a:cxnLst/>
              <a:rect l="l" t="t" r="r" b="b"/>
              <a:pathLst>
                <a:path w="62362" h="44915">
                  <a:moveTo>
                    <a:pt x="22458" y="0"/>
                  </a:moveTo>
                  <a:lnTo>
                    <a:pt x="39905" y="0"/>
                  </a:lnTo>
                  <a:cubicBezTo>
                    <a:pt x="52308" y="0"/>
                    <a:pt x="62362" y="10055"/>
                    <a:pt x="62362" y="22458"/>
                  </a:cubicBezTo>
                  <a:lnTo>
                    <a:pt x="62362" y="22458"/>
                  </a:lnTo>
                  <a:cubicBezTo>
                    <a:pt x="62362" y="34861"/>
                    <a:pt x="52308" y="44915"/>
                    <a:pt x="39905" y="44915"/>
                  </a:cubicBezTo>
                  <a:lnTo>
                    <a:pt x="22458" y="44915"/>
                  </a:lnTo>
                  <a:cubicBezTo>
                    <a:pt x="10055" y="44915"/>
                    <a:pt x="0" y="34861"/>
                    <a:pt x="0" y="22458"/>
                  </a:cubicBezTo>
                  <a:lnTo>
                    <a:pt x="0" y="22458"/>
                  </a:lnTo>
                  <a:cubicBezTo>
                    <a:pt x="0" y="10055"/>
                    <a:pt x="10055" y="0"/>
                    <a:pt x="2245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6F615E"/>
              </a:solidFill>
              <a:prstDash val="solid"/>
              <a:miter/>
            </a:ln>
          </p:spPr>
          <p:txBody>
            <a:bodyPr/>
            <a:lstStyle/>
            <a:p>
              <a:endParaRPr lang="es-CO"/>
            </a:p>
          </p:txBody>
        </p:sp>
        <p:sp>
          <p:nvSpPr>
            <p:cNvPr id="59" name="TextBox 59"/>
            <p:cNvSpPr txBox="1"/>
            <p:nvPr/>
          </p:nvSpPr>
          <p:spPr>
            <a:xfrm>
              <a:off x="0" y="19050"/>
              <a:ext cx="62362" cy="25865"/>
            </a:xfrm>
            <a:prstGeom prst="rect">
              <a:avLst/>
            </a:prstGeom>
          </p:spPr>
          <p:txBody>
            <a:bodyPr lIns="70127" tIns="70127" rIns="70127" bIns="70127" rtlCol="0" anchor="ctr"/>
            <a:lstStyle/>
            <a:p>
              <a:pPr marL="0" lvl="0" indent="0" algn="ctr">
                <a:lnSpc>
                  <a:spcPts val="2222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0" name="Group 60"/>
          <p:cNvGrpSpPr/>
          <p:nvPr/>
        </p:nvGrpSpPr>
        <p:grpSpPr>
          <a:xfrm>
            <a:off x="6044837" y="5997903"/>
            <a:ext cx="326865" cy="235418"/>
            <a:chOff x="0" y="0"/>
            <a:chExt cx="62362" cy="44915"/>
          </a:xfrm>
        </p:grpSpPr>
        <p:sp>
          <p:nvSpPr>
            <p:cNvPr id="61" name="Freeform 61"/>
            <p:cNvSpPr/>
            <p:nvPr/>
          </p:nvSpPr>
          <p:spPr>
            <a:xfrm>
              <a:off x="0" y="0"/>
              <a:ext cx="62362" cy="44915"/>
            </a:xfrm>
            <a:custGeom>
              <a:avLst/>
              <a:gdLst/>
              <a:ahLst/>
              <a:cxnLst/>
              <a:rect l="l" t="t" r="r" b="b"/>
              <a:pathLst>
                <a:path w="62362" h="44915">
                  <a:moveTo>
                    <a:pt x="22458" y="0"/>
                  </a:moveTo>
                  <a:lnTo>
                    <a:pt x="39905" y="0"/>
                  </a:lnTo>
                  <a:cubicBezTo>
                    <a:pt x="52308" y="0"/>
                    <a:pt x="62362" y="10055"/>
                    <a:pt x="62362" y="22458"/>
                  </a:cubicBezTo>
                  <a:lnTo>
                    <a:pt x="62362" y="22458"/>
                  </a:lnTo>
                  <a:cubicBezTo>
                    <a:pt x="62362" y="34861"/>
                    <a:pt x="52308" y="44915"/>
                    <a:pt x="39905" y="44915"/>
                  </a:cubicBezTo>
                  <a:lnTo>
                    <a:pt x="22458" y="44915"/>
                  </a:lnTo>
                  <a:cubicBezTo>
                    <a:pt x="10055" y="44915"/>
                    <a:pt x="0" y="34861"/>
                    <a:pt x="0" y="22458"/>
                  </a:cubicBezTo>
                  <a:lnTo>
                    <a:pt x="0" y="22458"/>
                  </a:lnTo>
                  <a:cubicBezTo>
                    <a:pt x="0" y="10055"/>
                    <a:pt x="10055" y="0"/>
                    <a:pt x="2245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6F615E"/>
              </a:solidFill>
              <a:prstDash val="solid"/>
              <a:miter/>
            </a:ln>
          </p:spPr>
          <p:txBody>
            <a:bodyPr/>
            <a:lstStyle/>
            <a:p>
              <a:endParaRPr lang="es-CO"/>
            </a:p>
          </p:txBody>
        </p:sp>
        <p:sp>
          <p:nvSpPr>
            <p:cNvPr id="62" name="TextBox 62"/>
            <p:cNvSpPr txBox="1"/>
            <p:nvPr/>
          </p:nvSpPr>
          <p:spPr>
            <a:xfrm>
              <a:off x="0" y="19050"/>
              <a:ext cx="62362" cy="25865"/>
            </a:xfrm>
            <a:prstGeom prst="rect">
              <a:avLst/>
            </a:prstGeom>
          </p:spPr>
          <p:txBody>
            <a:bodyPr lIns="70127" tIns="70127" rIns="70127" bIns="70127" rtlCol="0" anchor="ctr"/>
            <a:lstStyle/>
            <a:p>
              <a:pPr marL="0" lvl="0" indent="0" algn="ctr">
                <a:lnSpc>
                  <a:spcPts val="2222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3" name="Group 63"/>
          <p:cNvGrpSpPr/>
          <p:nvPr/>
        </p:nvGrpSpPr>
        <p:grpSpPr>
          <a:xfrm>
            <a:off x="6381227" y="5997903"/>
            <a:ext cx="326865" cy="235418"/>
            <a:chOff x="0" y="0"/>
            <a:chExt cx="62362" cy="44915"/>
          </a:xfrm>
        </p:grpSpPr>
        <p:sp>
          <p:nvSpPr>
            <p:cNvPr id="64" name="Freeform 64"/>
            <p:cNvSpPr/>
            <p:nvPr/>
          </p:nvSpPr>
          <p:spPr>
            <a:xfrm>
              <a:off x="0" y="0"/>
              <a:ext cx="62362" cy="44915"/>
            </a:xfrm>
            <a:custGeom>
              <a:avLst/>
              <a:gdLst/>
              <a:ahLst/>
              <a:cxnLst/>
              <a:rect l="l" t="t" r="r" b="b"/>
              <a:pathLst>
                <a:path w="62362" h="44915">
                  <a:moveTo>
                    <a:pt x="22458" y="0"/>
                  </a:moveTo>
                  <a:lnTo>
                    <a:pt x="39905" y="0"/>
                  </a:lnTo>
                  <a:cubicBezTo>
                    <a:pt x="52308" y="0"/>
                    <a:pt x="62362" y="10055"/>
                    <a:pt x="62362" y="22458"/>
                  </a:cubicBezTo>
                  <a:lnTo>
                    <a:pt x="62362" y="22458"/>
                  </a:lnTo>
                  <a:cubicBezTo>
                    <a:pt x="62362" y="34861"/>
                    <a:pt x="52308" y="44915"/>
                    <a:pt x="39905" y="44915"/>
                  </a:cubicBezTo>
                  <a:lnTo>
                    <a:pt x="22458" y="44915"/>
                  </a:lnTo>
                  <a:cubicBezTo>
                    <a:pt x="10055" y="44915"/>
                    <a:pt x="0" y="34861"/>
                    <a:pt x="0" y="22458"/>
                  </a:cubicBezTo>
                  <a:lnTo>
                    <a:pt x="0" y="22458"/>
                  </a:lnTo>
                  <a:cubicBezTo>
                    <a:pt x="0" y="10055"/>
                    <a:pt x="10055" y="0"/>
                    <a:pt x="2245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6F615E"/>
              </a:solidFill>
              <a:prstDash val="solid"/>
              <a:miter/>
            </a:ln>
          </p:spPr>
          <p:txBody>
            <a:bodyPr/>
            <a:lstStyle/>
            <a:p>
              <a:endParaRPr lang="es-CO"/>
            </a:p>
          </p:txBody>
        </p:sp>
        <p:sp>
          <p:nvSpPr>
            <p:cNvPr id="65" name="TextBox 65"/>
            <p:cNvSpPr txBox="1"/>
            <p:nvPr/>
          </p:nvSpPr>
          <p:spPr>
            <a:xfrm>
              <a:off x="0" y="19050"/>
              <a:ext cx="62362" cy="25865"/>
            </a:xfrm>
            <a:prstGeom prst="rect">
              <a:avLst/>
            </a:prstGeom>
          </p:spPr>
          <p:txBody>
            <a:bodyPr lIns="70127" tIns="70127" rIns="70127" bIns="70127" rtlCol="0" anchor="ctr"/>
            <a:lstStyle/>
            <a:p>
              <a:pPr marL="0" lvl="0" indent="0" algn="ctr">
                <a:lnSpc>
                  <a:spcPts val="2222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6" name="Group 66"/>
          <p:cNvGrpSpPr/>
          <p:nvPr/>
        </p:nvGrpSpPr>
        <p:grpSpPr>
          <a:xfrm>
            <a:off x="3667894" y="5175478"/>
            <a:ext cx="3064094" cy="273701"/>
            <a:chOff x="0" y="0"/>
            <a:chExt cx="4085459" cy="364935"/>
          </a:xfrm>
        </p:grpSpPr>
        <p:grpSp>
          <p:nvGrpSpPr>
            <p:cNvPr id="67" name="Group 67"/>
            <p:cNvGrpSpPr/>
            <p:nvPr/>
          </p:nvGrpSpPr>
          <p:grpSpPr>
            <a:xfrm>
              <a:off x="0" y="0"/>
              <a:ext cx="4085459" cy="364935"/>
              <a:chOff x="0" y="0"/>
              <a:chExt cx="584595" cy="52219"/>
            </a:xfrm>
          </p:grpSpPr>
          <p:sp>
            <p:nvSpPr>
              <p:cNvPr id="68" name="Freeform 68"/>
              <p:cNvSpPr/>
              <p:nvPr/>
            </p:nvSpPr>
            <p:spPr>
              <a:xfrm>
                <a:off x="0" y="0"/>
                <a:ext cx="584595" cy="52219"/>
              </a:xfrm>
              <a:custGeom>
                <a:avLst/>
                <a:gdLst/>
                <a:ahLst/>
                <a:cxnLst/>
                <a:rect l="l" t="t" r="r" b="b"/>
                <a:pathLst>
                  <a:path w="584595" h="52219">
                    <a:moveTo>
                      <a:pt x="15160" y="0"/>
                    </a:moveTo>
                    <a:lnTo>
                      <a:pt x="569435" y="0"/>
                    </a:lnTo>
                    <a:cubicBezTo>
                      <a:pt x="573456" y="0"/>
                      <a:pt x="577312" y="1597"/>
                      <a:pt x="580155" y="4440"/>
                    </a:cubicBezTo>
                    <a:cubicBezTo>
                      <a:pt x="582998" y="7283"/>
                      <a:pt x="584595" y="11139"/>
                      <a:pt x="584595" y="15160"/>
                    </a:cubicBezTo>
                    <a:lnTo>
                      <a:pt x="584595" y="37059"/>
                    </a:lnTo>
                    <a:cubicBezTo>
                      <a:pt x="584595" y="41080"/>
                      <a:pt x="582998" y="44936"/>
                      <a:pt x="580155" y="47779"/>
                    </a:cubicBezTo>
                    <a:cubicBezTo>
                      <a:pt x="577312" y="50622"/>
                      <a:pt x="573456" y="52219"/>
                      <a:pt x="569435" y="52219"/>
                    </a:cubicBezTo>
                    <a:lnTo>
                      <a:pt x="15160" y="52219"/>
                    </a:lnTo>
                    <a:cubicBezTo>
                      <a:pt x="11139" y="52219"/>
                      <a:pt x="7283" y="50622"/>
                      <a:pt x="4440" y="47779"/>
                    </a:cubicBezTo>
                    <a:cubicBezTo>
                      <a:pt x="1597" y="44936"/>
                      <a:pt x="0" y="41080"/>
                      <a:pt x="0" y="37059"/>
                    </a:cubicBezTo>
                    <a:lnTo>
                      <a:pt x="0" y="15160"/>
                    </a:lnTo>
                    <a:cubicBezTo>
                      <a:pt x="0" y="11139"/>
                      <a:pt x="1597" y="7283"/>
                      <a:pt x="4440" y="4440"/>
                    </a:cubicBezTo>
                    <a:cubicBezTo>
                      <a:pt x="7283" y="1597"/>
                      <a:pt x="11139" y="0"/>
                      <a:pt x="15160" y="0"/>
                    </a:cubicBezTo>
                    <a:close/>
                  </a:path>
                </a:pathLst>
              </a:custGeom>
              <a:solidFill>
                <a:srgbClr val="B19764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69" name="TextBox 69"/>
              <p:cNvSpPr txBox="1"/>
              <p:nvPr/>
            </p:nvSpPr>
            <p:spPr>
              <a:xfrm>
                <a:off x="0" y="19050"/>
                <a:ext cx="584595" cy="33169"/>
              </a:xfrm>
              <a:prstGeom prst="rect">
                <a:avLst/>
              </a:prstGeom>
            </p:spPr>
            <p:txBody>
              <a:bodyPr lIns="70127" tIns="70127" rIns="70127" bIns="70127" rtlCol="0" anchor="ctr"/>
              <a:lstStyle/>
              <a:p>
                <a:pPr algn="ctr">
                  <a:lnSpc>
                    <a:spcPts val="2222"/>
                  </a:lnSpc>
                </a:pPr>
                <a:endParaRPr/>
              </a:p>
            </p:txBody>
          </p:sp>
        </p:grpSp>
        <p:grpSp>
          <p:nvGrpSpPr>
            <p:cNvPr id="70" name="Group 70"/>
            <p:cNvGrpSpPr/>
            <p:nvPr/>
          </p:nvGrpSpPr>
          <p:grpSpPr>
            <a:xfrm>
              <a:off x="480943" y="25522"/>
              <a:ext cx="435820" cy="313891"/>
              <a:chOff x="0" y="0"/>
              <a:chExt cx="62362" cy="44915"/>
            </a:xfrm>
          </p:grpSpPr>
          <p:sp>
            <p:nvSpPr>
              <p:cNvPr id="71" name="Freeform 71"/>
              <p:cNvSpPr/>
              <p:nvPr/>
            </p:nvSpPr>
            <p:spPr>
              <a:xfrm>
                <a:off x="0" y="0"/>
                <a:ext cx="62362" cy="44915"/>
              </a:xfrm>
              <a:custGeom>
                <a:avLst/>
                <a:gdLst/>
                <a:ahLst/>
                <a:cxnLst/>
                <a:rect l="l" t="t" r="r" b="b"/>
                <a:pathLst>
                  <a:path w="62362" h="44915">
                    <a:moveTo>
                      <a:pt x="22458" y="0"/>
                    </a:moveTo>
                    <a:lnTo>
                      <a:pt x="39905" y="0"/>
                    </a:lnTo>
                    <a:cubicBezTo>
                      <a:pt x="52308" y="0"/>
                      <a:pt x="62362" y="10055"/>
                      <a:pt x="62362" y="22458"/>
                    </a:cubicBezTo>
                    <a:lnTo>
                      <a:pt x="62362" y="22458"/>
                    </a:lnTo>
                    <a:cubicBezTo>
                      <a:pt x="62362" y="34861"/>
                      <a:pt x="52308" y="44915"/>
                      <a:pt x="39905" y="44915"/>
                    </a:cubicBezTo>
                    <a:lnTo>
                      <a:pt x="22458" y="44915"/>
                    </a:lnTo>
                    <a:cubicBezTo>
                      <a:pt x="10055" y="44915"/>
                      <a:pt x="0" y="34861"/>
                      <a:pt x="0" y="22458"/>
                    </a:cubicBezTo>
                    <a:lnTo>
                      <a:pt x="0" y="22458"/>
                    </a:lnTo>
                    <a:cubicBezTo>
                      <a:pt x="0" y="10055"/>
                      <a:pt x="10055" y="0"/>
                      <a:pt x="22458" y="0"/>
                    </a:cubicBezTo>
                    <a:close/>
                  </a:path>
                </a:pathLst>
              </a:custGeom>
              <a:solidFill>
                <a:srgbClr val="C7B384"/>
              </a:solidFill>
              <a:ln w="9525" cap="sq">
                <a:solidFill>
                  <a:srgbClr val="6F615E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72" name="TextBox 72"/>
              <p:cNvSpPr txBox="1"/>
              <p:nvPr/>
            </p:nvSpPr>
            <p:spPr>
              <a:xfrm>
                <a:off x="0" y="19050"/>
                <a:ext cx="62362" cy="25865"/>
              </a:xfrm>
              <a:prstGeom prst="rect">
                <a:avLst/>
              </a:prstGeom>
            </p:spPr>
            <p:txBody>
              <a:bodyPr lIns="70127" tIns="70127" rIns="70127" bIns="70127" rtlCol="0" anchor="ctr"/>
              <a:lstStyle/>
              <a:p>
                <a:pPr algn="ctr">
                  <a:lnSpc>
                    <a:spcPts val="2222"/>
                  </a:lnSpc>
                </a:pPr>
                <a:endParaRPr/>
              </a:p>
            </p:txBody>
          </p:sp>
        </p:grpSp>
        <p:grpSp>
          <p:nvGrpSpPr>
            <p:cNvPr id="73" name="Group 73"/>
            <p:cNvGrpSpPr/>
            <p:nvPr/>
          </p:nvGrpSpPr>
          <p:grpSpPr>
            <a:xfrm>
              <a:off x="32984" y="25522"/>
              <a:ext cx="435820" cy="313891"/>
              <a:chOff x="0" y="0"/>
              <a:chExt cx="62362" cy="44915"/>
            </a:xfrm>
          </p:grpSpPr>
          <p:sp>
            <p:nvSpPr>
              <p:cNvPr id="74" name="Freeform 74"/>
              <p:cNvSpPr/>
              <p:nvPr/>
            </p:nvSpPr>
            <p:spPr>
              <a:xfrm>
                <a:off x="0" y="0"/>
                <a:ext cx="62362" cy="44915"/>
              </a:xfrm>
              <a:custGeom>
                <a:avLst/>
                <a:gdLst/>
                <a:ahLst/>
                <a:cxnLst/>
                <a:rect l="l" t="t" r="r" b="b"/>
                <a:pathLst>
                  <a:path w="62362" h="44915">
                    <a:moveTo>
                      <a:pt x="22458" y="0"/>
                    </a:moveTo>
                    <a:lnTo>
                      <a:pt x="39905" y="0"/>
                    </a:lnTo>
                    <a:cubicBezTo>
                      <a:pt x="52308" y="0"/>
                      <a:pt x="62362" y="10055"/>
                      <a:pt x="62362" y="22458"/>
                    </a:cubicBezTo>
                    <a:lnTo>
                      <a:pt x="62362" y="22458"/>
                    </a:lnTo>
                    <a:cubicBezTo>
                      <a:pt x="62362" y="34861"/>
                      <a:pt x="52308" y="44915"/>
                      <a:pt x="39905" y="44915"/>
                    </a:cubicBezTo>
                    <a:lnTo>
                      <a:pt x="22458" y="44915"/>
                    </a:lnTo>
                    <a:cubicBezTo>
                      <a:pt x="10055" y="44915"/>
                      <a:pt x="0" y="34861"/>
                      <a:pt x="0" y="22458"/>
                    </a:cubicBezTo>
                    <a:lnTo>
                      <a:pt x="0" y="22458"/>
                    </a:lnTo>
                    <a:cubicBezTo>
                      <a:pt x="0" y="10055"/>
                      <a:pt x="10055" y="0"/>
                      <a:pt x="22458" y="0"/>
                    </a:cubicBezTo>
                    <a:close/>
                  </a:path>
                </a:pathLst>
              </a:custGeom>
              <a:solidFill>
                <a:srgbClr val="C7B384"/>
              </a:solidFill>
              <a:ln w="9525" cap="sq">
                <a:solidFill>
                  <a:srgbClr val="6F615E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75" name="TextBox 75"/>
              <p:cNvSpPr txBox="1"/>
              <p:nvPr/>
            </p:nvSpPr>
            <p:spPr>
              <a:xfrm>
                <a:off x="0" y="19050"/>
                <a:ext cx="62362" cy="25865"/>
              </a:xfrm>
              <a:prstGeom prst="rect">
                <a:avLst/>
              </a:prstGeom>
            </p:spPr>
            <p:txBody>
              <a:bodyPr lIns="70127" tIns="70127" rIns="70127" bIns="70127" rtlCol="0" anchor="ctr"/>
              <a:lstStyle/>
              <a:p>
                <a:pPr algn="ctr">
                  <a:lnSpc>
                    <a:spcPts val="2222"/>
                  </a:lnSpc>
                </a:pPr>
                <a:endParaRPr/>
              </a:p>
            </p:txBody>
          </p:sp>
        </p:grpSp>
        <p:grpSp>
          <p:nvGrpSpPr>
            <p:cNvPr id="76" name="Group 76"/>
            <p:cNvGrpSpPr/>
            <p:nvPr/>
          </p:nvGrpSpPr>
          <p:grpSpPr>
            <a:xfrm>
              <a:off x="928902" y="25522"/>
              <a:ext cx="435820" cy="313891"/>
              <a:chOff x="0" y="0"/>
              <a:chExt cx="62362" cy="44915"/>
            </a:xfrm>
          </p:grpSpPr>
          <p:sp>
            <p:nvSpPr>
              <p:cNvPr id="77" name="Freeform 77"/>
              <p:cNvSpPr/>
              <p:nvPr/>
            </p:nvSpPr>
            <p:spPr>
              <a:xfrm>
                <a:off x="0" y="0"/>
                <a:ext cx="62362" cy="44915"/>
              </a:xfrm>
              <a:custGeom>
                <a:avLst/>
                <a:gdLst/>
                <a:ahLst/>
                <a:cxnLst/>
                <a:rect l="l" t="t" r="r" b="b"/>
                <a:pathLst>
                  <a:path w="62362" h="44915">
                    <a:moveTo>
                      <a:pt x="22458" y="0"/>
                    </a:moveTo>
                    <a:lnTo>
                      <a:pt x="39905" y="0"/>
                    </a:lnTo>
                    <a:cubicBezTo>
                      <a:pt x="52308" y="0"/>
                      <a:pt x="62362" y="10055"/>
                      <a:pt x="62362" y="22458"/>
                    </a:cubicBezTo>
                    <a:lnTo>
                      <a:pt x="62362" y="22458"/>
                    </a:lnTo>
                    <a:cubicBezTo>
                      <a:pt x="62362" y="34861"/>
                      <a:pt x="52308" y="44915"/>
                      <a:pt x="39905" y="44915"/>
                    </a:cubicBezTo>
                    <a:lnTo>
                      <a:pt x="22458" y="44915"/>
                    </a:lnTo>
                    <a:cubicBezTo>
                      <a:pt x="10055" y="44915"/>
                      <a:pt x="0" y="34861"/>
                      <a:pt x="0" y="22458"/>
                    </a:cubicBezTo>
                    <a:lnTo>
                      <a:pt x="0" y="22458"/>
                    </a:lnTo>
                    <a:cubicBezTo>
                      <a:pt x="0" y="10055"/>
                      <a:pt x="10055" y="0"/>
                      <a:pt x="22458" y="0"/>
                    </a:cubicBezTo>
                    <a:close/>
                  </a:path>
                </a:pathLst>
              </a:custGeom>
              <a:solidFill>
                <a:srgbClr val="C7B384"/>
              </a:solidFill>
              <a:ln w="9525" cap="sq">
                <a:solidFill>
                  <a:srgbClr val="6F615E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78" name="TextBox 78"/>
              <p:cNvSpPr txBox="1"/>
              <p:nvPr/>
            </p:nvSpPr>
            <p:spPr>
              <a:xfrm>
                <a:off x="0" y="19050"/>
                <a:ext cx="62362" cy="25865"/>
              </a:xfrm>
              <a:prstGeom prst="rect">
                <a:avLst/>
              </a:prstGeom>
            </p:spPr>
            <p:txBody>
              <a:bodyPr lIns="70127" tIns="70127" rIns="70127" bIns="70127" rtlCol="0" anchor="ctr"/>
              <a:lstStyle/>
              <a:p>
                <a:pPr algn="ctr">
                  <a:lnSpc>
                    <a:spcPts val="2222"/>
                  </a:lnSpc>
                </a:pPr>
                <a:endParaRPr/>
              </a:p>
            </p:txBody>
          </p:sp>
        </p:grpSp>
        <p:grpSp>
          <p:nvGrpSpPr>
            <p:cNvPr id="79" name="Group 79"/>
            <p:cNvGrpSpPr/>
            <p:nvPr/>
          </p:nvGrpSpPr>
          <p:grpSpPr>
            <a:xfrm>
              <a:off x="1376861" y="25522"/>
              <a:ext cx="435820" cy="313891"/>
              <a:chOff x="0" y="0"/>
              <a:chExt cx="62362" cy="44915"/>
            </a:xfrm>
          </p:grpSpPr>
          <p:sp>
            <p:nvSpPr>
              <p:cNvPr id="80" name="Freeform 80"/>
              <p:cNvSpPr/>
              <p:nvPr/>
            </p:nvSpPr>
            <p:spPr>
              <a:xfrm>
                <a:off x="0" y="0"/>
                <a:ext cx="62362" cy="44915"/>
              </a:xfrm>
              <a:custGeom>
                <a:avLst/>
                <a:gdLst/>
                <a:ahLst/>
                <a:cxnLst/>
                <a:rect l="l" t="t" r="r" b="b"/>
                <a:pathLst>
                  <a:path w="62362" h="44915">
                    <a:moveTo>
                      <a:pt x="22458" y="0"/>
                    </a:moveTo>
                    <a:lnTo>
                      <a:pt x="39905" y="0"/>
                    </a:lnTo>
                    <a:cubicBezTo>
                      <a:pt x="52308" y="0"/>
                      <a:pt x="62362" y="10055"/>
                      <a:pt x="62362" y="22458"/>
                    </a:cubicBezTo>
                    <a:lnTo>
                      <a:pt x="62362" y="22458"/>
                    </a:lnTo>
                    <a:cubicBezTo>
                      <a:pt x="62362" y="34861"/>
                      <a:pt x="52308" y="44915"/>
                      <a:pt x="39905" y="44915"/>
                    </a:cubicBezTo>
                    <a:lnTo>
                      <a:pt x="22458" y="44915"/>
                    </a:lnTo>
                    <a:cubicBezTo>
                      <a:pt x="10055" y="44915"/>
                      <a:pt x="0" y="34861"/>
                      <a:pt x="0" y="22458"/>
                    </a:cubicBezTo>
                    <a:lnTo>
                      <a:pt x="0" y="22458"/>
                    </a:lnTo>
                    <a:cubicBezTo>
                      <a:pt x="0" y="10055"/>
                      <a:pt x="10055" y="0"/>
                      <a:pt x="22458" y="0"/>
                    </a:cubicBezTo>
                    <a:close/>
                  </a:path>
                </a:pathLst>
              </a:custGeom>
              <a:solidFill>
                <a:srgbClr val="C7B384"/>
              </a:solidFill>
              <a:ln w="9525" cap="sq">
                <a:solidFill>
                  <a:srgbClr val="6F615E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81" name="TextBox 81"/>
              <p:cNvSpPr txBox="1"/>
              <p:nvPr/>
            </p:nvSpPr>
            <p:spPr>
              <a:xfrm>
                <a:off x="0" y="19050"/>
                <a:ext cx="62362" cy="25865"/>
              </a:xfrm>
              <a:prstGeom prst="rect">
                <a:avLst/>
              </a:prstGeom>
            </p:spPr>
            <p:txBody>
              <a:bodyPr lIns="70127" tIns="70127" rIns="70127" bIns="70127" rtlCol="0" anchor="ctr"/>
              <a:lstStyle/>
              <a:p>
                <a:pPr algn="ctr">
                  <a:lnSpc>
                    <a:spcPts val="2222"/>
                  </a:lnSpc>
                </a:pPr>
                <a:endParaRPr/>
              </a:p>
            </p:txBody>
          </p:sp>
        </p:grpSp>
        <p:grpSp>
          <p:nvGrpSpPr>
            <p:cNvPr id="82" name="Group 82"/>
            <p:cNvGrpSpPr/>
            <p:nvPr/>
          </p:nvGrpSpPr>
          <p:grpSpPr>
            <a:xfrm>
              <a:off x="1824820" y="25522"/>
              <a:ext cx="435820" cy="313891"/>
              <a:chOff x="0" y="0"/>
              <a:chExt cx="62362" cy="44915"/>
            </a:xfrm>
          </p:grpSpPr>
          <p:sp>
            <p:nvSpPr>
              <p:cNvPr id="83" name="Freeform 83"/>
              <p:cNvSpPr/>
              <p:nvPr/>
            </p:nvSpPr>
            <p:spPr>
              <a:xfrm>
                <a:off x="0" y="0"/>
                <a:ext cx="62362" cy="44915"/>
              </a:xfrm>
              <a:custGeom>
                <a:avLst/>
                <a:gdLst/>
                <a:ahLst/>
                <a:cxnLst/>
                <a:rect l="l" t="t" r="r" b="b"/>
                <a:pathLst>
                  <a:path w="62362" h="44915">
                    <a:moveTo>
                      <a:pt x="22458" y="0"/>
                    </a:moveTo>
                    <a:lnTo>
                      <a:pt x="39905" y="0"/>
                    </a:lnTo>
                    <a:cubicBezTo>
                      <a:pt x="52308" y="0"/>
                      <a:pt x="62362" y="10055"/>
                      <a:pt x="62362" y="22458"/>
                    </a:cubicBezTo>
                    <a:lnTo>
                      <a:pt x="62362" y="22458"/>
                    </a:lnTo>
                    <a:cubicBezTo>
                      <a:pt x="62362" y="34861"/>
                      <a:pt x="52308" y="44915"/>
                      <a:pt x="39905" y="44915"/>
                    </a:cubicBezTo>
                    <a:lnTo>
                      <a:pt x="22458" y="44915"/>
                    </a:lnTo>
                    <a:cubicBezTo>
                      <a:pt x="10055" y="44915"/>
                      <a:pt x="0" y="34861"/>
                      <a:pt x="0" y="22458"/>
                    </a:cubicBezTo>
                    <a:lnTo>
                      <a:pt x="0" y="22458"/>
                    </a:lnTo>
                    <a:cubicBezTo>
                      <a:pt x="0" y="10055"/>
                      <a:pt x="10055" y="0"/>
                      <a:pt x="22458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6F615E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84" name="TextBox 84"/>
              <p:cNvSpPr txBox="1"/>
              <p:nvPr/>
            </p:nvSpPr>
            <p:spPr>
              <a:xfrm>
                <a:off x="0" y="19050"/>
                <a:ext cx="62362" cy="25865"/>
              </a:xfrm>
              <a:prstGeom prst="rect">
                <a:avLst/>
              </a:prstGeom>
            </p:spPr>
            <p:txBody>
              <a:bodyPr lIns="70127" tIns="70127" rIns="70127" bIns="70127" rtlCol="0" anchor="ctr"/>
              <a:lstStyle/>
              <a:p>
                <a:pPr marL="0" lvl="0" indent="0" algn="ctr">
                  <a:lnSpc>
                    <a:spcPts val="2222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85" name="Group 85"/>
            <p:cNvGrpSpPr/>
            <p:nvPr/>
          </p:nvGrpSpPr>
          <p:grpSpPr>
            <a:xfrm>
              <a:off x="2272778" y="25522"/>
              <a:ext cx="435820" cy="313891"/>
              <a:chOff x="0" y="0"/>
              <a:chExt cx="62362" cy="44915"/>
            </a:xfrm>
          </p:grpSpPr>
          <p:sp>
            <p:nvSpPr>
              <p:cNvPr id="86" name="Freeform 86"/>
              <p:cNvSpPr/>
              <p:nvPr/>
            </p:nvSpPr>
            <p:spPr>
              <a:xfrm>
                <a:off x="0" y="0"/>
                <a:ext cx="62362" cy="44915"/>
              </a:xfrm>
              <a:custGeom>
                <a:avLst/>
                <a:gdLst/>
                <a:ahLst/>
                <a:cxnLst/>
                <a:rect l="l" t="t" r="r" b="b"/>
                <a:pathLst>
                  <a:path w="62362" h="44915">
                    <a:moveTo>
                      <a:pt x="22458" y="0"/>
                    </a:moveTo>
                    <a:lnTo>
                      <a:pt x="39905" y="0"/>
                    </a:lnTo>
                    <a:cubicBezTo>
                      <a:pt x="52308" y="0"/>
                      <a:pt x="62362" y="10055"/>
                      <a:pt x="62362" y="22458"/>
                    </a:cubicBezTo>
                    <a:lnTo>
                      <a:pt x="62362" y="22458"/>
                    </a:lnTo>
                    <a:cubicBezTo>
                      <a:pt x="62362" y="34861"/>
                      <a:pt x="52308" y="44915"/>
                      <a:pt x="39905" y="44915"/>
                    </a:cubicBezTo>
                    <a:lnTo>
                      <a:pt x="22458" y="44915"/>
                    </a:lnTo>
                    <a:cubicBezTo>
                      <a:pt x="10055" y="44915"/>
                      <a:pt x="0" y="34861"/>
                      <a:pt x="0" y="22458"/>
                    </a:cubicBezTo>
                    <a:lnTo>
                      <a:pt x="0" y="22458"/>
                    </a:lnTo>
                    <a:cubicBezTo>
                      <a:pt x="0" y="10055"/>
                      <a:pt x="10055" y="0"/>
                      <a:pt x="22458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6F615E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87" name="TextBox 87"/>
              <p:cNvSpPr txBox="1"/>
              <p:nvPr/>
            </p:nvSpPr>
            <p:spPr>
              <a:xfrm>
                <a:off x="0" y="19050"/>
                <a:ext cx="62362" cy="25865"/>
              </a:xfrm>
              <a:prstGeom prst="rect">
                <a:avLst/>
              </a:prstGeom>
            </p:spPr>
            <p:txBody>
              <a:bodyPr lIns="70127" tIns="70127" rIns="70127" bIns="70127" rtlCol="0" anchor="ctr"/>
              <a:lstStyle/>
              <a:p>
                <a:pPr marL="0" lvl="0" indent="0" algn="ctr">
                  <a:lnSpc>
                    <a:spcPts val="2222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88" name="Group 88"/>
            <p:cNvGrpSpPr/>
            <p:nvPr/>
          </p:nvGrpSpPr>
          <p:grpSpPr>
            <a:xfrm>
              <a:off x="2720737" y="25522"/>
              <a:ext cx="435820" cy="313891"/>
              <a:chOff x="0" y="0"/>
              <a:chExt cx="62362" cy="44915"/>
            </a:xfrm>
          </p:grpSpPr>
          <p:sp>
            <p:nvSpPr>
              <p:cNvPr id="89" name="Freeform 89"/>
              <p:cNvSpPr/>
              <p:nvPr/>
            </p:nvSpPr>
            <p:spPr>
              <a:xfrm>
                <a:off x="0" y="0"/>
                <a:ext cx="62362" cy="44915"/>
              </a:xfrm>
              <a:custGeom>
                <a:avLst/>
                <a:gdLst/>
                <a:ahLst/>
                <a:cxnLst/>
                <a:rect l="l" t="t" r="r" b="b"/>
                <a:pathLst>
                  <a:path w="62362" h="44915">
                    <a:moveTo>
                      <a:pt x="22458" y="0"/>
                    </a:moveTo>
                    <a:lnTo>
                      <a:pt x="39905" y="0"/>
                    </a:lnTo>
                    <a:cubicBezTo>
                      <a:pt x="52308" y="0"/>
                      <a:pt x="62362" y="10055"/>
                      <a:pt x="62362" y="22458"/>
                    </a:cubicBezTo>
                    <a:lnTo>
                      <a:pt x="62362" y="22458"/>
                    </a:lnTo>
                    <a:cubicBezTo>
                      <a:pt x="62362" y="34861"/>
                      <a:pt x="52308" y="44915"/>
                      <a:pt x="39905" y="44915"/>
                    </a:cubicBezTo>
                    <a:lnTo>
                      <a:pt x="22458" y="44915"/>
                    </a:lnTo>
                    <a:cubicBezTo>
                      <a:pt x="10055" y="44915"/>
                      <a:pt x="0" y="34861"/>
                      <a:pt x="0" y="22458"/>
                    </a:cubicBezTo>
                    <a:lnTo>
                      <a:pt x="0" y="22458"/>
                    </a:lnTo>
                    <a:cubicBezTo>
                      <a:pt x="0" y="10055"/>
                      <a:pt x="10055" y="0"/>
                      <a:pt x="22458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6F615E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90" name="TextBox 90"/>
              <p:cNvSpPr txBox="1"/>
              <p:nvPr/>
            </p:nvSpPr>
            <p:spPr>
              <a:xfrm>
                <a:off x="0" y="19050"/>
                <a:ext cx="62362" cy="25865"/>
              </a:xfrm>
              <a:prstGeom prst="rect">
                <a:avLst/>
              </a:prstGeom>
            </p:spPr>
            <p:txBody>
              <a:bodyPr lIns="70127" tIns="70127" rIns="70127" bIns="70127" rtlCol="0" anchor="ctr"/>
              <a:lstStyle/>
              <a:p>
                <a:pPr marL="0" lvl="0" indent="0" algn="ctr">
                  <a:lnSpc>
                    <a:spcPts val="2222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91" name="Group 91"/>
            <p:cNvGrpSpPr/>
            <p:nvPr/>
          </p:nvGrpSpPr>
          <p:grpSpPr>
            <a:xfrm>
              <a:off x="3169257" y="25522"/>
              <a:ext cx="435820" cy="313891"/>
              <a:chOff x="0" y="0"/>
              <a:chExt cx="62362" cy="44915"/>
            </a:xfrm>
          </p:grpSpPr>
          <p:sp>
            <p:nvSpPr>
              <p:cNvPr id="92" name="Freeform 92"/>
              <p:cNvSpPr/>
              <p:nvPr/>
            </p:nvSpPr>
            <p:spPr>
              <a:xfrm>
                <a:off x="0" y="0"/>
                <a:ext cx="62362" cy="44915"/>
              </a:xfrm>
              <a:custGeom>
                <a:avLst/>
                <a:gdLst/>
                <a:ahLst/>
                <a:cxnLst/>
                <a:rect l="l" t="t" r="r" b="b"/>
                <a:pathLst>
                  <a:path w="62362" h="44915">
                    <a:moveTo>
                      <a:pt x="22458" y="0"/>
                    </a:moveTo>
                    <a:lnTo>
                      <a:pt x="39905" y="0"/>
                    </a:lnTo>
                    <a:cubicBezTo>
                      <a:pt x="52308" y="0"/>
                      <a:pt x="62362" y="10055"/>
                      <a:pt x="62362" y="22458"/>
                    </a:cubicBezTo>
                    <a:lnTo>
                      <a:pt x="62362" y="22458"/>
                    </a:lnTo>
                    <a:cubicBezTo>
                      <a:pt x="62362" y="34861"/>
                      <a:pt x="52308" y="44915"/>
                      <a:pt x="39905" y="44915"/>
                    </a:cubicBezTo>
                    <a:lnTo>
                      <a:pt x="22458" y="44915"/>
                    </a:lnTo>
                    <a:cubicBezTo>
                      <a:pt x="10055" y="44915"/>
                      <a:pt x="0" y="34861"/>
                      <a:pt x="0" y="22458"/>
                    </a:cubicBezTo>
                    <a:lnTo>
                      <a:pt x="0" y="22458"/>
                    </a:lnTo>
                    <a:cubicBezTo>
                      <a:pt x="0" y="10055"/>
                      <a:pt x="10055" y="0"/>
                      <a:pt x="22458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6F615E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93" name="TextBox 93"/>
              <p:cNvSpPr txBox="1"/>
              <p:nvPr/>
            </p:nvSpPr>
            <p:spPr>
              <a:xfrm>
                <a:off x="0" y="19050"/>
                <a:ext cx="62362" cy="25865"/>
              </a:xfrm>
              <a:prstGeom prst="rect">
                <a:avLst/>
              </a:prstGeom>
            </p:spPr>
            <p:txBody>
              <a:bodyPr lIns="70127" tIns="70127" rIns="70127" bIns="70127" rtlCol="0" anchor="ctr"/>
              <a:lstStyle/>
              <a:p>
                <a:pPr marL="0" lvl="0" indent="0" algn="ctr">
                  <a:lnSpc>
                    <a:spcPts val="2222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94" name="Group 94"/>
            <p:cNvGrpSpPr/>
            <p:nvPr/>
          </p:nvGrpSpPr>
          <p:grpSpPr>
            <a:xfrm>
              <a:off x="3617777" y="25522"/>
              <a:ext cx="435820" cy="313891"/>
              <a:chOff x="0" y="0"/>
              <a:chExt cx="62362" cy="44915"/>
            </a:xfrm>
          </p:grpSpPr>
          <p:sp>
            <p:nvSpPr>
              <p:cNvPr id="95" name="Freeform 95"/>
              <p:cNvSpPr/>
              <p:nvPr/>
            </p:nvSpPr>
            <p:spPr>
              <a:xfrm>
                <a:off x="0" y="0"/>
                <a:ext cx="62362" cy="44915"/>
              </a:xfrm>
              <a:custGeom>
                <a:avLst/>
                <a:gdLst/>
                <a:ahLst/>
                <a:cxnLst/>
                <a:rect l="l" t="t" r="r" b="b"/>
                <a:pathLst>
                  <a:path w="62362" h="44915">
                    <a:moveTo>
                      <a:pt x="22458" y="0"/>
                    </a:moveTo>
                    <a:lnTo>
                      <a:pt x="39905" y="0"/>
                    </a:lnTo>
                    <a:cubicBezTo>
                      <a:pt x="52308" y="0"/>
                      <a:pt x="62362" y="10055"/>
                      <a:pt x="62362" y="22458"/>
                    </a:cubicBezTo>
                    <a:lnTo>
                      <a:pt x="62362" y="22458"/>
                    </a:lnTo>
                    <a:cubicBezTo>
                      <a:pt x="62362" y="34861"/>
                      <a:pt x="52308" y="44915"/>
                      <a:pt x="39905" y="44915"/>
                    </a:cubicBezTo>
                    <a:lnTo>
                      <a:pt x="22458" y="44915"/>
                    </a:lnTo>
                    <a:cubicBezTo>
                      <a:pt x="10055" y="44915"/>
                      <a:pt x="0" y="34861"/>
                      <a:pt x="0" y="22458"/>
                    </a:cubicBezTo>
                    <a:lnTo>
                      <a:pt x="0" y="22458"/>
                    </a:lnTo>
                    <a:cubicBezTo>
                      <a:pt x="0" y="10055"/>
                      <a:pt x="10055" y="0"/>
                      <a:pt x="22458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6F615E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96" name="TextBox 96"/>
              <p:cNvSpPr txBox="1"/>
              <p:nvPr/>
            </p:nvSpPr>
            <p:spPr>
              <a:xfrm>
                <a:off x="0" y="19050"/>
                <a:ext cx="62362" cy="25865"/>
              </a:xfrm>
              <a:prstGeom prst="rect">
                <a:avLst/>
              </a:prstGeom>
            </p:spPr>
            <p:txBody>
              <a:bodyPr lIns="70127" tIns="70127" rIns="70127" bIns="70127" rtlCol="0" anchor="ctr"/>
              <a:lstStyle/>
              <a:p>
                <a:pPr marL="0" lvl="0" indent="0" algn="ctr">
                  <a:lnSpc>
                    <a:spcPts val="2222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grpSp>
        <p:nvGrpSpPr>
          <p:cNvPr id="97" name="Group 97"/>
          <p:cNvGrpSpPr/>
          <p:nvPr/>
        </p:nvGrpSpPr>
        <p:grpSpPr>
          <a:xfrm>
            <a:off x="3667894" y="4400875"/>
            <a:ext cx="3064094" cy="273701"/>
            <a:chOff x="0" y="0"/>
            <a:chExt cx="4085459" cy="364935"/>
          </a:xfrm>
        </p:grpSpPr>
        <p:grpSp>
          <p:nvGrpSpPr>
            <p:cNvPr id="98" name="Group 98"/>
            <p:cNvGrpSpPr/>
            <p:nvPr/>
          </p:nvGrpSpPr>
          <p:grpSpPr>
            <a:xfrm>
              <a:off x="0" y="0"/>
              <a:ext cx="4085459" cy="364935"/>
              <a:chOff x="0" y="0"/>
              <a:chExt cx="584595" cy="52219"/>
            </a:xfrm>
          </p:grpSpPr>
          <p:sp>
            <p:nvSpPr>
              <p:cNvPr id="99" name="Freeform 99"/>
              <p:cNvSpPr/>
              <p:nvPr/>
            </p:nvSpPr>
            <p:spPr>
              <a:xfrm>
                <a:off x="0" y="0"/>
                <a:ext cx="584595" cy="52219"/>
              </a:xfrm>
              <a:custGeom>
                <a:avLst/>
                <a:gdLst/>
                <a:ahLst/>
                <a:cxnLst/>
                <a:rect l="l" t="t" r="r" b="b"/>
                <a:pathLst>
                  <a:path w="584595" h="52219">
                    <a:moveTo>
                      <a:pt x="15160" y="0"/>
                    </a:moveTo>
                    <a:lnTo>
                      <a:pt x="569435" y="0"/>
                    </a:lnTo>
                    <a:cubicBezTo>
                      <a:pt x="573456" y="0"/>
                      <a:pt x="577312" y="1597"/>
                      <a:pt x="580155" y="4440"/>
                    </a:cubicBezTo>
                    <a:cubicBezTo>
                      <a:pt x="582998" y="7283"/>
                      <a:pt x="584595" y="11139"/>
                      <a:pt x="584595" y="15160"/>
                    </a:cubicBezTo>
                    <a:lnTo>
                      <a:pt x="584595" y="37059"/>
                    </a:lnTo>
                    <a:cubicBezTo>
                      <a:pt x="584595" y="41080"/>
                      <a:pt x="582998" y="44936"/>
                      <a:pt x="580155" y="47779"/>
                    </a:cubicBezTo>
                    <a:cubicBezTo>
                      <a:pt x="577312" y="50622"/>
                      <a:pt x="573456" y="52219"/>
                      <a:pt x="569435" y="52219"/>
                    </a:cubicBezTo>
                    <a:lnTo>
                      <a:pt x="15160" y="52219"/>
                    </a:lnTo>
                    <a:cubicBezTo>
                      <a:pt x="11139" y="52219"/>
                      <a:pt x="7283" y="50622"/>
                      <a:pt x="4440" y="47779"/>
                    </a:cubicBezTo>
                    <a:cubicBezTo>
                      <a:pt x="1597" y="44936"/>
                      <a:pt x="0" y="41080"/>
                      <a:pt x="0" y="37059"/>
                    </a:cubicBezTo>
                    <a:lnTo>
                      <a:pt x="0" y="15160"/>
                    </a:lnTo>
                    <a:cubicBezTo>
                      <a:pt x="0" y="11139"/>
                      <a:pt x="1597" y="7283"/>
                      <a:pt x="4440" y="4440"/>
                    </a:cubicBezTo>
                    <a:cubicBezTo>
                      <a:pt x="7283" y="1597"/>
                      <a:pt x="11139" y="0"/>
                      <a:pt x="15160" y="0"/>
                    </a:cubicBezTo>
                    <a:close/>
                  </a:path>
                </a:pathLst>
              </a:custGeom>
              <a:solidFill>
                <a:srgbClr val="B19764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100" name="TextBox 100"/>
              <p:cNvSpPr txBox="1"/>
              <p:nvPr/>
            </p:nvSpPr>
            <p:spPr>
              <a:xfrm>
                <a:off x="0" y="19050"/>
                <a:ext cx="584595" cy="33169"/>
              </a:xfrm>
              <a:prstGeom prst="rect">
                <a:avLst/>
              </a:prstGeom>
            </p:spPr>
            <p:txBody>
              <a:bodyPr lIns="70127" tIns="70127" rIns="70127" bIns="70127" rtlCol="0" anchor="ctr"/>
              <a:lstStyle/>
              <a:p>
                <a:pPr algn="ctr">
                  <a:lnSpc>
                    <a:spcPts val="2222"/>
                  </a:lnSpc>
                </a:pPr>
                <a:endParaRPr/>
              </a:p>
            </p:txBody>
          </p:sp>
        </p:grpSp>
        <p:grpSp>
          <p:nvGrpSpPr>
            <p:cNvPr id="101" name="Group 101"/>
            <p:cNvGrpSpPr/>
            <p:nvPr/>
          </p:nvGrpSpPr>
          <p:grpSpPr>
            <a:xfrm>
              <a:off x="480943" y="25522"/>
              <a:ext cx="435820" cy="313891"/>
              <a:chOff x="0" y="0"/>
              <a:chExt cx="62362" cy="44915"/>
            </a:xfrm>
          </p:grpSpPr>
          <p:sp>
            <p:nvSpPr>
              <p:cNvPr id="102" name="Freeform 102"/>
              <p:cNvSpPr/>
              <p:nvPr/>
            </p:nvSpPr>
            <p:spPr>
              <a:xfrm>
                <a:off x="0" y="0"/>
                <a:ext cx="62362" cy="44915"/>
              </a:xfrm>
              <a:custGeom>
                <a:avLst/>
                <a:gdLst/>
                <a:ahLst/>
                <a:cxnLst/>
                <a:rect l="l" t="t" r="r" b="b"/>
                <a:pathLst>
                  <a:path w="62362" h="44915">
                    <a:moveTo>
                      <a:pt x="22458" y="0"/>
                    </a:moveTo>
                    <a:lnTo>
                      <a:pt x="39905" y="0"/>
                    </a:lnTo>
                    <a:cubicBezTo>
                      <a:pt x="52308" y="0"/>
                      <a:pt x="62362" y="10055"/>
                      <a:pt x="62362" y="22458"/>
                    </a:cubicBezTo>
                    <a:lnTo>
                      <a:pt x="62362" y="22458"/>
                    </a:lnTo>
                    <a:cubicBezTo>
                      <a:pt x="62362" y="34861"/>
                      <a:pt x="52308" y="44915"/>
                      <a:pt x="39905" y="44915"/>
                    </a:cubicBezTo>
                    <a:lnTo>
                      <a:pt x="22458" y="44915"/>
                    </a:lnTo>
                    <a:cubicBezTo>
                      <a:pt x="10055" y="44915"/>
                      <a:pt x="0" y="34861"/>
                      <a:pt x="0" y="22458"/>
                    </a:cubicBezTo>
                    <a:lnTo>
                      <a:pt x="0" y="22458"/>
                    </a:lnTo>
                    <a:cubicBezTo>
                      <a:pt x="0" y="10055"/>
                      <a:pt x="10055" y="0"/>
                      <a:pt x="22458" y="0"/>
                    </a:cubicBezTo>
                    <a:close/>
                  </a:path>
                </a:pathLst>
              </a:custGeom>
              <a:solidFill>
                <a:srgbClr val="C7B384"/>
              </a:solidFill>
              <a:ln w="9525" cap="sq">
                <a:solidFill>
                  <a:srgbClr val="6F615E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103" name="TextBox 103"/>
              <p:cNvSpPr txBox="1"/>
              <p:nvPr/>
            </p:nvSpPr>
            <p:spPr>
              <a:xfrm>
                <a:off x="0" y="19050"/>
                <a:ext cx="62362" cy="25865"/>
              </a:xfrm>
              <a:prstGeom prst="rect">
                <a:avLst/>
              </a:prstGeom>
            </p:spPr>
            <p:txBody>
              <a:bodyPr lIns="70127" tIns="70127" rIns="70127" bIns="70127" rtlCol="0" anchor="ctr"/>
              <a:lstStyle/>
              <a:p>
                <a:pPr algn="ctr">
                  <a:lnSpc>
                    <a:spcPts val="2222"/>
                  </a:lnSpc>
                </a:pPr>
                <a:endParaRPr/>
              </a:p>
            </p:txBody>
          </p:sp>
        </p:grpSp>
        <p:grpSp>
          <p:nvGrpSpPr>
            <p:cNvPr id="104" name="Group 104"/>
            <p:cNvGrpSpPr/>
            <p:nvPr/>
          </p:nvGrpSpPr>
          <p:grpSpPr>
            <a:xfrm>
              <a:off x="32984" y="25522"/>
              <a:ext cx="435820" cy="313891"/>
              <a:chOff x="0" y="0"/>
              <a:chExt cx="62362" cy="44915"/>
            </a:xfrm>
          </p:grpSpPr>
          <p:sp>
            <p:nvSpPr>
              <p:cNvPr id="105" name="Freeform 105"/>
              <p:cNvSpPr/>
              <p:nvPr/>
            </p:nvSpPr>
            <p:spPr>
              <a:xfrm>
                <a:off x="0" y="0"/>
                <a:ext cx="62362" cy="44915"/>
              </a:xfrm>
              <a:custGeom>
                <a:avLst/>
                <a:gdLst/>
                <a:ahLst/>
                <a:cxnLst/>
                <a:rect l="l" t="t" r="r" b="b"/>
                <a:pathLst>
                  <a:path w="62362" h="44915">
                    <a:moveTo>
                      <a:pt x="22458" y="0"/>
                    </a:moveTo>
                    <a:lnTo>
                      <a:pt x="39905" y="0"/>
                    </a:lnTo>
                    <a:cubicBezTo>
                      <a:pt x="52308" y="0"/>
                      <a:pt x="62362" y="10055"/>
                      <a:pt x="62362" y="22458"/>
                    </a:cubicBezTo>
                    <a:lnTo>
                      <a:pt x="62362" y="22458"/>
                    </a:lnTo>
                    <a:cubicBezTo>
                      <a:pt x="62362" y="34861"/>
                      <a:pt x="52308" y="44915"/>
                      <a:pt x="39905" y="44915"/>
                    </a:cubicBezTo>
                    <a:lnTo>
                      <a:pt x="22458" y="44915"/>
                    </a:lnTo>
                    <a:cubicBezTo>
                      <a:pt x="10055" y="44915"/>
                      <a:pt x="0" y="34861"/>
                      <a:pt x="0" y="22458"/>
                    </a:cubicBezTo>
                    <a:lnTo>
                      <a:pt x="0" y="22458"/>
                    </a:lnTo>
                    <a:cubicBezTo>
                      <a:pt x="0" y="10055"/>
                      <a:pt x="10055" y="0"/>
                      <a:pt x="22458" y="0"/>
                    </a:cubicBezTo>
                    <a:close/>
                  </a:path>
                </a:pathLst>
              </a:custGeom>
              <a:solidFill>
                <a:srgbClr val="C7B384"/>
              </a:solidFill>
              <a:ln w="9525" cap="sq">
                <a:solidFill>
                  <a:srgbClr val="6F615E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106" name="TextBox 106"/>
              <p:cNvSpPr txBox="1"/>
              <p:nvPr/>
            </p:nvSpPr>
            <p:spPr>
              <a:xfrm>
                <a:off x="0" y="19050"/>
                <a:ext cx="62362" cy="25865"/>
              </a:xfrm>
              <a:prstGeom prst="rect">
                <a:avLst/>
              </a:prstGeom>
            </p:spPr>
            <p:txBody>
              <a:bodyPr lIns="70127" tIns="70127" rIns="70127" bIns="70127" rtlCol="0" anchor="ctr"/>
              <a:lstStyle/>
              <a:p>
                <a:pPr algn="ctr">
                  <a:lnSpc>
                    <a:spcPts val="2222"/>
                  </a:lnSpc>
                </a:pPr>
                <a:endParaRPr/>
              </a:p>
            </p:txBody>
          </p:sp>
        </p:grpSp>
        <p:grpSp>
          <p:nvGrpSpPr>
            <p:cNvPr id="107" name="Group 107"/>
            <p:cNvGrpSpPr/>
            <p:nvPr/>
          </p:nvGrpSpPr>
          <p:grpSpPr>
            <a:xfrm>
              <a:off x="928902" y="25522"/>
              <a:ext cx="435820" cy="313891"/>
              <a:chOff x="0" y="0"/>
              <a:chExt cx="62362" cy="44915"/>
            </a:xfrm>
          </p:grpSpPr>
          <p:sp>
            <p:nvSpPr>
              <p:cNvPr id="108" name="Freeform 108"/>
              <p:cNvSpPr/>
              <p:nvPr/>
            </p:nvSpPr>
            <p:spPr>
              <a:xfrm>
                <a:off x="0" y="0"/>
                <a:ext cx="62362" cy="44915"/>
              </a:xfrm>
              <a:custGeom>
                <a:avLst/>
                <a:gdLst/>
                <a:ahLst/>
                <a:cxnLst/>
                <a:rect l="l" t="t" r="r" b="b"/>
                <a:pathLst>
                  <a:path w="62362" h="44915">
                    <a:moveTo>
                      <a:pt x="22458" y="0"/>
                    </a:moveTo>
                    <a:lnTo>
                      <a:pt x="39905" y="0"/>
                    </a:lnTo>
                    <a:cubicBezTo>
                      <a:pt x="52308" y="0"/>
                      <a:pt x="62362" y="10055"/>
                      <a:pt x="62362" y="22458"/>
                    </a:cubicBezTo>
                    <a:lnTo>
                      <a:pt x="62362" y="22458"/>
                    </a:lnTo>
                    <a:cubicBezTo>
                      <a:pt x="62362" y="34861"/>
                      <a:pt x="52308" y="44915"/>
                      <a:pt x="39905" y="44915"/>
                    </a:cubicBezTo>
                    <a:lnTo>
                      <a:pt x="22458" y="44915"/>
                    </a:lnTo>
                    <a:cubicBezTo>
                      <a:pt x="10055" y="44915"/>
                      <a:pt x="0" y="34861"/>
                      <a:pt x="0" y="22458"/>
                    </a:cubicBezTo>
                    <a:lnTo>
                      <a:pt x="0" y="22458"/>
                    </a:lnTo>
                    <a:cubicBezTo>
                      <a:pt x="0" y="10055"/>
                      <a:pt x="10055" y="0"/>
                      <a:pt x="22458" y="0"/>
                    </a:cubicBezTo>
                    <a:close/>
                  </a:path>
                </a:pathLst>
              </a:custGeom>
              <a:solidFill>
                <a:srgbClr val="C7B384"/>
              </a:solidFill>
              <a:ln w="9525" cap="sq">
                <a:solidFill>
                  <a:srgbClr val="6F615E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109" name="TextBox 109"/>
              <p:cNvSpPr txBox="1"/>
              <p:nvPr/>
            </p:nvSpPr>
            <p:spPr>
              <a:xfrm>
                <a:off x="0" y="19050"/>
                <a:ext cx="62362" cy="25865"/>
              </a:xfrm>
              <a:prstGeom prst="rect">
                <a:avLst/>
              </a:prstGeom>
            </p:spPr>
            <p:txBody>
              <a:bodyPr lIns="70127" tIns="70127" rIns="70127" bIns="70127" rtlCol="0" anchor="ctr"/>
              <a:lstStyle/>
              <a:p>
                <a:pPr algn="ctr">
                  <a:lnSpc>
                    <a:spcPts val="2222"/>
                  </a:lnSpc>
                </a:pPr>
                <a:endParaRPr/>
              </a:p>
            </p:txBody>
          </p:sp>
        </p:grpSp>
        <p:grpSp>
          <p:nvGrpSpPr>
            <p:cNvPr id="110" name="Group 110"/>
            <p:cNvGrpSpPr/>
            <p:nvPr/>
          </p:nvGrpSpPr>
          <p:grpSpPr>
            <a:xfrm>
              <a:off x="1376861" y="25522"/>
              <a:ext cx="435820" cy="313891"/>
              <a:chOff x="0" y="0"/>
              <a:chExt cx="62362" cy="44915"/>
            </a:xfrm>
          </p:grpSpPr>
          <p:sp>
            <p:nvSpPr>
              <p:cNvPr id="111" name="Freeform 111"/>
              <p:cNvSpPr/>
              <p:nvPr/>
            </p:nvSpPr>
            <p:spPr>
              <a:xfrm>
                <a:off x="0" y="0"/>
                <a:ext cx="62362" cy="44915"/>
              </a:xfrm>
              <a:custGeom>
                <a:avLst/>
                <a:gdLst/>
                <a:ahLst/>
                <a:cxnLst/>
                <a:rect l="l" t="t" r="r" b="b"/>
                <a:pathLst>
                  <a:path w="62362" h="44915">
                    <a:moveTo>
                      <a:pt x="22458" y="0"/>
                    </a:moveTo>
                    <a:lnTo>
                      <a:pt x="39905" y="0"/>
                    </a:lnTo>
                    <a:cubicBezTo>
                      <a:pt x="52308" y="0"/>
                      <a:pt x="62362" y="10055"/>
                      <a:pt x="62362" y="22458"/>
                    </a:cubicBezTo>
                    <a:lnTo>
                      <a:pt x="62362" y="22458"/>
                    </a:lnTo>
                    <a:cubicBezTo>
                      <a:pt x="62362" y="34861"/>
                      <a:pt x="52308" y="44915"/>
                      <a:pt x="39905" y="44915"/>
                    </a:cubicBezTo>
                    <a:lnTo>
                      <a:pt x="22458" y="44915"/>
                    </a:lnTo>
                    <a:cubicBezTo>
                      <a:pt x="10055" y="44915"/>
                      <a:pt x="0" y="34861"/>
                      <a:pt x="0" y="22458"/>
                    </a:cubicBezTo>
                    <a:lnTo>
                      <a:pt x="0" y="22458"/>
                    </a:lnTo>
                    <a:cubicBezTo>
                      <a:pt x="0" y="10055"/>
                      <a:pt x="10055" y="0"/>
                      <a:pt x="22458" y="0"/>
                    </a:cubicBezTo>
                    <a:close/>
                  </a:path>
                </a:pathLst>
              </a:custGeom>
              <a:solidFill>
                <a:srgbClr val="C7B384"/>
              </a:solidFill>
              <a:ln w="9525" cap="sq">
                <a:solidFill>
                  <a:srgbClr val="6F615E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112" name="TextBox 112"/>
              <p:cNvSpPr txBox="1"/>
              <p:nvPr/>
            </p:nvSpPr>
            <p:spPr>
              <a:xfrm>
                <a:off x="0" y="19050"/>
                <a:ext cx="62362" cy="25865"/>
              </a:xfrm>
              <a:prstGeom prst="rect">
                <a:avLst/>
              </a:prstGeom>
            </p:spPr>
            <p:txBody>
              <a:bodyPr lIns="70127" tIns="70127" rIns="70127" bIns="70127" rtlCol="0" anchor="ctr"/>
              <a:lstStyle/>
              <a:p>
                <a:pPr algn="ctr">
                  <a:lnSpc>
                    <a:spcPts val="2222"/>
                  </a:lnSpc>
                </a:pPr>
                <a:endParaRPr/>
              </a:p>
            </p:txBody>
          </p:sp>
        </p:grpSp>
        <p:grpSp>
          <p:nvGrpSpPr>
            <p:cNvPr id="113" name="Group 113"/>
            <p:cNvGrpSpPr/>
            <p:nvPr/>
          </p:nvGrpSpPr>
          <p:grpSpPr>
            <a:xfrm>
              <a:off x="1824820" y="25522"/>
              <a:ext cx="435820" cy="313891"/>
              <a:chOff x="0" y="0"/>
              <a:chExt cx="62362" cy="44915"/>
            </a:xfrm>
          </p:grpSpPr>
          <p:sp>
            <p:nvSpPr>
              <p:cNvPr id="114" name="Freeform 114"/>
              <p:cNvSpPr/>
              <p:nvPr/>
            </p:nvSpPr>
            <p:spPr>
              <a:xfrm>
                <a:off x="0" y="0"/>
                <a:ext cx="62362" cy="44915"/>
              </a:xfrm>
              <a:custGeom>
                <a:avLst/>
                <a:gdLst/>
                <a:ahLst/>
                <a:cxnLst/>
                <a:rect l="l" t="t" r="r" b="b"/>
                <a:pathLst>
                  <a:path w="62362" h="44915">
                    <a:moveTo>
                      <a:pt x="22458" y="0"/>
                    </a:moveTo>
                    <a:lnTo>
                      <a:pt x="39905" y="0"/>
                    </a:lnTo>
                    <a:cubicBezTo>
                      <a:pt x="52308" y="0"/>
                      <a:pt x="62362" y="10055"/>
                      <a:pt x="62362" y="22458"/>
                    </a:cubicBezTo>
                    <a:lnTo>
                      <a:pt x="62362" y="22458"/>
                    </a:lnTo>
                    <a:cubicBezTo>
                      <a:pt x="62362" y="34861"/>
                      <a:pt x="52308" y="44915"/>
                      <a:pt x="39905" y="44915"/>
                    </a:cubicBezTo>
                    <a:lnTo>
                      <a:pt x="22458" y="44915"/>
                    </a:lnTo>
                    <a:cubicBezTo>
                      <a:pt x="10055" y="44915"/>
                      <a:pt x="0" y="34861"/>
                      <a:pt x="0" y="22458"/>
                    </a:cubicBezTo>
                    <a:lnTo>
                      <a:pt x="0" y="22458"/>
                    </a:lnTo>
                    <a:cubicBezTo>
                      <a:pt x="0" y="10055"/>
                      <a:pt x="10055" y="0"/>
                      <a:pt x="22458" y="0"/>
                    </a:cubicBezTo>
                    <a:close/>
                  </a:path>
                </a:pathLst>
              </a:custGeom>
              <a:solidFill>
                <a:srgbClr val="C7B384"/>
              </a:solidFill>
              <a:ln w="9525" cap="sq">
                <a:solidFill>
                  <a:srgbClr val="6F615E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115" name="TextBox 115"/>
              <p:cNvSpPr txBox="1"/>
              <p:nvPr/>
            </p:nvSpPr>
            <p:spPr>
              <a:xfrm>
                <a:off x="0" y="19050"/>
                <a:ext cx="62362" cy="25865"/>
              </a:xfrm>
              <a:prstGeom prst="rect">
                <a:avLst/>
              </a:prstGeom>
            </p:spPr>
            <p:txBody>
              <a:bodyPr lIns="70127" tIns="70127" rIns="70127" bIns="70127" rtlCol="0" anchor="ctr"/>
              <a:lstStyle/>
              <a:p>
                <a:pPr algn="ctr">
                  <a:lnSpc>
                    <a:spcPts val="2222"/>
                  </a:lnSpc>
                </a:pPr>
                <a:endParaRPr/>
              </a:p>
            </p:txBody>
          </p:sp>
        </p:grpSp>
        <p:grpSp>
          <p:nvGrpSpPr>
            <p:cNvPr id="116" name="Group 116"/>
            <p:cNvGrpSpPr/>
            <p:nvPr/>
          </p:nvGrpSpPr>
          <p:grpSpPr>
            <a:xfrm>
              <a:off x="2272778" y="25522"/>
              <a:ext cx="435820" cy="313891"/>
              <a:chOff x="0" y="0"/>
              <a:chExt cx="62362" cy="44915"/>
            </a:xfrm>
          </p:grpSpPr>
          <p:sp>
            <p:nvSpPr>
              <p:cNvPr id="117" name="Freeform 117"/>
              <p:cNvSpPr/>
              <p:nvPr/>
            </p:nvSpPr>
            <p:spPr>
              <a:xfrm>
                <a:off x="0" y="0"/>
                <a:ext cx="62362" cy="44915"/>
              </a:xfrm>
              <a:custGeom>
                <a:avLst/>
                <a:gdLst/>
                <a:ahLst/>
                <a:cxnLst/>
                <a:rect l="l" t="t" r="r" b="b"/>
                <a:pathLst>
                  <a:path w="62362" h="44915">
                    <a:moveTo>
                      <a:pt x="22458" y="0"/>
                    </a:moveTo>
                    <a:lnTo>
                      <a:pt x="39905" y="0"/>
                    </a:lnTo>
                    <a:cubicBezTo>
                      <a:pt x="52308" y="0"/>
                      <a:pt x="62362" y="10055"/>
                      <a:pt x="62362" y="22458"/>
                    </a:cubicBezTo>
                    <a:lnTo>
                      <a:pt x="62362" y="22458"/>
                    </a:lnTo>
                    <a:cubicBezTo>
                      <a:pt x="62362" y="34861"/>
                      <a:pt x="52308" y="44915"/>
                      <a:pt x="39905" y="44915"/>
                    </a:cubicBezTo>
                    <a:lnTo>
                      <a:pt x="22458" y="44915"/>
                    </a:lnTo>
                    <a:cubicBezTo>
                      <a:pt x="10055" y="44915"/>
                      <a:pt x="0" y="34861"/>
                      <a:pt x="0" y="22458"/>
                    </a:cubicBezTo>
                    <a:lnTo>
                      <a:pt x="0" y="22458"/>
                    </a:lnTo>
                    <a:cubicBezTo>
                      <a:pt x="0" y="10055"/>
                      <a:pt x="10055" y="0"/>
                      <a:pt x="22458" y="0"/>
                    </a:cubicBezTo>
                    <a:close/>
                  </a:path>
                </a:pathLst>
              </a:custGeom>
              <a:solidFill>
                <a:srgbClr val="C7B384"/>
              </a:solidFill>
              <a:ln w="9525" cap="sq">
                <a:solidFill>
                  <a:srgbClr val="6F615E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118" name="TextBox 118"/>
              <p:cNvSpPr txBox="1"/>
              <p:nvPr/>
            </p:nvSpPr>
            <p:spPr>
              <a:xfrm>
                <a:off x="0" y="19050"/>
                <a:ext cx="62362" cy="25865"/>
              </a:xfrm>
              <a:prstGeom prst="rect">
                <a:avLst/>
              </a:prstGeom>
            </p:spPr>
            <p:txBody>
              <a:bodyPr lIns="70127" tIns="70127" rIns="70127" bIns="70127" rtlCol="0" anchor="ctr"/>
              <a:lstStyle/>
              <a:p>
                <a:pPr algn="ctr">
                  <a:lnSpc>
                    <a:spcPts val="2222"/>
                  </a:lnSpc>
                </a:pPr>
                <a:endParaRPr/>
              </a:p>
            </p:txBody>
          </p:sp>
        </p:grpSp>
        <p:grpSp>
          <p:nvGrpSpPr>
            <p:cNvPr id="119" name="Group 119"/>
            <p:cNvGrpSpPr/>
            <p:nvPr/>
          </p:nvGrpSpPr>
          <p:grpSpPr>
            <a:xfrm>
              <a:off x="2720737" y="25522"/>
              <a:ext cx="435820" cy="313891"/>
              <a:chOff x="0" y="0"/>
              <a:chExt cx="62362" cy="44915"/>
            </a:xfrm>
          </p:grpSpPr>
          <p:sp>
            <p:nvSpPr>
              <p:cNvPr id="120" name="Freeform 120"/>
              <p:cNvSpPr/>
              <p:nvPr/>
            </p:nvSpPr>
            <p:spPr>
              <a:xfrm>
                <a:off x="0" y="0"/>
                <a:ext cx="62362" cy="44915"/>
              </a:xfrm>
              <a:custGeom>
                <a:avLst/>
                <a:gdLst/>
                <a:ahLst/>
                <a:cxnLst/>
                <a:rect l="l" t="t" r="r" b="b"/>
                <a:pathLst>
                  <a:path w="62362" h="44915">
                    <a:moveTo>
                      <a:pt x="22458" y="0"/>
                    </a:moveTo>
                    <a:lnTo>
                      <a:pt x="39905" y="0"/>
                    </a:lnTo>
                    <a:cubicBezTo>
                      <a:pt x="52308" y="0"/>
                      <a:pt x="62362" y="10055"/>
                      <a:pt x="62362" y="22458"/>
                    </a:cubicBezTo>
                    <a:lnTo>
                      <a:pt x="62362" y="22458"/>
                    </a:lnTo>
                    <a:cubicBezTo>
                      <a:pt x="62362" y="34861"/>
                      <a:pt x="52308" y="44915"/>
                      <a:pt x="39905" y="44915"/>
                    </a:cubicBezTo>
                    <a:lnTo>
                      <a:pt x="22458" y="44915"/>
                    </a:lnTo>
                    <a:cubicBezTo>
                      <a:pt x="10055" y="44915"/>
                      <a:pt x="0" y="34861"/>
                      <a:pt x="0" y="22458"/>
                    </a:cubicBezTo>
                    <a:lnTo>
                      <a:pt x="0" y="22458"/>
                    </a:lnTo>
                    <a:cubicBezTo>
                      <a:pt x="0" y="10055"/>
                      <a:pt x="10055" y="0"/>
                      <a:pt x="22458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6F615E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121" name="TextBox 121"/>
              <p:cNvSpPr txBox="1"/>
              <p:nvPr/>
            </p:nvSpPr>
            <p:spPr>
              <a:xfrm>
                <a:off x="0" y="19050"/>
                <a:ext cx="62362" cy="25865"/>
              </a:xfrm>
              <a:prstGeom prst="rect">
                <a:avLst/>
              </a:prstGeom>
            </p:spPr>
            <p:txBody>
              <a:bodyPr lIns="70127" tIns="70127" rIns="70127" bIns="70127" rtlCol="0" anchor="ctr"/>
              <a:lstStyle/>
              <a:p>
                <a:pPr marL="0" lvl="0" indent="0" algn="ctr">
                  <a:lnSpc>
                    <a:spcPts val="2222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22" name="Group 122"/>
            <p:cNvGrpSpPr/>
            <p:nvPr/>
          </p:nvGrpSpPr>
          <p:grpSpPr>
            <a:xfrm>
              <a:off x="3168696" y="25522"/>
              <a:ext cx="435820" cy="313891"/>
              <a:chOff x="0" y="0"/>
              <a:chExt cx="62362" cy="44915"/>
            </a:xfrm>
          </p:grpSpPr>
          <p:sp>
            <p:nvSpPr>
              <p:cNvPr id="123" name="Freeform 123"/>
              <p:cNvSpPr/>
              <p:nvPr/>
            </p:nvSpPr>
            <p:spPr>
              <a:xfrm>
                <a:off x="0" y="0"/>
                <a:ext cx="62362" cy="44915"/>
              </a:xfrm>
              <a:custGeom>
                <a:avLst/>
                <a:gdLst/>
                <a:ahLst/>
                <a:cxnLst/>
                <a:rect l="l" t="t" r="r" b="b"/>
                <a:pathLst>
                  <a:path w="62362" h="44915">
                    <a:moveTo>
                      <a:pt x="22458" y="0"/>
                    </a:moveTo>
                    <a:lnTo>
                      <a:pt x="39905" y="0"/>
                    </a:lnTo>
                    <a:cubicBezTo>
                      <a:pt x="52308" y="0"/>
                      <a:pt x="62362" y="10055"/>
                      <a:pt x="62362" y="22458"/>
                    </a:cubicBezTo>
                    <a:lnTo>
                      <a:pt x="62362" y="22458"/>
                    </a:lnTo>
                    <a:cubicBezTo>
                      <a:pt x="62362" y="34861"/>
                      <a:pt x="52308" y="44915"/>
                      <a:pt x="39905" y="44915"/>
                    </a:cubicBezTo>
                    <a:lnTo>
                      <a:pt x="22458" y="44915"/>
                    </a:lnTo>
                    <a:cubicBezTo>
                      <a:pt x="10055" y="44915"/>
                      <a:pt x="0" y="34861"/>
                      <a:pt x="0" y="22458"/>
                    </a:cubicBezTo>
                    <a:lnTo>
                      <a:pt x="0" y="22458"/>
                    </a:lnTo>
                    <a:cubicBezTo>
                      <a:pt x="0" y="10055"/>
                      <a:pt x="10055" y="0"/>
                      <a:pt x="22458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6F615E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124" name="TextBox 124"/>
              <p:cNvSpPr txBox="1"/>
              <p:nvPr/>
            </p:nvSpPr>
            <p:spPr>
              <a:xfrm>
                <a:off x="0" y="19050"/>
                <a:ext cx="62362" cy="25865"/>
              </a:xfrm>
              <a:prstGeom prst="rect">
                <a:avLst/>
              </a:prstGeom>
            </p:spPr>
            <p:txBody>
              <a:bodyPr lIns="70127" tIns="70127" rIns="70127" bIns="70127" rtlCol="0" anchor="ctr"/>
              <a:lstStyle/>
              <a:p>
                <a:pPr marL="0" lvl="0" indent="0" algn="ctr">
                  <a:lnSpc>
                    <a:spcPts val="2222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25" name="Group 125"/>
            <p:cNvGrpSpPr/>
            <p:nvPr/>
          </p:nvGrpSpPr>
          <p:grpSpPr>
            <a:xfrm>
              <a:off x="3616655" y="25522"/>
              <a:ext cx="435820" cy="313891"/>
              <a:chOff x="0" y="0"/>
              <a:chExt cx="62362" cy="44915"/>
            </a:xfrm>
          </p:grpSpPr>
          <p:sp>
            <p:nvSpPr>
              <p:cNvPr id="126" name="Freeform 126"/>
              <p:cNvSpPr/>
              <p:nvPr/>
            </p:nvSpPr>
            <p:spPr>
              <a:xfrm>
                <a:off x="0" y="0"/>
                <a:ext cx="62362" cy="44915"/>
              </a:xfrm>
              <a:custGeom>
                <a:avLst/>
                <a:gdLst/>
                <a:ahLst/>
                <a:cxnLst/>
                <a:rect l="l" t="t" r="r" b="b"/>
                <a:pathLst>
                  <a:path w="62362" h="44915">
                    <a:moveTo>
                      <a:pt x="22458" y="0"/>
                    </a:moveTo>
                    <a:lnTo>
                      <a:pt x="39905" y="0"/>
                    </a:lnTo>
                    <a:cubicBezTo>
                      <a:pt x="52308" y="0"/>
                      <a:pt x="62362" y="10055"/>
                      <a:pt x="62362" y="22458"/>
                    </a:cubicBezTo>
                    <a:lnTo>
                      <a:pt x="62362" y="22458"/>
                    </a:lnTo>
                    <a:cubicBezTo>
                      <a:pt x="62362" y="34861"/>
                      <a:pt x="52308" y="44915"/>
                      <a:pt x="39905" y="44915"/>
                    </a:cubicBezTo>
                    <a:lnTo>
                      <a:pt x="22458" y="44915"/>
                    </a:lnTo>
                    <a:cubicBezTo>
                      <a:pt x="10055" y="44915"/>
                      <a:pt x="0" y="34861"/>
                      <a:pt x="0" y="22458"/>
                    </a:cubicBezTo>
                    <a:lnTo>
                      <a:pt x="0" y="22458"/>
                    </a:lnTo>
                    <a:cubicBezTo>
                      <a:pt x="0" y="10055"/>
                      <a:pt x="10055" y="0"/>
                      <a:pt x="22458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6F615E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127" name="TextBox 127"/>
              <p:cNvSpPr txBox="1"/>
              <p:nvPr/>
            </p:nvSpPr>
            <p:spPr>
              <a:xfrm>
                <a:off x="0" y="19050"/>
                <a:ext cx="62362" cy="25865"/>
              </a:xfrm>
              <a:prstGeom prst="rect">
                <a:avLst/>
              </a:prstGeom>
            </p:spPr>
            <p:txBody>
              <a:bodyPr lIns="70127" tIns="70127" rIns="70127" bIns="70127" rtlCol="0" anchor="ctr"/>
              <a:lstStyle/>
              <a:p>
                <a:pPr marL="0" lvl="0" indent="0" algn="ctr">
                  <a:lnSpc>
                    <a:spcPts val="2222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sp>
        <p:nvSpPr>
          <p:cNvPr id="128" name="TextBox 128"/>
          <p:cNvSpPr txBox="1"/>
          <p:nvPr/>
        </p:nvSpPr>
        <p:spPr>
          <a:xfrm>
            <a:off x="3205275" y="4093252"/>
            <a:ext cx="3422295" cy="2648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88"/>
              </a:lnSpc>
              <a:spcBef>
                <a:spcPct val="0"/>
              </a:spcBef>
            </a:pPr>
            <a:r>
              <a:rPr lang="en-US" sz="1915" b="1" spc="76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PREMONICION DE COMBATE</a:t>
            </a:r>
          </a:p>
        </p:txBody>
      </p:sp>
      <p:sp>
        <p:nvSpPr>
          <p:cNvPr id="129" name="TextBox 129"/>
          <p:cNvSpPr txBox="1"/>
          <p:nvPr/>
        </p:nvSpPr>
        <p:spPr>
          <a:xfrm>
            <a:off x="3223139" y="4927117"/>
            <a:ext cx="4085851" cy="2648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088"/>
              </a:lnSpc>
              <a:spcBef>
                <a:spcPct val="0"/>
              </a:spcBef>
            </a:pPr>
            <a:r>
              <a:rPr lang="en-US" sz="1915" b="1" spc="76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LECTURA MAGICA</a:t>
            </a:r>
          </a:p>
        </p:txBody>
      </p:sp>
      <p:sp>
        <p:nvSpPr>
          <p:cNvPr id="130" name="TextBox 130"/>
          <p:cNvSpPr txBox="1"/>
          <p:nvPr/>
        </p:nvSpPr>
        <p:spPr>
          <a:xfrm>
            <a:off x="3223139" y="5730400"/>
            <a:ext cx="4085851" cy="2648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088"/>
              </a:lnSpc>
              <a:spcBef>
                <a:spcPct val="0"/>
              </a:spcBef>
            </a:pPr>
            <a:r>
              <a:rPr lang="en-US" sz="1915" b="1" spc="76">
                <a:solidFill>
                  <a:srgbClr val="000000"/>
                </a:solidFill>
                <a:latin typeface="Monotype Corsiva Bold"/>
                <a:ea typeface="Monotype Corsiva Bold"/>
                <a:cs typeface="Monotype Corsiva Bold"/>
                <a:sym typeface="Monotype Corsiva Bold"/>
              </a:rPr>
              <a:t>LECTURA MAGICA</a:t>
            </a:r>
          </a:p>
        </p:txBody>
      </p:sp>
      <p:sp>
        <p:nvSpPr>
          <p:cNvPr id="131" name="TextBox 131"/>
          <p:cNvSpPr txBox="1"/>
          <p:nvPr/>
        </p:nvSpPr>
        <p:spPr>
          <a:xfrm>
            <a:off x="3652027" y="3068637"/>
            <a:ext cx="2936467" cy="4496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66"/>
              </a:lnSpc>
              <a:spcBef>
                <a:spcPct val="0"/>
              </a:spcBef>
            </a:pPr>
            <a:r>
              <a:rPr lang="en-US" sz="2547" b="1">
                <a:solidFill>
                  <a:srgbClr val="000000"/>
                </a:solidFill>
                <a:latin typeface="Garamond Bold"/>
                <a:ea typeface="Garamond Bold"/>
                <a:cs typeface="Garamond Bold"/>
                <a:sym typeface="Garamond Bold"/>
              </a:rPr>
              <a:t>Habilidades</a:t>
            </a:r>
          </a:p>
        </p:txBody>
      </p:sp>
      <p:sp>
        <p:nvSpPr>
          <p:cNvPr id="132" name="AutoShape 132"/>
          <p:cNvSpPr/>
          <p:nvPr/>
        </p:nvSpPr>
        <p:spPr>
          <a:xfrm>
            <a:off x="3603661" y="3499233"/>
            <a:ext cx="329184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O"/>
          </a:p>
        </p:txBody>
      </p:sp>
      <p:grpSp>
        <p:nvGrpSpPr>
          <p:cNvPr id="133" name="Group 133"/>
          <p:cNvGrpSpPr/>
          <p:nvPr/>
        </p:nvGrpSpPr>
        <p:grpSpPr>
          <a:xfrm>
            <a:off x="6808189" y="4341077"/>
            <a:ext cx="393297" cy="393297"/>
            <a:chOff x="0" y="0"/>
            <a:chExt cx="524396" cy="524396"/>
          </a:xfrm>
        </p:grpSpPr>
        <p:grpSp>
          <p:nvGrpSpPr>
            <p:cNvPr id="134" name="Group 134"/>
            <p:cNvGrpSpPr/>
            <p:nvPr/>
          </p:nvGrpSpPr>
          <p:grpSpPr>
            <a:xfrm rot="-5400000">
              <a:off x="0" y="0"/>
              <a:ext cx="524396" cy="524396"/>
              <a:chOff x="0" y="0"/>
              <a:chExt cx="812800" cy="812800"/>
            </a:xfrm>
          </p:grpSpPr>
          <p:sp>
            <p:nvSpPr>
              <p:cNvPr id="135" name="Freeform 13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136" name="TextBox 136"/>
              <p:cNvSpPr txBox="1"/>
              <p:nvPr/>
            </p:nvSpPr>
            <p:spPr>
              <a:xfrm>
                <a:off x="76200" y="104775"/>
                <a:ext cx="660400" cy="631825"/>
              </a:xfrm>
              <a:prstGeom prst="rect">
                <a:avLst/>
              </a:prstGeom>
            </p:spPr>
            <p:txBody>
              <a:bodyPr lIns="169334" tIns="169334" rIns="169334" bIns="169334" rtlCol="0" anchor="ctr"/>
              <a:lstStyle/>
              <a:p>
                <a:pPr algn="ctr">
                  <a:lnSpc>
                    <a:spcPts val="2549"/>
                  </a:lnSpc>
                </a:pPr>
                <a:endParaRPr/>
              </a:p>
            </p:txBody>
          </p:sp>
        </p:grpSp>
        <p:sp>
          <p:nvSpPr>
            <p:cNvPr id="137" name="TextBox 137"/>
            <p:cNvSpPr txBox="1"/>
            <p:nvPr/>
          </p:nvSpPr>
          <p:spPr>
            <a:xfrm>
              <a:off x="31515" y="18793"/>
              <a:ext cx="471947" cy="43918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734"/>
                </a:lnSpc>
                <a:spcBef>
                  <a:spcPct val="0"/>
                </a:spcBef>
              </a:pPr>
              <a:r>
                <a:rPr lang="en-US" sz="1953" b="1">
                  <a:solidFill>
                    <a:srgbClr val="FFFFFF"/>
                  </a:solidFill>
                  <a:latin typeface="Garamond Bold"/>
                  <a:ea typeface="Garamond Bold"/>
                  <a:cs typeface="Garamond Bold"/>
                  <a:sym typeface="Garamond Bold"/>
                </a:rPr>
                <a:t>+</a:t>
              </a:r>
            </a:p>
          </p:txBody>
        </p:sp>
      </p:grpSp>
      <p:grpSp>
        <p:nvGrpSpPr>
          <p:cNvPr id="138" name="Group 138"/>
          <p:cNvGrpSpPr/>
          <p:nvPr/>
        </p:nvGrpSpPr>
        <p:grpSpPr>
          <a:xfrm>
            <a:off x="3198397" y="4341077"/>
            <a:ext cx="393297" cy="393297"/>
            <a:chOff x="0" y="0"/>
            <a:chExt cx="524396" cy="524396"/>
          </a:xfrm>
        </p:grpSpPr>
        <p:grpSp>
          <p:nvGrpSpPr>
            <p:cNvPr id="139" name="Group 139"/>
            <p:cNvGrpSpPr/>
            <p:nvPr/>
          </p:nvGrpSpPr>
          <p:grpSpPr>
            <a:xfrm rot="-5400000">
              <a:off x="0" y="0"/>
              <a:ext cx="524396" cy="524396"/>
              <a:chOff x="0" y="0"/>
              <a:chExt cx="812800" cy="812800"/>
            </a:xfrm>
          </p:grpSpPr>
          <p:sp>
            <p:nvSpPr>
              <p:cNvPr id="140" name="Freeform 14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141" name="TextBox 141"/>
              <p:cNvSpPr txBox="1"/>
              <p:nvPr/>
            </p:nvSpPr>
            <p:spPr>
              <a:xfrm>
                <a:off x="76200" y="104775"/>
                <a:ext cx="660400" cy="631825"/>
              </a:xfrm>
              <a:prstGeom prst="rect">
                <a:avLst/>
              </a:prstGeom>
            </p:spPr>
            <p:txBody>
              <a:bodyPr lIns="169334" tIns="169334" rIns="169334" bIns="169334" rtlCol="0" anchor="ctr"/>
              <a:lstStyle/>
              <a:p>
                <a:pPr algn="ctr">
                  <a:lnSpc>
                    <a:spcPts val="2549"/>
                  </a:lnSpc>
                </a:pPr>
                <a:endParaRPr/>
              </a:p>
            </p:txBody>
          </p:sp>
        </p:grpSp>
        <p:sp>
          <p:nvSpPr>
            <p:cNvPr id="142" name="TextBox 142"/>
            <p:cNvSpPr txBox="1"/>
            <p:nvPr/>
          </p:nvSpPr>
          <p:spPr>
            <a:xfrm>
              <a:off x="26224" y="10789"/>
              <a:ext cx="471947" cy="43918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734"/>
                </a:lnSpc>
                <a:spcBef>
                  <a:spcPct val="0"/>
                </a:spcBef>
              </a:pPr>
              <a:r>
                <a:rPr lang="en-US" sz="1953" b="1">
                  <a:solidFill>
                    <a:srgbClr val="FFFFFF"/>
                  </a:solidFill>
                  <a:latin typeface="Garamond Bold"/>
                  <a:ea typeface="Garamond Bold"/>
                  <a:cs typeface="Garamond Bold"/>
                  <a:sym typeface="Garamond Bold"/>
                </a:rPr>
                <a:t>-</a:t>
              </a:r>
            </a:p>
          </p:txBody>
        </p:sp>
      </p:grpSp>
      <p:grpSp>
        <p:nvGrpSpPr>
          <p:cNvPr id="143" name="Group 143"/>
          <p:cNvGrpSpPr/>
          <p:nvPr/>
        </p:nvGrpSpPr>
        <p:grpSpPr>
          <a:xfrm>
            <a:off x="6808189" y="5115681"/>
            <a:ext cx="393297" cy="393297"/>
            <a:chOff x="0" y="0"/>
            <a:chExt cx="524396" cy="524396"/>
          </a:xfrm>
        </p:grpSpPr>
        <p:grpSp>
          <p:nvGrpSpPr>
            <p:cNvPr id="144" name="Group 144"/>
            <p:cNvGrpSpPr/>
            <p:nvPr/>
          </p:nvGrpSpPr>
          <p:grpSpPr>
            <a:xfrm rot="-5400000">
              <a:off x="0" y="0"/>
              <a:ext cx="524396" cy="524396"/>
              <a:chOff x="0" y="0"/>
              <a:chExt cx="812800" cy="812800"/>
            </a:xfrm>
          </p:grpSpPr>
          <p:sp>
            <p:nvSpPr>
              <p:cNvPr id="145" name="Freeform 14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146" name="TextBox 146"/>
              <p:cNvSpPr txBox="1"/>
              <p:nvPr/>
            </p:nvSpPr>
            <p:spPr>
              <a:xfrm>
                <a:off x="76200" y="104775"/>
                <a:ext cx="660400" cy="631825"/>
              </a:xfrm>
              <a:prstGeom prst="rect">
                <a:avLst/>
              </a:prstGeom>
            </p:spPr>
            <p:txBody>
              <a:bodyPr lIns="169334" tIns="169334" rIns="169334" bIns="169334" rtlCol="0" anchor="ctr"/>
              <a:lstStyle/>
              <a:p>
                <a:pPr algn="ctr">
                  <a:lnSpc>
                    <a:spcPts val="2549"/>
                  </a:lnSpc>
                </a:pPr>
                <a:endParaRPr/>
              </a:p>
            </p:txBody>
          </p:sp>
        </p:grpSp>
        <p:sp>
          <p:nvSpPr>
            <p:cNvPr id="147" name="TextBox 147"/>
            <p:cNvSpPr txBox="1"/>
            <p:nvPr/>
          </p:nvSpPr>
          <p:spPr>
            <a:xfrm>
              <a:off x="31515" y="18793"/>
              <a:ext cx="471947" cy="43918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734"/>
                </a:lnSpc>
                <a:spcBef>
                  <a:spcPct val="0"/>
                </a:spcBef>
              </a:pPr>
              <a:r>
                <a:rPr lang="en-US" sz="1953" b="1">
                  <a:solidFill>
                    <a:srgbClr val="FFFFFF"/>
                  </a:solidFill>
                  <a:latin typeface="Garamond Bold"/>
                  <a:ea typeface="Garamond Bold"/>
                  <a:cs typeface="Garamond Bold"/>
                  <a:sym typeface="Garamond Bold"/>
                </a:rPr>
                <a:t>+</a:t>
              </a:r>
            </a:p>
          </p:txBody>
        </p:sp>
      </p:grpSp>
      <p:grpSp>
        <p:nvGrpSpPr>
          <p:cNvPr id="148" name="Group 148"/>
          <p:cNvGrpSpPr/>
          <p:nvPr/>
        </p:nvGrpSpPr>
        <p:grpSpPr>
          <a:xfrm>
            <a:off x="3198397" y="5115681"/>
            <a:ext cx="393297" cy="393297"/>
            <a:chOff x="0" y="0"/>
            <a:chExt cx="524396" cy="524396"/>
          </a:xfrm>
        </p:grpSpPr>
        <p:grpSp>
          <p:nvGrpSpPr>
            <p:cNvPr id="149" name="Group 149"/>
            <p:cNvGrpSpPr/>
            <p:nvPr/>
          </p:nvGrpSpPr>
          <p:grpSpPr>
            <a:xfrm rot="-5400000">
              <a:off x="0" y="0"/>
              <a:ext cx="524396" cy="524396"/>
              <a:chOff x="0" y="0"/>
              <a:chExt cx="812800" cy="812800"/>
            </a:xfrm>
          </p:grpSpPr>
          <p:sp>
            <p:nvSpPr>
              <p:cNvPr id="150" name="Freeform 15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151" name="TextBox 151"/>
              <p:cNvSpPr txBox="1"/>
              <p:nvPr/>
            </p:nvSpPr>
            <p:spPr>
              <a:xfrm>
                <a:off x="76200" y="104775"/>
                <a:ext cx="660400" cy="631825"/>
              </a:xfrm>
              <a:prstGeom prst="rect">
                <a:avLst/>
              </a:prstGeom>
            </p:spPr>
            <p:txBody>
              <a:bodyPr lIns="169334" tIns="169334" rIns="169334" bIns="169334" rtlCol="0" anchor="ctr"/>
              <a:lstStyle/>
              <a:p>
                <a:pPr algn="ctr">
                  <a:lnSpc>
                    <a:spcPts val="2549"/>
                  </a:lnSpc>
                </a:pPr>
                <a:endParaRPr/>
              </a:p>
            </p:txBody>
          </p:sp>
        </p:grpSp>
        <p:sp>
          <p:nvSpPr>
            <p:cNvPr id="152" name="TextBox 152"/>
            <p:cNvSpPr txBox="1"/>
            <p:nvPr/>
          </p:nvSpPr>
          <p:spPr>
            <a:xfrm>
              <a:off x="26224" y="10789"/>
              <a:ext cx="471947" cy="43918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734"/>
                </a:lnSpc>
                <a:spcBef>
                  <a:spcPct val="0"/>
                </a:spcBef>
              </a:pPr>
              <a:r>
                <a:rPr lang="en-US" sz="1953" b="1">
                  <a:solidFill>
                    <a:srgbClr val="FFFFFF"/>
                  </a:solidFill>
                  <a:latin typeface="Garamond Bold"/>
                  <a:ea typeface="Garamond Bold"/>
                  <a:cs typeface="Garamond Bold"/>
                  <a:sym typeface="Garamond Bold"/>
                </a:rPr>
                <a:t>-</a:t>
              </a:r>
            </a:p>
          </p:txBody>
        </p:sp>
      </p:grpSp>
      <p:grpSp>
        <p:nvGrpSpPr>
          <p:cNvPr id="153" name="Group 153"/>
          <p:cNvGrpSpPr/>
          <p:nvPr/>
        </p:nvGrpSpPr>
        <p:grpSpPr>
          <a:xfrm rot="-5400000">
            <a:off x="6808189" y="5918964"/>
            <a:ext cx="393297" cy="393297"/>
            <a:chOff x="0" y="0"/>
            <a:chExt cx="812800" cy="812800"/>
          </a:xfrm>
        </p:grpSpPr>
        <p:sp>
          <p:nvSpPr>
            <p:cNvPr id="154" name="Freeform 15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s-CO"/>
            </a:p>
          </p:txBody>
        </p:sp>
        <p:sp>
          <p:nvSpPr>
            <p:cNvPr id="155" name="TextBox 155"/>
            <p:cNvSpPr txBox="1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lIns="129849" tIns="129849" rIns="129849" bIns="129849" rtlCol="0" anchor="ctr"/>
            <a:lstStyle/>
            <a:p>
              <a:pPr algn="ctr">
                <a:lnSpc>
                  <a:spcPts val="2549"/>
                </a:lnSpc>
              </a:pPr>
              <a:endParaRPr/>
            </a:p>
          </p:txBody>
        </p:sp>
      </p:grpSp>
      <p:sp>
        <p:nvSpPr>
          <p:cNvPr id="156" name="TextBox 156"/>
          <p:cNvSpPr txBox="1"/>
          <p:nvPr/>
        </p:nvSpPr>
        <p:spPr>
          <a:xfrm>
            <a:off x="6831825" y="5921152"/>
            <a:ext cx="353961" cy="341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34"/>
              </a:lnSpc>
              <a:spcBef>
                <a:spcPct val="0"/>
              </a:spcBef>
            </a:pPr>
            <a:r>
              <a:rPr lang="en-US" sz="1953" b="1">
                <a:solidFill>
                  <a:srgbClr val="FFFFFF"/>
                </a:solidFill>
                <a:latin typeface="Garamond Bold"/>
                <a:ea typeface="Garamond Bold"/>
                <a:cs typeface="Garamond Bold"/>
                <a:sym typeface="Garamond Bold"/>
              </a:rPr>
              <a:t>+</a:t>
            </a:r>
          </a:p>
        </p:txBody>
      </p:sp>
      <p:grpSp>
        <p:nvGrpSpPr>
          <p:cNvPr id="157" name="Group 157"/>
          <p:cNvGrpSpPr/>
          <p:nvPr/>
        </p:nvGrpSpPr>
        <p:grpSpPr>
          <a:xfrm>
            <a:off x="3198397" y="5918964"/>
            <a:ext cx="393297" cy="393297"/>
            <a:chOff x="0" y="0"/>
            <a:chExt cx="524396" cy="524396"/>
          </a:xfrm>
        </p:grpSpPr>
        <p:grpSp>
          <p:nvGrpSpPr>
            <p:cNvPr id="158" name="Group 158"/>
            <p:cNvGrpSpPr/>
            <p:nvPr/>
          </p:nvGrpSpPr>
          <p:grpSpPr>
            <a:xfrm rot="-5400000">
              <a:off x="0" y="0"/>
              <a:ext cx="524396" cy="524396"/>
              <a:chOff x="0" y="0"/>
              <a:chExt cx="812800" cy="812800"/>
            </a:xfrm>
          </p:grpSpPr>
          <p:sp>
            <p:nvSpPr>
              <p:cNvPr id="159" name="Freeform 15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160" name="TextBox 160"/>
              <p:cNvSpPr txBox="1"/>
              <p:nvPr/>
            </p:nvSpPr>
            <p:spPr>
              <a:xfrm>
                <a:off x="76200" y="104775"/>
                <a:ext cx="660400" cy="631825"/>
              </a:xfrm>
              <a:prstGeom prst="rect">
                <a:avLst/>
              </a:prstGeom>
            </p:spPr>
            <p:txBody>
              <a:bodyPr lIns="169334" tIns="169334" rIns="169334" bIns="169334" rtlCol="0" anchor="ctr"/>
              <a:lstStyle/>
              <a:p>
                <a:pPr algn="ctr">
                  <a:lnSpc>
                    <a:spcPts val="2549"/>
                  </a:lnSpc>
                </a:pPr>
                <a:endParaRPr/>
              </a:p>
            </p:txBody>
          </p:sp>
        </p:grpSp>
        <p:sp>
          <p:nvSpPr>
            <p:cNvPr id="161" name="TextBox 161"/>
            <p:cNvSpPr txBox="1"/>
            <p:nvPr/>
          </p:nvSpPr>
          <p:spPr>
            <a:xfrm>
              <a:off x="26224" y="10789"/>
              <a:ext cx="471947" cy="43918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734"/>
                </a:lnSpc>
                <a:spcBef>
                  <a:spcPct val="0"/>
                </a:spcBef>
              </a:pPr>
              <a:r>
                <a:rPr lang="en-US" sz="1953" b="1">
                  <a:solidFill>
                    <a:srgbClr val="FFFFFF"/>
                  </a:solidFill>
                  <a:latin typeface="Garamond Bold"/>
                  <a:ea typeface="Garamond Bold"/>
                  <a:cs typeface="Garamond Bold"/>
                  <a:sym typeface="Garamond Bold"/>
                </a:rPr>
                <a:t>-</a:t>
              </a:r>
            </a:p>
          </p:txBody>
        </p:sp>
      </p:grpSp>
      <p:sp>
        <p:nvSpPr>
          <p:cNvPr id="162" name="TextBox 162">
            <a:hlinkClick r:id="rId5" action="ppaction://hlinksldjump"/>
          </p:cNvPr>
          <p:cNvSpPr txBox="1"/>
          <p:nvPr/>
        </p:nvSpPr>
        <p:spPr>
          <a:xfrm>
            <a:off x="2783648" y="5166520"/>
            <a:ext cx="245864" cy="6335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37"/>
              </a:lnSpc>
              <a:spcBef>
                <a:spcPct val="0"/>
              </a:spcBef>
            </a:pPr>
            <a:r>
              <a:rPr lang="en-US" sz="4438" spc="177" dirty="0">
                <a:solidFill>
                  <a:srgbClr val="C7B384"/>
                </a:solidFill>
                <a:latin typeface="Chau Philomene"/>
                <a:ea typeface="Chau Philomene"/>
                <a:cs typeface="Chau Philomene"/>
                <a:sym typeface="Chau Philomene"/>
              </a:rPr>
              <a:t>&lt;</a:t>
            </a:r>
          </a:p>
        </p:txBody>
      </p:sp>
      <p:sp>
        <p:nvSpPr>
          <p:cNvPr id="163" name="TextBox 163">
            <a:hlinkClick r:id="rId6" action="ppaction://hlinksldjump"/>
          </p:cNvPr>
          <p:cNvSpPr txBox="1"/>
          <p:nvPr/>
        </p:nvSpPr>
        <p:spPr>
          <a:xfrm>
            <a:off x="7553723" y="5181600"/>
            <a:ext cx="245864" cy="6335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37"/>
              </a:lnSpc>
              <a:spcBef>
                <a:spcPct val="0"/>
              </a:spcBef>
            </a:pPr>
            <a:r>
              <a:rPr lang="en-US" sz="4438" spc="177" dirty="0">
                <a:solidFill>
                  <a:srgbClr val="C7B384"/>
                </a:solidFill>
                <a:latin typeface="Chau Philomene"/>
                <a:ea typeface="Chau Philomene"/>
                <a:cs typeface="Chau Philomene"/>
                <a:sym typeface="Chau Philomene"/>
              </a:rPr>
              <a:t>&gt;</a:t>
            </a:r>
          </a:p>
        </p:txBody>
      </p:sp>
      <p:grpSp>
        <p:nvGrpSpPr>
          <p:cNvPr id="164" name="Group 164"/>
          <p:cNvGrpSpPr/>
          <p:nvPr/>
        </p:nvGrpSpPr>
        <p:grpSpPr>
          <a:xfrm>
            <a:off x="4902985" y="6604888"/>
            <a:ext cx="469493" cy="475229"/>
            <a:chOff x="0" y="0"/>
            <a:chExt cx="625991" cy="633639"/>
          </a:xfrm>
        </p:grpSpPr>
        <p:grpSp>
          <p:nvGrpSpPr>
            <p:cNvPr id="165" name="Group 165"/>
            <p:cNvGrpSpPr/>
            <p:nvPr/>
          </p:nvGrpSpPr>
          <p:grpSpPr>
            <a:xfrm>
              <a:off x="0" y="0"/>
              <a:ext cx="625991" cy="633639"/>
              <a:chOff x="0" y="0"/>
              <a:chExt cx="89574" cy="90668"/>
            </a:xfrm>
          </p:grpSpPr>
          <p:sp>
            <p:nvSpPr>
              <p:cNvPr id="166" name="Freeform 166"/>
              <p:cNvSpPr/>
              <p:nvPr/>
            </p:nvSpPr>
            <p:spPr>
              <a:xfrm>
                <a:off x="0" y="0"/>
                <a:ext cx="89574" cy="90668"/>
              </a:xfrm>
              <a:custGeom>
                <a:avLst/>
                <a:gdLst/>
                <a:ahLst/>
                <a:cxnLst/>
                <a:rect l="l" t="t" r="r" b="b"/>
                <a:pathLst>
                  <a:path w="89574" h="90668">
                    <a:moveTo>
                      <a:pt x="44787" y="0"/>
                    </a:moveTo>
                    <a:lnTo>
                      <a:pt x="44787" y="0"/>
                    </a:lnTo>
                    <a:cubicBezTo>
                      <a:pt x="69522" y="0"/>
                      <a:pt x="89574" y="20052"/>
                      <a:pt x="89574" y="44787"/>
                    </a:cubicBezTo>
                    <a:lnTo>
                      <a:pt x="89574" y="45881"/>
                    </a:lnTo>
                    <a:cubicBezTo>
                      <a:pt x="89574" y="57760"/>
                      <a:pt x="84855" y="69151"/>
                      <a:pt x="76456" y="77551"/>
                    </a:cubicBezTo>
                    <a:cubicBezTo>
                      <a:pt x="68057" y="85950"/>
                      <a:pt x="56665" y="90668"/>
                      <a:pt x="44787" y="90668"/>
                    </a:cubicBezTo>
                    <a:lnTo>
                      <a:pt x="44787" y="90668"/>
                    </a:lnTo>
                    <a:cubicBezTo>
                      <a:pt x="32909" y="90668"/>
                      <a:pt x="21517" y="85950"/>
                      <a:pt x="13118" y="77551"/>
                    </a:cubicBezTo>
                    <a:cubicBezTo>
                      <a:pt x="4719" y="69151"/>
                      <a:pt x="0" y="57760"/>
                      <a:pt x="0" y="45881"/>
                    </a:cubicBezTo>
                    <a:lnTo>
                      <a:pt x="0" y="44787"/>
                    </a:lnTo>
                    <a:cubicBezTo>
                      <a:pt x="0" y="32909"/>
                      <a:pt x="4719" y="21517"/>
                      <a:pt x="13118" y="13118"/>
                    </a:cubicBezTo>
                    <a:cubicBezTo>
                      <a:pt x="21517" y="4719"/>
                      <a:pt x="32909" y="0"/>
                      <a:pt x="44787" y="0"/>
                    </a:cubicBezTo>
                    <a:close/>
                  </a:path>
                </a:pathLst>
              </a:custGeom>
              <a:solidFill>
                <a:srgbClr val="C7B384"/>
              </a:solidFill>
              <a:ln w="9525" cap="rnd">
                <a:solidFill>
                  <a:srgbClr val="6F615E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167" name="TextBox 167"/>
              <p:cNvSpPr txBox="1"/>
              <p:nvPr/>
            </p:nvSpPr>
            <p:spPr>
              <a:xfrm>
                <a:off x="0" y="19050"/>
                <a:ext cx="89574" cy="71618"/>
              </a:xfrm>
              <a:prstGeom prst="rect">
                <a:avLst/>
              </a:prstGeom>
            </p:spPr>
            <p:txBody>
              <a:bodyPr lIns="70127" tIns="70127" rIns="70127" bIns="70127" rtlCol="0" anchor="ctr"/>
              <a:lstStyle/>
              <a:p>
                <a:pPr algn="ctr">
                  <a:lnSpc>
                    <a:spcPts val="2222"/>
                  </a:lnSpc>
                </a:pPr>
                <a:endParaRPr/>
              </a:p>
            </p:txBody>
          </p:sp>
        </p:grpSp>
        <p:sp>
          <p:nvSpPr>
            <p:cNvPr id="168" name="TextBox 168"/>
            <p:cNvSpPr txBox="1"/>
            <p:nvPr/>
          </p:nvSpPr>
          <p:spPr>
            <a:xfrm>
              <a:off x="77022" y="74435"/>
              <a:ext cx="471947" cy="43918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734"/>
                </a:lnSpc>
                <a:spcBef>
                  <a:spcPct val="0"/>
                </a:spcBef>
              </a:pPr>
              <a:r>
                <a:rPr lang="en-US" sz="1953" b="1">
                  <a:solidFill>
                    <a:srgbClr val="FFFFFF"/>
                  </a:solidFill>
                  <a:latin typeface="Garamond Bold"/>
                  <a:ea typeface="Garamond Bold"/>
                  <a:cs typeface="Garamond Bold"/>
                  <a:sym typeface="Garamond Bold"/>
                </a:rPr>
                <a:t>+</a:t>
              </a:r>
            </a:p>
          </p:txBody>
        </p:sp>
      </p:grpSp>
      <p:pic>
        <p:nvPicPr>
          <p:cNvPr id="169" name="Imagen 168">
            <a:hlinkClick r:id="rId7" action="ppaction://hlinksldjump"/>
            <a:extLst>
              <a:ext uri="{FF2B5EF4-FFF2-40B4-BE49-F238E27FC236}">
                <a16:creationId xmlns:a16="http://schemas.microsoft.com/office/drawing/2014/main" id="{EA369E45-9833-9342-F7E6-2BB3241F509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23652" y="8390852"/>
            <a:ext cx="2042337" cy="579170"/>
          </a:xfrm>
          <a:prstGeom prst="rect">
            <a:avLst/>
          </a:prstGeom>
        </p:spPr>
      </p:pic>
      <p:pic>
        <p:nvPicPr>
          <p:cNvPr id="170" name="Imagen 169">
            <a:hlinkClick r:id="rId7" action="ppaction://hlinksldjump"/>
            <a:extLst>
              <a:ext uri="{FF2B5EF4-FFF2-40B4-BE49-F238E27FC236}">
                <a16:creationId xmlns:a16="http://schemas.microsoft.com/office/drawing/2014/main" id="{FA9C6BEF-0F05-ABC6-BD6A-7006DC8DBC2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50669" y="8384473"/>
            <a:ext cx="2042337" cy="579170"/>
          </a:xfrm>
          <a:prstGeom prst="rect">
            <a:avLst/>
          </a:prstGeom>
        </p:spPr>
      </p:pic>
      <p:pic>
        <p:nvPicPr>
          <p:cNvPr id="171" name="Imagen 170">
            <a:hlinkClick r:id="rId9" action="ppaction://hlinksldjump"/>
            <a:extLst>
              <a:ext uri="{FF2B5EF4-FFF2-40B4-BE49-F238E27FC236}">
                <a16:creationId xmlns:a16="http://schemas.microsoft.com/office/drawing/2014/main" id="{A608DF98-62FE-2A77-D3A0-8EE63DE2605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79265" y="4292105"/>
            <a:ext cx="451143" cy="524301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199</TotalTime>
  <Words>2286</Words>
  <Application>Microsoft Office PowerPoint</Application>
  <PresentationFormat>Personalizado</PresentationFormat>
  <Paragraphs>1356</Paragraphs>
  <Slides>72</Slides>
  <Notes>0</Notes>
  <HiddenSlides>70</HiddenSlides>
  <MMClips>0</MMClips>
  <ScaleCrop>false</ScaleCrop>
  <HeadingPairs>
    <vt:vector size="6" baseType="variant">
      <vt:variant>
        <vt:lpstr>Fuentes usadas</vt:lpstr>
      </vt:variant>
      <vt:variant>
        <vt:i4>12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72</vt:i4>
      </vt:variant>
    </vt:vector>
  </HeadingPairs>
  <TitlesOfParts>
    <vt:vector size="85" baseType="lpstr">
      <vt:lpstr>Garamond Bold</vt:lpstr>
      <vt:lpstr>ADLaM Display</vt:lpstr>
      <vt:lpstr>Monotype Corsiva Bold</vt:lpstr>
      <vt:lpstr>Chau Philomene</vt:lpstr>
      <vt:lpstr>Arial</vt:lpstr>
      <vt:lpstr>Open Sans</vt:lpstr>
      <vt:lpstr>Monotype Corsiva</vt:lpstr>
      <vt:lpstr>Garamond</vt:lpstr>
      <vt:lpstr>Open Sans Bold</vt:lpstr>
      <vt:lpstr>Now Bold</vt:lpstr>
      <vt:lpstr>Calibri</vt:lpstr>
      <vt:lpstr>Smooch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Reminecescia</dc:title>
  <cp:lastModifiedBy>CRISTIAN ANDRES PENAGOS SIMANCA</cp:lastModifiedBy>
  <cp:revision>4</cp:revision>
  <dcterms:created xsi:type="dcterms:W3CDTF">2006-08-16T00:00:00Z</dcterms:created>
  <dcterms:modified xsi:type="dcterms:W3CDTF">2024-09-06T15:20:55Z</dcterms:modified>
  <dc:identifier>DAGOB8hSvVw</dc:identifier>
</cp:coreProperties>
</file>